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43" r:id="rId3"/>
    <p:sldId id="344" r:id="rId4"/>
    <p:sldId id="312" r:id="rId5"/>
    <p:sldId id="317" r:id="rId7"/>
    <p:sldId id="368" r:id="rId8"/>
    <p:sldId id="327" r:id="rId9"/>
    <p:sldId id="301" r:id="rId10"/>
    <p:sldId id="304" r:id="rId11"/>
    <p:sldId id="307" r:id="rId12"/>
    <p:sldId id="322" r:id="rId13"/>
    <p:sldId id="300" r:id="rId14"/>
    <p:sldId id="308" r:id="rId15"/>
    <p:sldId id="303" r:id="rId16"/>
    <p:sldId id="310" r:id="rId17"/>
    <p:sldId id="318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24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B19C8"/>
    <a:srgbClr val="292929"/>
    <a:srgbClr val="FFFF99"/>
    <a:srgbClr val="1C1C1C"/>
    <a:srgbClr val="FF3300"/>
    <a:srgbClr val="FF9900"/>
    <a:srgbClr val="3399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64"/>
    <p:restoredTop sz="93459"/>
  </p:normalViewPr>
  <p:slideViewPr>
    <p:cSldViewPr showGuides="1">
      <p:cViewPr>
        <p:scale>
          <a:sx n="76" d="100"/>
          <a:sy n="76" d="100"/>
        </p:scale>
        <p:origin x="-1038" y="-36"/>
      </p:cViewPr>
      <p:guideLst>
        <p:guide orient="horz" pos="211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6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vi-VN" alt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dirty="0"/>
              <a:t>Click to edit Master title style</a:t>
            </a:r>
            <a:endParaRPr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>
                <a:latin typeface="Times New Roman" panose="02020603050405020304" pitchFamily="18" charset="0"/>
              </a:rPr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WordArt 20"/>
          <p:cNvSpPr>
            <a:spLocks noTextEdit="1"/>
          </p:cNvSpPr>
          <p:nvPr/>
        </p:nvSpPr>
        <p:spPr>
          <a:xfrm>
            <a:off x="2362200" y="1600200"/>
            <a:ext cx="5410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en-US" sz="36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Toán – Lớp 5E</a:t>
            </a:r>
            <a:endParaRPr lang="en-US" sz="36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4" name="WordArt 21"/>
          <p:cNvSpPr>
            <a:spLocks noChangeArrowheads="1" noChangeShapeType="1" noTextEdit="1"/>
          </p:cNvSpPr>
          <p:nvPr/>
        </p:nvSpPr>
        <p:spPr bwMode="auto">
          <a:xfrm>
            <a:off x="381000" y="2971800"/>
            <a:ext cx="8382000" cy="4114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 </a:t>
            </a: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Hình</a:t>
            </a: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tam </a:t>
            </a: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giác</a:t>
            </a:r>
            <a:r>
              <a:rPr kumimoji="0" lang="vi-VN" sz="3600" b="0" i="0" u="none" strike="noStrike" kern="10" cap="none" spc="0" normalizeH="0" baseline="0" noProof="0" dirty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.</a:t>
            </a:r>
            <a:endParaRPr kumimoji="0" lang="vi-VN" sz="3600" b="0" i="0" u="none" strike="noStrike" kern="10" cap="none" spc="0" normalizeH="0" baseline="0" noProof="0" dirty="0">
              <a:ln w="9525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0" cap="none" spc="0" normalizeH="0" baseline="0" noProof="0" dirty="0">
              <a:ln w="9525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  <p:grpSp>
        <p:nvGrpSpPr>
          <p:cNvPr id="2053" name="Group 5"/>
          <p:cNvGrpSpPr/>
          <p:nvPr/>
        </p:nvGrpSpPr>
        <p:grpSpPr>
          <a:xfrm>
            <a:off x="0" y="0"/>
            <a:ext cx="9144000" cy="6858000"/>
            <a:chOff x="8" y="0"/>
            <a:chExt cx="5760" cy="4320"/>
          </a:xfrm>
        </p:grpSpPr>
        <p:pic>
          <p:nvPicPr>
            <p:cNvPr id="2055" name="Picture 6" descr="GRANS0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31882" flipH="1">
              <a:off x="4848" y="3394"/>
              <a:ext cx="912" cy="9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" name="Picture 7" descr="GRANS0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465066">
              <a:off x="96" y="3394"/>
              <a:ext cx="961" cy="92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57" name="Group 8"/>
            <p:cNvGrpSpPr/>
            <p:nvPr/>
          </p:nvGrpSpPr>
          <p:grpSpPr>
            <a:xfrm>
              <a:off x="8" y="0"/>
              <a:ext cx="5760" cy="4320"/>
              <a:chOff x="672" y="0"/>
              <a:chExt cx="5760" cy="4320"/>
            </a:xfrm>
          </p:grpSpPr>
          <p:pic>
            <p:nvPicPr>
              <p:cNvPr id="2058" name="Picture 9" descr="BD21325_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2" y="4176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  <a:tileRect/>
              </a:gradFill>
              <a:ln w="9525">
                <a:noFill/>
              </a:ln>
            </p:spPr>
          </p:pic>
          <p:pic>
            <p:nvPicPr>
              <p:cNvPr id="2059" name="Picture 10" descr="BD21325_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2" y="0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  <a:tileRect/>
              </a:gradFill>
              <a:ln w="9525">
                <a:noFill/>
              </a:ln>
            </p:spPr>
          </p:pic>
          <p:pic>
            <p:nvPicPr>
              <p:cNvPr id="2060" name="Picture 11" descr="BD21325_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8" y="192"/>
                <a:ext cx="144" cy="398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  <a:tileRect/>
              </a:gradFill>
              <a:ln w="9525">
                <a:noFill/>
              </a:ln>
            </p:spPr>
          </p:pic>
          <p:pic>
            <p:nvPicPr>
              <p:cNvPr id="2061" name="Picture 12" descr="BD21325_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2" y="0"/>
                <a:ext cx="153" cy="422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  <a:tileRect/>
              </a:gradFill>
              <a:ln w="9525">
                <a:noFill/>
              </a:ln>
            </p:spPr>
          </p:pic>
        </p:grpSp>
      </p:grpSp>
      <p:pic>
        <p:nvPicPr>
          <p:cNvPr id="2054" name="Picture 10" descr="cartoon1%20(1)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447800"/>
            <a:ext cx="1600200" cy="142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imag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0" y="3200400"/>
            <a:ext cx="2927350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4"/>
          <p:cNvSpPr txBox="1"/>
          <p:nvPr/>
        </p:nvSpPr>
        <p:spPr>
          <a:xfrm>
            <a:off x="5334000" y="3365500"/>
            <a:ext cx="838200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11700" b="1">
                <a:solidFill>
                  <a:srgbClr val="451FE5"/>
                </a:solidFill>
                <a:latin typeface="Times New Roman" panose="02020603050405020304" pitchFamily="18" charset="0"/>
              </a:rPr>
              <a:t>?</a:t>
            </a:r>
            <a:endParaRPr sz="11700" b="1">
              <a:solidFill>
                <a:srgbClr val="451FE5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244" name="Group 1"/>
          <p:cNvGrpSpPr/>
          <p:nvPr/>
        </p:nvGrpSpPr>
        <p:grpSpPr>
          <a:xfrm>
            <a:off x="941388" y="1435100"/>
            <a:ext cx="7364412" cy="2679700"/>
            <a:chOff x="1706657" y="767668"/>
            <a:chExt cx="7364673" cy="2679700"/>
          </a:xfrm>
        </p:grpSpPr>
        <p:sp>
          <p:nvSpPr>
            <p:cNvPr id="10250" name="AutoShape 5"/>
            <p:cNvSpPr/>
            <p:nvPr/>
          </p:nvSpPr>
          <p:spPr>
            <a:xfrm rot="420054">
              <a:off x="1706657" y="767668"/>
              <a:ext cx="7364673" cy="2679700"/>
            </a:xfrm>
            <a:prstGeom prst="irregularSeal2">
              <a:avLst/>
            </a:prstGeom>
            <a:noFill/>
            <a:ln w="952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>
                  <a:latin typeface="Times New Roman" panose="02020603050405020304" pitchFamily="18" charset="0"/>
                </a:rPr>
                <a:t>.</a:t>
              </a:r>
              <a:endParaRPr>
                <a:latin typeface="Times New Roman" panose="02020603050405020304" pitchFamily="18" charset="0"/>
              </a:endParaRPr>
            </a:p>
          </p:txBody>
        </p:sp>
        <p:sp>
          <p:nvSpPr>
            <p:cNvPr id="10251" name="Text Box 6"/>
            <p:cNvSpPr txBox="1"/>
            <p:nvPr/>
          </p:nvSpPr>
          <p:spPr>
            <a:xfrm>
              <a:off x="2590800" y="1914525"/>
              <a:ext cx="51054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2800" b="1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?</a:t>
              </a:r>
              <a:endParaRPr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7287" name="AutoShape 7"/>
          <p:cNvSpPr/>
          <p:nvPr/>
        </p:nvSpPr>
        <p:spPr>
          <a:xfrm>
            <a:off x="685800" y="4419600"/>
            <a:ext cx="4191000" cy="1752600"/>
          </a:xfrm>
          <a:prstGeom prst="cloudCallout">
            <a:avLst>
              <a:gd name="adj1" fmla="val -12417"/>
              <a:gd name="adj2" fmla="val 41083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97288" name="Text Box 8"/>
          <p:cNvSpPr txBox="1"/>
          <p:nvPr/>
        </p:nvSpPr>
        <p:spPr>
          <a:xfrm>
            <a:off x="1143000" y="4724400"/>
            <a:ext cx="3657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, 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vi-VN" altLang="x-none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7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0248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0249" name="Rectangle 1"/>
          <p:cNvSpPr/>
          <p:nvPr/>
        </p:nvSpPr>
        <p:spPr>
          <a:xfrm>
            <a:off x="0" y="103822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7" grpId="0" animBg="1"/>
      <p:bldP spid="972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93" name="Text Box 9"/>
          <p:cNvSpPr txBox="1"/>
          <p:nvPr/>
        </p:nvSpPr>
        <p:spPr>
          <a:xfrm>
            <a:off x="76200" y="1609725"/>
            <a:ext cx="5105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b)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dạng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4" name="AutoShape 10"/>
          <p:cNvSpPr/>
          <p:nvPr/>
        </p:nvSpPr>
        <p:spPr>
          <a:xfrm>
            <a:off x="228600" y="2971800"/>
            <a:ext cx="2590800" cy="1981200"/>
          </a:xfrm>
          <a:prstGeom prst="triangle">
            <a:avLst>
              <a:gd name="adj" fmla="val 48579"/>
            </a:avLst>
          </a:prstGeom>
          <a:noFill/>
          <a:ln w="28575" cap="flat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vi-VN" altLang="x-none" sz="24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2654300" y="2895600"/>
            <a:ext cx="3429000" cy="1968500"/>
            <a:chOff x="1672" y="1824"/>
            <a:chExt cx="2160" cy="1240"/>
          </a:xfrm>
        </p:grpSpPr>
        <p:sp>
          <p:nvSpPr>
            <p:cNvPr id="11360" name="Line 20"/>
            <p:cNvSpPr/>
            <p:nvPr/>
          </p:nvSpPr>
          <p:spPr>
            <a:xfrm>
              <a:off x="1680" y="1824"/>
              <a:ext cx="624" cy="1239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61" name="Line 21"/>
            <p:cNvSpPr/>
            <p:nvPr/>
          </p:nvSpPr>
          <p:spPr>
            <a:xfrm>
              <a:off x="1672" y="1825"/>
              <a:ext cx="2160" cy="1239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62" name="Line 22"/>
            <p:cNvSpPr/>
            <p:nvPr/>
          </p:nvSpPr>
          <p:spPr>
            <a:xfrm>
              <a:off x="2296" y="3063"/>
              <a:ext cx="1536" cy="0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7608" name="Text Box 24"/>
          <p:cNvSpPr txBox="1"/>
          <p:nvPr/>
        </p:nvSpPr>
        <p:spPr>
          <a:xfrm>
            <a:off x="76200" y="5181600"/>
            <a:ext cx="2971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có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nhọn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09" name="Text Box 25"/>
          <p:cNvSpPr txBox="1"/>
          <p:nvPr/>
        </p:nvSpPr>
        <p:spPr>
          <a:xfrm>
            <a:off x="3200400" y="5029200"/>
            <a:ext cx="2971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có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một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tù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hai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nhọn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10" name="Text Box 26"/>
          <p:cNvSpPr txBox="1"/>
          <p:nvPr/>
        </p:nvSpPr>
        <p:spPr>
          <a:xfrm>
            <a:off x="6172200" y="4953000"/>
            <a:ext cx="2971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có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một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hai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nhọn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(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gọi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)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01" name="AutoShape 17"/>
          <p:cNvSpPr/>
          <p:nvPr/>
        </p:nvSpPr>
        <p:spPr>
          <a:xfrm>
            <a:off x="6553200" y="2743200"/>
            <a:ext cx="2362200" cy="2038350"/>
          </a:xfrm>
          <a:prstGeom prst="triangle">
            <a:avLst>
              <a:gd name="adj" fmla="val 0"/>
            </a:avLst>
          </a:prstGeom>
          <a:noFill/>
          <a:ln w="28575" cap="flat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vi-VN" altLang="x-none" sz="2400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9"/>
          <p:cNvGrpSpPr/>
          <p:nvPr/>
        </p:nvGrpSpPr>
        <p:grpSpPr>
          <a:xfrm>
            <a:off x="6553200" y="4524375"/>
            <a:ext cx="228600" cy="228600"/>
            <a:chOff x="4128" y="2841"/>
            <a:chExt cx="144" cy="144"/>
          </a:xfrm>
        </p:grpSpPr>
        <p:sp>
          <p:nvSpPr>
            <p:cNvPr id="11358" name="Line 27"/>
            <p:cNvSpPr/>
            <p:nvPr/>
          </p:nvSpPr>
          <p:spPr>
            <a:xfrm>
              <a:off x="4128" y="2841"/>
              <a:ext cx="144" cy="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59" name="Line 28"/>
            <p:cNvSpPr/>
            <p:nvPr/>
          </p:nvSpPr>
          <p:spPr>
            <a:xfrm>
              <a:off x="4272" y="2841"/>
              <a:ext cx="0" cy="144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31"/>
          <p:cNvGrpSpPr/>
          <p:nvPr/>
        </p:nvGrpSpPr>
        <p:grpSpPr>
          <a:xfrm rot="10754002" flipH="1">
            <a:off x="1979613" y="3503613"/>
            <a:ext cx="838200" cy="1522412"/>
            <a:chOff x="1968" y="2304"/>
            <a:chExt cx="507" cy="959"/>
          </a:xfrm>
        </p:grpSpPr>
        <p:grpSp>
          <p:nvGrpSpPr>
            <p:cNvPr id="11350" name="Group 32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55" name="Line 33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6" name="Line 34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7" name="Line 35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51" name="Group 36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52" name="Line 37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3" name="Line 38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4" name="Line 39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7" name="Group 40"/>
          <p:cNvGrpSpPr/>
          <p:nvPr/>
        </p:nvGrpSpPr>
        <p:grpSpPr>
          <a:xfrm rot="-3508806">
            <a:off x="1482725" y="2903538"/>
            <a:ext cx="804863" cy="1522412"/>
            <a:chOff x="1968" y="2304"/>
            <a:chExt cx="507" cy="959"/>
          </a:xfrm>
        </p:grpSpPr>
        <p:grpSp>
          <p:nvGrpSpPr>
            <p:cNvPr id="11342" name="Group 41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47" name="Line 42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8" name="Line 43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9" name="Line 44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43" name="Group 45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44" name="Line 46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5" name="Line 47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6" name="Line 48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49"/>
          <p:cNvGrpSpPr/>
          <p:nvPr/>
        </p:nvGrpSpPr>
        <p:grpSpPr>
          <a:xfrm rot="10747540" flipH="1">
            <a:off x="5272088" y="3386138"/>
            <a:ext cx="795337" cy="1522412"/>
            <a:chOff x="1968" y="2304"/>
            <a:chExt cx="507" cy="959"/>
          </a:xfrm>
        </p:grpSpPr>
        <p:grpSp>
          <p:nvGrpSpPr>
            <p:cNvPr id="11334" name="Group 50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39" name="Line 51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0" name="Line 52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1" name="Line 53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35" name="Group 54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36" name="Line 55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7" name="Line 56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8" name="Line 57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58"/>
          <p:cNvGrpSpPr/>
          <p:nvPr/>
        </p:nvGrpSpPr>
        <p:grpSpPr>
          <a:xfrm rot="-5400000">
            <a:off x="6719888" y="2486025"/>
            <a:ext cx="762000" cy="1219200"/>
            <a:chOff x="1968" y="2304"/>
            <a:chExt cx="507" cy="959"/>
          </a:xfrm>
        </p:grpSpPr>
        <p:grpSp>
          <p:nvGrpSpPr>
            <p:cNvPr id="11326" name="Group 59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31" name="Line 60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2" name="Line 61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3" name="Line 62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27" name="Group 63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28" name="Line 64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9" name="Line 65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0" name="Line 66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" name="Group 67"/>
          <p:cNvGrpSpPr/>
          <p:nvPr/>
        </p:nvGrpSpPr>
        <p:grpSpPr>
          <a:xfrm rot="10800000">
            <a:off x="6553200" y="3581400"/>
            <a:ext cx="609600" cy="1236663"/>
            <a:chOff x="1968" y="2304"/>
            <a:chExt cx="507" cy="959"/>
          </a:xfrm>
        </p:grpSpPr>
        <p:grpSp>
          <p:nvGrpSpPr>
            <p:cNvPr id="11318" name="Group 68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23" name="Line 69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4" name="Line 70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5" name="Line 71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19" name="Group 72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20" name="Line 73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1" name="Line 74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2" name="Line 75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9" name="Group 76"/>
          <p:cNvGrpSpPr/>
          <p:nvPr/>
        </p:nvGrpSpPr>
        <p:grpSpPr>
          <a:xfrm rot="10791907" flipH="1">
            <a:off x="8258175" y="3367088"/>
            <a:ext cx="682625" cy="1490662"/>
            <a:chOff x="1968" y="2304"/>
            <a:chExt cx="507" cy="959"/>
          </a:xfrm>
        </p:grpSpPr>
        <p:grpSp>
          <p:nvGrpSpPr>
            <p:cNvPr id="11310" name="Group 77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15" name="Line 78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6" name="Line 79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7" name="Line 80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11" name="Group 81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12" name="Line 82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3" name="Line 83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4" name="Line 84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2" name="Group 114"/>
          <p:cNvGrpSpPr/>
          <p:nvPr/>
        </p:nvGrpSpPr>
        <p:grpSpPr>
          <a:xfrm rot="10800000">
            <a:off x="217488" y="2211388"/>
            <a:ext cx="804862" cy="1522412"/>
            <a:chOff x="1968" y="2304"/>
            <a:chExt cx="507" cy="959"/>
          </a:xfrm>
        </p:grpSpPr>
        <p:grpSp>
          <p:nvGrpSpPr>
            <p:cNvPr id="11302" name="Group 115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307" name="Line 116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8" name="Line 117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9" name="Line 118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03" name="Group 119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304" name="Line 120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5" name="Line 121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6" name="Line 122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5" name="Group 123"/>
          <p:cNvGrpSpPr/>
          <p:nvPr/>
        </p:nvGrpSpPr>
        <p:grpSpPr>
          <a:xfrm rot="-7123433">
            <a:off x="3040063" y="2136775"/>
            <a:ext cx="804862" cy="1522413"/>
            <a:chOff x="1968" y="2304"/>
            <a:chExt cx="507" cy="959"/>
          </a:xfrm>
        </p:grpSpPr>
        <p:grpSp>
          <p:nvGrpSpPr>
            <p:cNvPr id="11294" name="Group 124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299" name="Line 125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0" name="Line 126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1" name="Line 127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295" name="Group 128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296" name="Line 129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7" name="Line 130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8" name="Line 131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8" name="Group 132"/>
          <p:cNvGrpSpPr/>
          <p:nvPr/>
        </p:nvGrpSpPr>
        <p:grpSpPr>
          <a:xfrm rot="10800000">
            <a:off x="3676650" y="3398838"/>
            <a:ext cx="804863" cy="1522412"/>
            <a:chOff x="1968" y="2304"/>
            <a:chExt cx="507" cy="959"/>
          </a:xfrm>
        </p:grpSpPr>
        <p:grpSp>
          <p:nvGrpSpPr>
            <p:cNvPr id="11286" name="Group 133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1291" name="Line 134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2" name="Line 135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3" name="Line 136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287" name="Group 137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1288" name="Line 138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9" name="Line 139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0" name="Line 140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1283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284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1285" name="Rectangle 1"/>
          <p:cNvSpPr/>
          <p:nvPr/>
        </p:nvSpPr>
        <p:spPr>
          <a:xfrm>
            <a:off x="0" y="103822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208 L 0.00503 0.1847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3" grpId="0"/>
      <p:bldP spid="67594" grpId="0" animBg="1"/>
      <p:bldP spid="67608" grpId="0"/>
      <p:bldP spid="67609" grpId="0"/>
      <p:bldP spid="67610" grpId="0"/>
      <p:bldP spid="676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10"/>
          <p:cNvSpPr txBox="1"/>
          <p:nvPr/>
        </p:nvSpPr>
        <p:spPr>
          <a:xfrm>
            <a:off x="0" y="1825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Nhận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dạng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sau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291" name="Group 82"/>
          <p:cNvGrpSpPr/>
          <p:nvPr/>
        </p:nvGrpSpPr>
        <p:grpSpPr>
          <a:xfrm>
            <a:off x="76200" y="654050"/>
            <a:ext cx="4724400" cy="2698750"/>
            <a:chOff x="48" y="412"/>
            <a:chExt cx="2976" cy="1700"/>
          </a:xfrm>
        </p:grpSpPr>
        <p:sp>
          <p:nvSpPr>
            <p:cNvPr id="12365" name="Text Box 7"/>
            <p:cNvSpPr txBox="1"/>
            <p:nvPr/>
          </p:nvSpPr>
          <p:spPr>
            <a:xfrm>
              <a:off x="48" y="105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66" name="Text Box 8"/>
            <p:cNvSpPr txBox="1"/>
            <p:nvPr/>
          </p:nvSpPr>
          <p:spPr>
            <a:xfrm>
              <a:off x="2784" y="57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67" name="Text Box 9"/>
            <p:cNvSpPr txBox="1"/>
            <p:nvPr/>
          </p:nvSpPr>
          <p:spPr>
            <a:xfrm>
              <a:off x="1536" y="1824"/>
              <a:ext cx="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2368" name="Group 11"/>
            <p:cNvGrpSpPr/>
            <p:nvPr/>
          </p:nvGrpSpPr>
          <p:grpSpPr>
            <a:xfrm rot="-2446465">
              <a:off x="480" y="412"/>
              <a:ext cx="2160" cy="1240"/>
              <a:chOff x="1672" y="1824"/>
              <a:chExt cx="2160" cy="1240"/>
            </a:xfrm>
          </p:grpSpPr>
          <p:sp>
            <p:nvSpPr>
              <p:cNvPr id="12369" name="Line 12"/>
              <p:cNvSpPr/>
              <p:nvPr/>
            </p:nvSpPr>
            <p:spPr>
              <a:xfrm>
                <a:off x="1680" y="1824"/>
                <a:ext cx="624" cy="1239"/>
              </a:xfrm>
              <a:prstGeom prst="line">
                <a:avLst/>
              </a:prstGeom>
              <a:ln w="38100" cap="flat" cmpd="sng">
                <a:solidFill>
                  <a:srgbClr val="66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70" name="Line 13"/>
              <p:cNvSpPr/>
              <p:nvPr/>
            </p:nvSpPr>
            <p:spPr>
              <a:xfrm>
                <a:off x="1672" y="1825"/>
                <a:ext cx="2160" cy="123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71" name="Line 14"/>
              <p:cNvSpPr/>
              <p:nvPr/>
            </p:nvSpPr>
            <p:spPr>
              <a:xfrm>
                <a:off x="2296" y="3063"/>
                <a:ext cx="153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38"/>
          <p:cNvGrpSpPr/>
          <p:nvPr/>
        </p:nvGrpSpPr>
        <p:grpSpPr>
          <a:xfrm rot="8407511">
            <a:off x="2024063" y="1262063"/>
            <a:ext cx="804862" cy="1522412"/>
            <a:chOff x="1968" y="2304"/>
            <a:chExt cx="507" cy="959"/>
          </a:xfrm>
        </p:grpSpPr>
        <p:grpSp>
          <p:nvGrpSpPr>
            <p:cNvPr id="12357" name="Group 39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62" name="Line 40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3" name="Line 41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4" name="Line 42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58" name="Group 43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59" name="Line 44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0" name="Line 45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1" name="Line 46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7" name="Group 47"/>
          <p:cNvGrpSpPr/>
          <p:nvPr/>
        </p:nvGrpSpPr>
        <p:grpSpPr>
          <a:xfrm rot="3801689">
            <a:off x="7426325" y="2827338"/>
            <a:ext cx="804863" cy="1522412"/>
            <a:chOff x="1968" y="2304"/>
            <a:chExt cx="507" cy="959"/>
          </a:xfrm>
        </p:grpSpPr>
        <p:grpSp>
          <p:nvGrpSpPr>
            <p:cNvPr id="12349" name="Group 48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54" name="Line 49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5" name="Line 50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6" name="Line 51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50" name="Group 52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51" name="Line 53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2" name="Line 54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3" name="Line 55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294" name="Group 81"/>
          <p:cNvGrpSpPr/>
          <p:nvPr/>
        </p:nvGrpSpPr>
        <p:grpSpPr>
          <a:xfrm>
            <a:off x="609600" y="3581400"/>
            <a:ext cx="3124200" cy="3124200"/>
            <a:chOff x="0" y="2016"/>
            <a:chExt cx="1968" cy="1968"/>
          </a:xfrm>
        </p:grpSpPr>
        <p:sp>
          <p:nvSpPr>
            <p:cNvPr id="12345" name="Text Box 15"/>
            <p:cNvSpPr txBox="1"/>
            <p:nvPr/>
          </p:nvSpPr>
          <p:spPr>
            <a:xfrm>
              <a:off x="1152" y="2016"/>
              <a:ext cx="288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M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46" name="Text Box 16"/>
            <p:cNvSpPr txBox="1"/>
            <p:nvPr/>
          </p:nvSpPr>
          <p:spPr>
            <a:xfrm>
              <a:off x="1728" y="3696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P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47" name="Text Box 19"/>
            <p:cNvSpPr txBox="1"/>
            <p:nvPr/>
          </p:nvSpPr>
          <p:spPr>
            <a:xfrm>
              <a:off x="0" y="3216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48" name="AutoShape 56"/>
            <p:cNvSpPr/>
            <p:nvPr/>
          </p:nvSpPr>
          <p:spPr>
            <a:xfrm rot="878904">
              <a:off x="384" y="2352"/>
              <a:ext cx="1514" cy="1226"/>
            </a:xfrm>
            <a:prstGeom prst="triangle">
              <a:avLst>
                <a:gd name="adj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62"/>
          <p:cNvGrpSpPr/>
          <p:nvPr/>
        </p:nvGrpSpPr>
        <p:grpSpPr>
          <a:xfrm rot="-1008112">
            <a:off x="2090738" y="4191000"/>
            <a:ext cx="804862" cy="1522413"/>
            <a:chOff x="1968" y="2304"/>
            <a:chExt cx="507" cy="959"/>
          </a:xfrm>
        </p:grpSpPr>
        <p:grpSp>
          <p:nvGrpSpPr>
            <p:cNvPr id="12337" name="Group 63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42" name="Line 64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3" name="Line 65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4" name="Line 66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38" name="Group 67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39" name="Line 68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0" name="Line 69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1" name="Line 70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296" name="Group 85"/>
          <p:cNvGrpSpPr/>
          <p:nvPr/>
        </p:nvGrpSpPr>
        <p:grpSpPr>
          <a:xfrm>
            <a:off x="3124200" y="2590800"/>
            <a:ext cx="3200400" cy="3124200"/>
            <a:chOff x="1968" y="1632"/>
            <a:chExt cx="2016" cy="1968"/>
          </a:xfrm>
        </p:grpSpPr>
        <p:sp>
          <p:nvSpPr>
            <p:cNvPr id="12333" name="Text Box 20"/>
            <p:cNvSpPr txBox="1"/>
            <p:nvPr/>
          </p:nvSpPr>
          <p:spPr>
            <a:xfrm>
              <a:off x="3744" y="1632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H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34" name="Text Box 21"/>
            <p:cNvSpPr txBox="1"/>
            <p:nvPr/>
          </p:nvSpPr>
          <p:spPr>
            <a:xfrm>
              <a:off x="1968" y="1728"/>
              <a:ext cx="288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Q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35" name="Text Box 24"/>
            <p:cNvSpPr txBox="1"/>
            <p:nvPr/>
          </p:nvSpPr>
          <p:spPr>
            <a:xfrm>
              <a:off x="3648" y="3312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36" name="AutoShape 71"/>
            <p:cNvSpPr/>
            <p:nvPr/>
          </p:nvSpPr>
          <p:spPr>
            <a:xfrm rot="10800000">
              <a:off x="2256" y="1920"/>
              <a:ext cx="1488" cy="1344"/>
            </a:xfrm>
            <a:prstGeom prst="rtTriangl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5119688" y="3027363"/>
            <a:ext cx="804862" cy="1522412"/>
            <a:chOff x="1968" y="2304"/>
            <a:chExt cx="507" cy="959"/>
          </a:xfrm>
        </p:grpSpPr>
        <p:grpSp>
          <p:nvGrpSpPr>
            <p:cNvPr id="12325" name="Group 73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30" name="Line 74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31" name="Line 75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32" name="Line 76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26" name="Group 77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27" name="Line 78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8" name="Line 79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9" name="Line 80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298" name="Group 86"/>
          <p:cNvGrpSpPr/>
          <p:nvPr/>
        </p:nvGrpSpPr>
        <p:grpSpPr>
          <a:xfrm>
            <a:off x="6186488" y="1371600"/>
            <a:ext cx="2881312" cy="4343400"/>
            <a:chOff x="3897" y="864"/>
            <a:chExt cx="1815" cy="2736"/>
          </a:xfrm>
        </p:grpSpPr>
        <p:sp>
          <p:nvSpPr>
            <p:cNvPr id="12318" name="Text Box 22"/>
            <p:cNvSpPr txBox="1"/>
            <p:nvPr/>
          </p:nvSpPr>
          <p:spPr>
            <a:xfrm>
              <a:off x="4080" y="3312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K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9" name="Text Box 23"/>
            <p:cNvSpPr txBox="1"/>
            <p:nvPr/>
          </p:nvSpPr>
          <p:spPr>
            <a:xfrm>
              <a:off x="4800" y="864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E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2320" name="Group 58"/>
            <p:cNvGrpSpPr/>
            <p:nvPr/>
          </p:nvGrpSpPr>
          <p:grpSpPr>
            <a:xfrm rot="-6999514">
              <a:off x="3772" y="1564"/>
              <a:ext cx="1728" cy="1479"/>
              <a:chOff x="1672" y="1824"/>
              <a:chExt cx="2160" cy="1240"/>
            </a:xfrm>
          </p:grpSpPr>
          <p:sp>
            <p:nvSpPr>
              <p:cNvPr id="12322" name="Line 59"/>
              <p:cNvSpPr/>
              <p:nvPr/>
            </p:nvSpPr>
            <p:spPr>
              <a:xfrm>
                <a:off x="1680" y="1824"/>
                <a:ext cx="624" cy="123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3" name="Line 60"/>
              <p:cNvSpPr/>
              <p:nvPr/>
            </p:nvSpPr>
            <p:spPr>
              <a:xfrm>
                <a:off x="1672" y="1825"/>
                <a:ext cx="2160" cy="123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4" name="Line 61"/>
              <p:cNvSpPr/>
              <p:nvPr/>
            </p:nvSpPr>
            <p:spPr>
              <a:xfrm>
                <a:off x="2296" y="3063"/>
                <a:ext cx="153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21" name="Text Box 84"/>
            <p:cNvSpPr txBox="1"/>
            <p:nvPr/>
          </p:nvSpPr>
          <p:spPr>
            <a:xfrm>
              <a:off x="5472" y="2160"/>
              <a:ext cx="240" cy="288"/>
            </a:xfrm>
            <a:prstGeom prst="rect">
              <a:avLst/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G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Group 87"/>
          <p:cNvGrpSpPr/>
          <p:nvPr/>
        </p:nvGrpSpPr>
        <p:grpSpPr>
          <a:xfrm rot="-9922298">
            <a:off x="1198563" y="4373563"/>
            <a:ext cx="804862" cy="1522412"/>
            <a:chOff x="1968" y="2304"/>
            <a:chExt cx="507" cy="959"/>
          </a:xfrm>
        </p:grpSpPr>
        <p:grpSp>
          <p:nvGrpSpPr>
            <p:cNvPr id="12310" name="Group 88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15" name="Line 89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6" name="Line 90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7" name="Line 91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11" name="Group 92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12" name="Line 93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3" name="Line 94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4" name="Line 95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3" name="Group 96"/>
          <p:cNvGrpSpPr/>
          <p:nvPr/>
        </p:nvGrpSpPr>
        <p:grpSpPr>
          <a:xfrm rot="6240290">
            <a:off x="2341563" y="4989513"/>
            <a:ext cx="804862" cy="1522412"/>
            <a:chOff x="1968" y="2304"/>
            <a:chExt cx="507" cy="959"/>
          </a:xfrm>
        </p:grpSpPr>
        <p:grpSp>
          <p:nvGrpSpPr>
            <p:cNvPr id="12302" name="Group 97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2307" name="Line 98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8" name="Line 99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9" name="Line 100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03" name="Group 101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2304" name="Line 102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5" name="Line 103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6" name="Line 104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2301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6"/>
          <p:cNvSpPr txBox="1"/>
          <p:nvPr/>
        </p:nvSpPr>
        <p:spPr>
          <a:xfrm>
            <a:off x="152400" y="1914525"/>
            <a:ext cx="3810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c)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590800" y="2205038"/>
            <a:ext cx="4572000" cy="3281362"/>
            <a:chOff x="96" y="1200"/>
            <a:chExt cx="2880" cy="1785"/>
          </a:xfrm>
        </p:grpSpPr>
        <p:sp>
          <p:nvSpPr>
            <p:cNvPr id="13338" name="AutoShape 8"/>
            <p:cNvSpPr/>
            <p:nvPr/>
          </p:nvSpPr>
          <p:spPr>
            <a:xfrm>
              <a:off x="336" y="1536"/>
              <a:ext cx="2112" cy="1248"/>
            </a:xfrm>
            <a:prstGeom prst="triangle">
              <a:avLst>
                <a:gd name="adj" fmla="val 25282"/>
              </a:avLst>
            </a:prstGeom>
            <a:noFill/>
            <a:ln w="381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vi-VN" altLang="x-none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3339" name="Text Box 9"/>
            <p:cNvSpPr txBox="1"/>
            <p:nvPr/>
          </p:nvSpPr>
          <p:spPr>
            <a:xfrm>
              <a:off x="720" y="1200"/>
              <a:ext cx="480" cy="249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340" name="Text Box 10"/>
            <p:cNvSpPr txBox="1"/>
            <p:nvPr/>
          </p:nvSpPr>
          <p:spPr>
            <a:xfrm>
              <a:off x="2496" y="2688"/>
              <a:ext cx="480" cy="249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341" name="Text Box 11"/>
            <p:cNvSpPr txBox="1"/>
            <p:nvPr/>
          </p:nvSpPr>
          <p:spPr>
            <a:xfrm>
              <a:off x="96" y="2736"/>
              <a:ext cx="480" cy="249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0670" name="Line 14"/>
          <p:cNvSpPr/>
          <p:nvPr/>
        </p:nvSpPr>
        <p:spPr>
          <a:xfrm flipV="1">
            <a:off x="2971800" y="5105400"/>
            <a:ext cx="3382963" cy="3175"/>
          </a:xfrm>
          <a:prstGeom prst="line">
            <a:avLst/>
          </a:prstGeom>
          <a:ln w="38100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71" name="Text Box 15"/>
          <p:cNvSpPr txBox="1"/>
          <p:nvPr/>
        </p:nvSpPr>
        <p:spPr>
          <a:xfrm>
            <a:off x="304800" y="5500688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BC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,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72" name="Line 16"/>
          <p:cNvSpPr/>
          <p:nvPr/>
        </p:nvSpPr>
        <p:spPr>
          <a:xfrm>
            <a:off x="3824288" y="2862263"/>
            <a:ext cx="14287" cy="2239962"/>
          </a:xfrm>
          <a:prstGeom prst="line">
            <a:avLst/>
          </a:prstGeom>
          <a:ln w="31750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17"/>
          <p:cNvGrpSpPr/>
          <p:nvPr/>
        </p:nvGrpSpPr>
        <p:grpSpPr>
          <a:xfrm rot="10800000">
            <a:off x="3852863" y="3430588"/>
            <a:ext cx="804862" cy="1522412"/>
            <a:chOff x="1968" y="2304"/>
            <a:chExt cx="507" cy="959"/>
          </a:xfrm>
        </p:grpSpPr>
        <p:grpSp>
          <p:nvGrpSpPr>
            <p:cNvPr id="13330" name="Group 18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13335" name="Line 19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6" name="Line 20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7" name="Line 21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331" name="Group 22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13332" name="Line 23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3" name="Line 24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4" name="Line 25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26"/>
          <p:cNvGrpSpPr/>
          <p:nvPr/>
        </p:nvGrpSpPr>
        <p:grpSpPr>
          <a:xfrm>
            <a:off x="3879850" y="4843463"/>
            <a:ext cx="228600" cy="228600"/>
            <a:chOff x="4128" y="2841"/>
            <a:chExt cx="144" cy="144"/>
          </a:xfrm>
        </p:grpSpPr>
        <p:sp>
          <p:nvSpPr>
            <p:cNvPr id="13328" name="Line 27"/>
            <p:cNvSpPr/>
            <p:nvPr/>
          </p:nvSpPr>
          <p:spPr>
            <a:xfrm>
              <a:off x="4128" y="2841"/>
              <a:ext cx="144" cy="0"/>
            </a:xfrm>
            <a:prstGeom prst="line">
              <a:avLst/>
            </a:prstGeom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9" name="Line 28"/>
            <p:cNvSpPr/>
            <p:nvPr/>
          </p:nvSpPr>
          <p:spPr>
            <a:xfrm>
              <a:off x="4272" y="2841"/>
              <a:ext cx="0" cy="144"/>
            </a:xfrm>
            <a:prstGeom prst="line">
              <a:avLst/>
            </a:prstGeom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0685" name="Rectangle 29"/>
          <p:cNvSpPr/>
          <p:nvPr/>
        </p:nvSpPr>
        <p:spPr>
          <a:xfrm>
            <a:off x="3638550" y="5105400"/>
            <a:ext cx="423863" cy="554038"/>
          </a:xfrm>
          <a:prstGeom prst="rect">
            <a:avLst/>
          </a:prstGeom>
          <a:noFill/>
          <a:ln w="9525">
            <a:noFill/>
          </a:ln>
        </p:spPr>
        <p:txBody>
          <a:bodyPr wrap="none" bIns="137160">
            <a:spAutoFit/>
          </a:bodyPr>
          <a:p>
            <a:pPr algn="ctr"/>
            <a:r>
              <a:rPr sz="2400" b="1">
                <a:solidFill>
                  <a:schemeClr val="bg1"/>
                </a:solidFill>
                <a:latin typeface="Times New Roman" panose="02020603050405020304" pitchFamily="18" charset="0"/>
              </a:rPr>
              <a:t>H</a:t>
            </a:r>
            <a:endParaRPr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86" name="Text Box 30"/>
          <p:cNvSpPr txBox="1"/>
          <p:nvPr/>
        </p:nvSpPr>
        <p:spPr>
          <a:xfrm>
            <a:off x="2133600" y="5410200"/>
            <a:ext cx="556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AH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BC.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87" name="Text Box 31"/>
          <p:cNvSpPr txBox="1"/>
          <p:nvPr/>
        </p:nvSpPr>
        <p:spPr>
          <a:xfrm>
            <a:off x="304800" y="6110288"/>
            <a:ext cx="4495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Độ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dài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AH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chiều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.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4" name="Rectangle 32"/>
          <p:cNvSpPr/>
          <p:nvPr/>
        </p:nvSpPr>
        <p:spPr>
          <a:xfrm>
            <a:off x="6858000" y="6110288"/>
            <a:ext cx="1905000" cy="595312"/>
          </a:xfrm>
          <a:prstGeom prst="rect">
            <a:avLst/>
          </a:prstGeom>
          <a:solidFill>
            <a:srgbClr val="FF99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bIns="137160" anchor="ctr" anchorCtr="0">
            <a:flatTx/>
          </a:bodyPr>
          <a:p>
            <a:pPr algn="ctr"/>
            <a:r>
              <a:rPr sz="2000" b="1">
                <a:solidFill>
                  <a:srgbClr val="FFFF00"/>
                </a:solidFill>
                <a:latin typeface="Times New Roman" panose="02020603050405020304" pitchFamily="18" charset="0"/>
              </a:rPr>
              <a:t>VỀ CỦNG CỐ</a:t>
            </a:r>
            <a:endParaRPr sz="20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5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3326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3327" name="Rectangle 1"/>
          <p:cNvSpPr/>
          <p:nvPr/>
        </p:nvSpPr>
        <p:spPr>
          <a:xfrm>
            <a:off x="0" y="103822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21875 L 2.22222E-6 0.02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1" grpId="0"/>
      <p:bldP spid="70685" grpId="0"/>
      <p:bldP spid="70686" grpId="0"/>
      <p:bldP spid="706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5"/>
          <p:cNvSpPr txBox="1"/>
          <p:nvPr/>
        </p:nvSpPr>
        <p:spPr>
          <a:xfrm>
            <a:off x="0" y="15541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Chỉ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ra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của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sau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339" name="Group 69"/>
          <p:cNvGrpSpPr/>
          <p:nvPr/>
        </p:nvGrpSpPr>
        <p:grpSpPr>
          <a:xfrm>
            <a:off x="228600" y="2209800"/>
            <a:ext cx="2819400" cy="2819400"/>
            <a:chOff x="144" y="1008"/>
            <a:chExt cx="1776" cy="1776"/>
          </a:xfrm>
        </p:grpSpPr>
        <p:sp>
          <p:nvSpPr>
            <p:cNvPr id="14373" name="Text Box 33"/>
            <p:cNvSpPr txBox="1"/>
            <p:nvPr/>
          </p:nvSpPr>
          <p:spPr>
            <a:xfrm>
              <a:off x="864" y="100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74" name="Text Box 34"/>
            <p:cNvSpPr txBox="1"/>
            <p:nvPr/>
          </p:nvSpPr>
          <p:spPr>
            <a:xfrm>
              <a:off x="1680" y="2484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75" name="Text Box 35"/>
            <p:cNvSpPr txBox="1"/>
            <p:nvPr/>
          </p:nvSpPr>
          <p:spPr>
            <a:xfrm>
              <a:off x="144" y="249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76" name="AutoShape 36"/>
            <p:cNvSpPr/>
            <p:nvPr/>
          </p:nvSpPr>
          <p:spPr>
            <a:xfrm>
              <a:off x="240" y="1270"/>
              <a:ext cx="1514" cy="1226"/>
            </a:xfrm>
            <a:prstGeom prst="triangle">
              <a:avLst>
                <a:gd name="adj" fmla="val 50000"/>
              </a:avLst>
            </a:prstGeom>
            <a:noFill/>
            <a:ln w="28575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0" name="Text Box 47"/>
          <p:cNvSpPr txBox="1"/>
          <p:nvPr/>
        </p:nvSpPr>
        <p:spPr>
          <a:xfrm>
            <a:off x="1400175" y="46482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Text Box 49"/>
          <p:cNvSpPr txBox="1"/>
          <p:nvPr/>
        </p:nvSpPr>
        <p:spPr>
          <a:xfrm>
            <a:off x="8534400" y="4495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AutoShape 50"/>
          <p:cNvSpPr/>
          <p:nvPr/>
        </p:nvSpPr>
        <p:spPr>
          <a:xfrm>
            <a:off x="6553200" y="2590800"/>
            <a:ext cx="2209800" cy="1905000"/>
          </a:xfrm>
          <a:prstGeom prst="rtTriangle">
            <a:avLst/>
          </a:prstGeom>
          <a:noFill/>
          <a:ln w="28575" cap="flat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C0C0C0">
                <a:alpha val="79999"/>
              </a:srgbClr>
            </a:outerShdw>
          </a:effectLst>
        </p:spPr>
        <p:txBody>
          <a:bodyPr wrap="none" bIns="137160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4343" name="Text Box 62"/>
          <p:cNvSpPr txBox="1"/>
          <p:nvPr/>
        </p:nvSpPr>
        <p:spPr>
          <a:xfrm>
            <a:off x="6334125" y="21336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344" name="Group 92"/>
          <p:cNvGrpSpPr/>
          <p:nvPr/>
        </p:nvGrpSpPr>
        <p:grpSpPr>
          <a:xfrm>
            <a:off x="3048000" y="2108200"/>
            <a:ext cx="3200400" cy="2844800"/>
            <a:chOff x="1920" y="1008"/>
            <a:chExt cx="2016" cy="1792"/>
          </a:xfrm>
        </p:grpSpPr>
        <p:sp>
          <p:nvSpPr>
            <p:cNvPr id="14366" name="Text Box 48"/>
            <p:cNvSpPr txBox="1"/>
            <p:nvPr/>
          </p:nvSpPr>
          <p:spPr>
            <a:xfrm>
              <a:off x="1920" y="100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67" name="Text Box 61"/>
            <p:cNvSpPr txBox="1"/>
            <p:nvPr/>
          </p:nvSpPr>
          <p:spPr>
            <a:xfrm>
              <a:off x="2544" y="249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4368" name="Group 63"/>
            <p:cNvGrpSpPr/>
            <p:nvPr/>
          </p:nvGrpSpPr>
          <p:grpSpPr>
            <a:xfrm>
              <a:off x="2132" y="1248"/>
              <a:ext cx="1728" cy="1264"/>
              <a:chOff x="1672" y="1824"/>
              <a:chExt cx="2160" cy="1240"/>
            </a:xfrm>
          </p:grpSpPr>
          <p:sp>
            <p:nvSpPr>
              <p:cNvPr id="14370" name="Line 64"/>
              <p:cNvSpPr/>
              <p:nvPr/>
            </p:nvSpPr>
            <p:spPr>
              <a:xfrm>
                <a:off x="1680" y="1824"/>
                <a:ext cx="624" cy="1239"/>
              </a:xfrm>
              <a:prstGeom prst="line">
                <a:avLst/>
              </a:prstGeom>
              <a:ln w="28575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71" name="Line 65"/>
              <p:cNvSpPr/>
              <p:nvPr/>
            </p:nvSpPr>
            <p:spPr>
              <a:xfrm>
                <a:off x="1672" y="1825"/>
                <a:ext cx="2160" cy="1239"/>
              </a:xfrm>
              <a:prstGeom prst="line">
                <a:avLst/>
              </a:prstGeom>
              <a:ln w="28575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72" name="Line 66"/>
              <p:cNvSpPr/>
              <p:nvPr/>
            </p:nvSpPr>
            <p:spPr>
              <a:xfrm>
                <a:off x="2296" y="3063"/>
                <a:ext cx="1536" cy="0"/>
              </a:xfrm>
              <a:prstGeom prst="line">
                <a:avLst/>
              </a:prstGeom>
              <a:ln w="28575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369" name="Text Box 67"/>
            <p:cNvSpPr txBox="1"/>
            <p:nvPr/>
          </p:nvSpPr>
          <p:spPr>
            <a:xfrm>
              <a:off x="3696" y="2512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345" name="Text Box 71"/>
          <p:cNvSpPr txBox="1"/>
          <p:nvPr/>
        </p:nvSpPr>
        <p:spPr>
          <a:xfrm>
            <a:off x="6477000" y="4510088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26" name="Line 82"/>
          <p:cNvSpPr/>
          <p:nvPr/>
        </p:nvSpPr>
        <p:spPr>
          <a:xfrm>
            <a:off x="1585913" y="2659063"/>
            <a:ext cx="14287" cy="19192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037" name="Line 93"/>
          <p:cNvSpPr/>
          <p:nvPr/>
        </p:nvSpPr>
        <p:spPr>
          <a:xfrm>
            <a:off x="3395663" y="2511425"/>
            <a:ext cx="14287" cy="2011363"/>
          </a:xfrm>
          <a:prstGeom prst="line">
            <a:avLst/>
          </a:prstGeom>
          <a:ln w="28575" cap="flat" cmpd="sng">
            <a:solidFill>
              <a:srgbClr val="66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8" name="Line 94"/>
          <p:cNvSpPr/>
          <p:nvPr/>
        </p:nvSpPr>
        <p:spPr>
          <a:xfrm rot="5400000">
            <a:off x="3767138" y="4149725"/>
            <a:ext cx="14287" cy="731838"/>
          </a:xfrm>
          <a:prstGeom prst="line">
            <a:avLst/>
          </a:prstGeom>
          <a:ln w="25400" cap="flat" cmpd="sng">
            <a:solidFill>
              <a:srgbClr val="66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9" name="Text Box 95"/>
          <p:cNvSpPr txBox="1"/>
          <p:nvPr/>
        </p:nvSpPr>
        <p:spPr>
          <a:xfrm>
            <a:off x="3048000" y="40386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40" name="Text Box 96"/>
          <p:cNvSpPr txBox="1"/>
          <p:nvPr/>
        </p:nvSpPr>
        <p:spPr>
          <a:xfrm>
            <a:off x="304800" y="5189538"/>
            <a:ext cx="2667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AH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BC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41" name="Text Box 97"/>
          <p:cNvSpPr txBox="1"/>
          <p:nvPr/>
        </p:nvSpPr>
        <p:spPr>
          <a:xfrm>
            <a:off x="3276600" y="5265738"/>
            <a:ext cx="27432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AH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BC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42" name="Text Box 98"/>
          <p:cNvSpPr txBox="1"/>
          <p:nvPr/>
        </p:nvSpPr>
        <p:spPr>
          <a:xfrm>
            <a:off x="6553200" y="5181600"/>
            <a:ext cx="2590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AB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BC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43" name="Line 99"/>
          <p:cNvSpPr/>
          <p:nvPr/>
        </p:nvSpPr>
        <p:spPr>
          <a:xfrm>
            <a:off x="6538913" y="2590800"/>
            <a:ext cx="14287" cy="1919288"/>
          </a:xfrm>
          <a:prstGeom prst="line">
            <a:avLst/>
          </a:prstGeom>
          <a:ln w="254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354" name="Group 103"/>
          <p:cNvGrpSpPr/>
          <p:nvPr/>
        </p:nvGrpSpPr>
        <p:grpSpPr>
          <a:xfrm>
            <a:off x="6615113" y="3386138"/>
            <a:ext cx="609600" cy="1066800"/>
            <a:chOff x="3792" y="3264"/>
            <a:chExt cx="384" cy="672"/>
          </a:xfrm>
        </p:grpSpPr>
        <p:sp>
          <p:nvSpPr>
            <p:cNvPr id="14364" name="AutoShape 101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4365" name="AutoShape 102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5" name="Group 104"/>
          <p:cNvGrpSpPr/>
          <p:nvPr/>
        </p:nvGrpSpPr>
        <p:grpSpPr>
          <a:xfrm>
            <a:off x="3433763" y="3387725"/>
            <a:ext cx="609600" cy="1066800"/>
            <a:chOff x="3792" y="3264"/>
            <a:chExt cx="384" cy="672"/>
          </a:xfrm>
        </p:grpSpPr>
        <p:sp>
          <p:nvSpPr>
            <p:cNvPr id="14362" name="AutoShape 105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4363" name="AutoShape 106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6" name="Group 107"/>
          <p:cNvGrpSpPr/>
          <p:nvPr/>
        </p:nvGrpSpPr>
        <p:grpSpPr>
          <a:xfrm>
            <a:off x="1633538" y="3459163"/>
            <a:ext cx="609600" cy="1066800"/>
            <a:chOff x="3792" y="3264"/>
            <a:chExt cx="384" cy="672"/>
          </a:xfrm>
        </p:grpSpPr>
        <p:sp>
          <p:nvSpPr>
            <p:cNvPr id="14360" name="AutoShape 108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4361" name="AutoShape 109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357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4358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4359" name="Rectangle 1"/>
          <p:cNvSpPr/>
          <p:nvPr/>
        </p:nvSpPr>
        <p:spPr>
          <a:xfrm>
            <a:off x="0" y="103822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04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04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3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3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04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04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3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3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0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0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30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30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6" name="Text Box 16"/>
          <p:cNvSpPr txBox="1"/>
          <p:nvPr/>
        </p:nvSpPr>
        <p:spPr>
          <a:xfrm>
            <a:off x="152400" y="228600"/>
            <a:ext cx="89154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u="sng" err="1">
                <a:solidFill>
                  <a:srgbClr val="FF0000"/>
                </a:solidFill>
                <a:latin typeface="Times New Roman" panose="02020603050405020304" pitchFamily="18" charset="0"/>
              </a:rPr>
              <a:t>Bài</a:t>
            </a:r>
            <a:r>
              <a:rPr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 1/86</a:t>
            </a:r>
            <a:r>
              <a:rPr sz="280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Viết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tên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của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mỗi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dưới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đây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r>
              <a:rPr sz="2800" b="1" u="sng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endParaRPr sz="2800" b="1" u="sng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0" y="2743200"/>
            <a:ext cx="3338513" cy="2590800"/>
            <a:chOff x="48" y="1920"/>
            <a:chExt cx="2103" cy="1632"/>
          </a:xfrm>
        </p:grpSpPr>
        <p:grpSp>
          <p:nvGrpSpPr>
            <p:cNvPr id="15387" name="Group 18"/>
            <p:cNvGrpSpPr/>
            <p:nvPr/>
          </p:nvGrpSpPr>
          <p:grpSpPr>
            <a:xfrm rot="8434597">
              <a:off x="304" y="2299"/>
              <a:ext cx="1539" cy="1253"/>
              <a:chOff x="1672" y="1824"/>
              <a:chExt cx="2160" cy="1240"/>
            </a:xfrm>
          </p:grpSpPr>
          <p:sp>
            <p:nvSpPr>
              <p:cNvPr id="15391" name="Line 19"/>
              <p:cNvSpPr/>
              <p:nvPr/>
            </p:nvSpPr>
            <p:spPr>
              <a:xfrm>
                <a:off x="1680" y="1824"/>
                <a:ext cx="624" cy="1239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92" name="Line 20"/>
              <p:cNvSpPr/>
              <p:nvPr/>
            </p:nvSpPr>
            <p:spPr>
              <a:xfrm>
                <a:off x="1672" y="1825"/>
                <a:ext cx="2160" cy="1239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93" name="Line 21"/>
              <p:cNvSpPr/>
              <p:nvPr/>
            </p:nvSpPr>
            <p:spPr>
              <a:xfrm>
                <a:off x="2296" y="3063"/>
                <a:ext cx="1536" cy="0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5388" name="Text Box 23"/>
            <p:cNvSpPr txBox="1"/>
            <p:nvPr/>
          </p:nvSpPr>
          <p:spPr>
            <a:xfrm>
              <a:off x="1911" y="2931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89" name="Text Box 24"/>
            <p:cNvSpPr txBox="1"/>
            <p:nvPr/>
          </p:nvSpPr>
          <p:spPr>
            <a:xfrm>
              <a:off x="48" y="2943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90" name="Text Box 25"/>
            <p:cNvSpPr txBox="1"/>
            <p:nvPr/>
          </p:nvSpPr>
          <p:spPr>
            <a:xfrm>
              <a:off x="816" y="1920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33"/>
          <p:cNvGrpSpPr/>
          <p:nvPr/>
        </p:nvGrpSpPr>
        <p:grpSpPr>
          <a:xfrm>
            <a:off x="3352800" y="2286000"/>
            <a:ext cx="2871788" cy="2590800"/>
            <a:chOff x="2223" y="1584"/>
            <a:chExt cx="1809" cy="1632"/>
          </a:xfrm>
        </p:grpSpPr>
        <p:sp>
          <p:nvSpPr>
            <p:cNvPr id="15383" name="AutoShape 17"/>
            <p:cNvSpPr/>
            <p:nvPr/>
          </p:nvSpPr>
          <p:spPr>
            <a:xfrm>
              <a:off x="2304" y="1860"/>
              <a:ext cx="1632" cy="1056"/>
            </a:xfrm>
            <a:prstGeom prst="triangle">
              <a:avLst>
                <a:gd name="adj" fmla="val 48579"/>
              </a:avLst>
            </a:prstGeom>
            <a:noFill/>
            <a:ln w="38100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vi-VN" altLang="x-none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84" name="Text Box 26"/>
            <p:cNvSpPr txBox="1"/>
            <p:nvPr/>
          </p:nvSpPr>
          <p:spPr>
            <a:xfrm>
              <a:off x="2223" y="292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E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85" name="Text Box 27"/>
            <p:cNvSpPr txBox="1"/>
            <p:nvPr/>
          </p:nvSpPr>
          <p:spPr>
            <a:xfrm>
              <a:off x="2976" y="1584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D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86" name="Text Box 28"/>
            <p:cNvSpPr txBox="1"/>
            <p:nvPr/>
          </p:nvSpPr>
          <p:spPr>
            <a:xfrm>
              <a:off x="3792" y="2925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G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34"/>
          <p:cNvGrpSpPr/>
          <p:nvPr/>
        </p:nvGrpSpPr>
        <p:grpSpPr>
          <a:xfrm>
            <a:off x="6224588" y="2057400"/>
            <a:ext cx="2770187" cy="2743200"/>
            <a:chOff x="3984" y="1488"/>
            <a:chExt cx="1730" cy="1728"/>
          </a:xfrm>
        </p:grpSpPr>
        <p:sp>
          <p:nvSpPr>
            <p:cNvPr id="15379" name="AutoShape 22"/>
            <p:cNvSpPr/>
            <p:nvPr/>
          </p:nvSpPr>
          <p:spPr>
            <a:xfrm>
              <a:off x="4128" y="1776"/>
              <a:ext cx="1488" cy="1140"/>
            </a:xfrm>
            <a:prstGeom prst="triangle">
              <a:avLst>
                <a:gd name="adj" fmla="val 0"/>
              </a:avLst>
            </a:prstGeom>
            <a:noFill/>
            <a:ln w="38100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vi-VN" altLang="x-none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80" name="Text Box 29"/>
            <p:cNvSpPr txBox="1"/>
            <p:nvPr/>
          </p:nvSpPr>
          <p:spPr>
            <a:xfrm>
              <a:off x="4032" y="292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K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81" name="Text Box 30"/>
            <p:cNvSpPr txBox="1"/>
            <p:nvPr/>
          </p:nvSpPr>
          <p:spPr>
            <a:xfrm>
              <a:off x="5474" y="292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N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82" name="Text Box 31"/>
            <p:cNvSpPr txBox="1"/>
            <p:nvPr/>
          </p:nvSpPr>
          <p:spPr>
            <a:xfrm>
              <a:off x="3984" y="148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M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44"/>
          <p:cNvGrpSpPr/>
          <p:nvPr/>
        </p:nvGrpSpPr>
        <p:grpSpPr>
          <a:xfrm>
            <a:off x="71438" y="4937125"/>
            <a:ext cx="3267075" cy="1790700"/>
            <a:chOff x="45" y="3110"/>
            <a:chExt cx="2156" cy="1128"/>
          </a:xfrm>
        </p:grpSpPr>
        <p:sp>
          <p:nvSpPr>
            <p:cNvPr id="15376" name="Text Box 36"/>
            <p:cNvSpPr txBox="1"/>
            <p:nvPr/>
          </p:nvSpPr>
          <p:spPr>
            <a:xfrm>
              <a:off x="48" y="3110"/>
              <a:ext cx="215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Hình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tam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giác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ABC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có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: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7" name="Text Box 37"/>
            <p:cNvSpPr txBox="1"/>
            <p:nvPr/>
          </p:nvSpPr>
          <p:spPr>
            <a:xfrm>
              <a:off x="48" y="3350"/>
              <a:ext cx="2064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A,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B,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C.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8" name="Text Box 38"/>
            <p:cNvSpPr txBox="1"/>
            <p:nvPr/>
          </p:nvSpPr>
          <p:spPr>
            <a:xfrm>
              <a:off x="45" y="3753"/>
              <a:ext cx="2112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AB,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AC,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BC.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45"/>
          <p:cNvGrpSpPr/>
          <p:nvPr/>
        </p:nvGrpSpPr>
        <p:grpSpPr>
          <a:xfrm>
            <a:off x="3200400" y="4740275"/>
            <a:ext cx="3200400" cy="1989138"/>
            <a:chOff x="2160" y="2986"/>
            <a:chExt cx="2127" cy="1253"/>
          </a:xfrm>
        </p:grpSpPr>
        <p:sp>
          <p:nvSpPr>
            <p:cNvPr id="15373" name="Text Box 41"/>
            <p:cNvSpPr txBox="1"/>
            <p:nvPr/>
          </p:nvSpPr>
          <p:spPr>
            <a:xfrm>
              <a:off x="2160" y="2986"/>
              <a:ext cx="2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Hình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tam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giác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DEG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có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: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4" name="Text Box 42"/>
            <p:cNvSpPr txBox="1"/>
            <p:nvPr/>
          </p:nvSpPr>
          <p:spPr>
            <a:xfrm>
              <a:off x="2160" y="3274"/>
              <a:ext cx="2064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D,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               E,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G.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5" name="Text Box 43"/>
            <p:cNvSpPr txBox="1"/>
            <p:nvPr/>
          </p:nvSpPr>
          <p:spPr>
            <a:xfrm>
              <a:off x="2175" y="3754"/>
              <a:ext cx="2112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DE,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DG,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EG.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46"/>
          <p:cNvGrpSpPr/>
          <p:nvPr/>
        </p:nvGrpSpPr>
        <p:grpSpPr>
          <a:xfrm>
            <a:off x="6096000" y="4648200"/>
            <a:ext cx="3124200" cy="1989138"/>
            <a:chOff x="2160" y="2986"/>
            <a:chExt cx="2180" cy="1253"/>
          </a:xfrm>
        </p:grpSpPr>
        <p:sp>
          <p:nvSpPr>
            <p:cNvPr id="15370" name="Text Box 47"/>
            <p:cNvSpPr txBox="1"/>
            <p:nvPr/>
          </p:nvSpPr>
          <p:spPr>
            <a:xfrm>
              <a:off x="2160" y="2986"/>
              <a:ext cx="21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Hình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tam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giác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MKN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có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: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1" name="Text Box 48"/>
            <p:cNvSpPr txBox="1"/>
            <p:nvPr/>
          </p:nvSpPr>
          <p:spPr>
            <a:xfrm>
              <a:off x="2160" y="3274"/>
              <a:ext cx="2064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M,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               K,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góc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N.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2" name="Text Box 49"/>
            <p:cNvSpPr txBox="1"/>
            <p:nvPr/>
          </p:nvSpPr>
          <p:spPr>
            <a:xfrm>
              <a:off x="2175" y="3754"/>
              <a:ext cx="2112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  <a:buChar char="-"/>
              </a:pP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Ba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là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MK,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MN, </a:t>
              </a:r>
              <a:r>
                <a:rPr sz="2200" b="1" err="1">
                  <a:solidFill>
                    <a:srgbClr val="0B19C8"/>
                  </a:solidFill>
                  <a:latin typeface="Times New Roman" panose="02020603050405020304" pitchFamily="18" charset="0"/>
                </a:rPr>
                <a:t>cạnh</a:t>
              </a:r>
              <a:r>
                <a:rPr sz="22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 KN.</a:t>
              </a:r>
              <a:endParaRPr sz="22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369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5"/>
          <p:cNvSpPr txBox="1"/>
          <p:nvPr/>
        </p:nvSpPr>
        <p:spPr>
          <a:xfrm>
            <a:off x="0" y="1600200"/>
            <a:ext cx="91440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Font typeface="Wingdings" panose="05000000000000000000" pitchFamily="2" charset="2"/>
              <a:buChar char="v"/>
            </a:pPr>
            <a:r>
              <a:rPr sz="2800" b="1" u="sng" err="1">
                <a:solidFill>
                  <a:srgbClr val="FF0000"/>
                </a:solidFill>
                <a:latin typeface="Times New Roman" panose="02020603050405020304" pitchFamily="18" charset="0"/>
              </a:rPr>
              <a:t>Bài</a:t>
            </a:r>
            <a:r>
              <a:rPr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 2/86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Hãy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chỉ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ra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tương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được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vẽ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trong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mỗi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dưới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đây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387" name="Group 6"/>
          <p:cNvGrpSpPr/>
          <p:nvPr/>
        </p:nvGrpSpPr>
        <p:grpSpPr>
          <a:xfrm>
            <a:off x="3200400" y="2590800"/>
            <a:ext cx="3048000" cy="2895600"/>
            <a:chOff x="2016" y="1632"/>
            <a:chExt cx="1920" cy="1824"/>
          </a:xfrm>
        </p:grpSpPr>
        <p:grpSp>
          <p:nvGrpSpPr>
            <p:cNvPr id="16419" name="Group 7"/>
            <p:cNvGrpSpPr/>
            <p:nvPr/>
          </p:nvGrpSpPr>
          <p:grpSpPr>
            <a:xfrm>
              <a:off x="2016" y="1632"/>
              <a:ext cx="1920" cy="1824"/>
              <a:chOff x="2016" y="976"/>
              <a:chExt cx="1920" cy="1824"/>
            </a:xfrm>
          </p:grpSpPr>
          <p:sp>
            <p:nvSpPr>
              <p:cNvPr id="16422" name="Text Box 8"/>
              <p:cNvSpPr txBox="1"/>
              <p:nvPr/>
            </p:nvSpPr>
            <p:spPr>
              <a:xfrm>
                <a:off x="2016" y="976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D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23" name="Text Box 9"/>
              <p:cNvSpPr txBox="1"/>
              <p:nvPr/>
            </p:nvSpPr>
            <p:spPr>
              <a:xfrm>
                <a:off x="2466" y="2496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E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6424" name="Group 10"/>
              <p:cNvGrpSpPr/>
              <p:nvPr/>
            </p:nvGrpSpPr>
            <p:grpSpPr>
              <a:xfrm>
                <a:off x="2132" y="1248"/>
                <a:ext cx="1728" cy="1264"/>
                <a:chOff x="1672" y="1824"/>
                <a:chExt cx="2160" cy="1240"/>
              </a:xfrm>
            </p:grpSpPr>
            <p:sp>
              <p:nvSpPr>
                <p:cNvPr id="16426" name="Line 11"/>
                <p:cNvSpPr/>
                <p:nvPr/>
              </p:nvSpPr>
              <p:spPr>
                <a:xfrm>
                  <a:off x="1680" y="1824"/>
                  <a:ext cx="624" cy="1239"/>
                </a:xfrm>
                <a:prstGeom prst="line">
                  <a:avLst/>
                </a:prstGeom>
                <a:ln w="38100" cap="flat" cmpd="sng">
                  <a:solidFill>
                    <a:srgbClr val="0B19C8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27" name="Line 12"/>
                <p:cNvSpPr/>
                <p:nvPr/>
              </p:nvSpPr>
              <p:spPr>
                <a:xfrm>
                  <a:off x="1672" y="1825"/>
                  <a:ext cx="2160" cy="1239"/>
                </a:xfrm>
                <a:prstGeom prst="line">
                  <a:avLst/>
                </a:prstGeom>
                <a:ln w="38100" cap="flat" cmpd="sng">
                  <a:solidFill>
                    <a:srgbClr val="0B19C8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28" name="Line 13"/>
                <p:cNvSpPr/>
                <p:nvPr/>
              </p:nvSpPr>
              <p:spPr>
                <a:xfrm>
                  <a:off x="2296" y="3063"/>
                  <a:ext cx="1536" cy="0"/>
                </a:xfrm>
                <a:prstGeom prst="line">
                  <a:avLst/>
                </a:prstGeom>
                <a:ln w="38100" cap="flat" cmpd="sng">
                  <a:solidFill>
                    <a:srgbClr val="0B19C8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6425" name="Text Box 14"/>
              <p:cNvSpPr txBox="1"/>
              <p:nvPr/>
            </p:nvSpPr>
            <p:spPr>
              <a:xfrm>
                <a:off x="3696" y="2512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G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6420" name="Line 15"/>
            <p:cNvSpPr/>
            <p:nvPr/>
          </p:nvSpPr>
          <p:spPr>
            <a:xfrm>
              <a:off x="2139" y="1922"/>
              <a:ext cx="9" cy="126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6421" name="Line 16"/>
            <p:cNvSpPr/>
            <p:nvPr/>
          </p:nvSpPr>
          <p:spPr>
            <a:xfrm rot="5400000">
              <a:off x="2373" y="2945"/>
              <a:ext cx="9" cy="46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6388" name="Text Box 17"/>
          <p:cNvSpPr txBox="1"/>
          <p:nvPr/>
        </p:nvSpPr>
        <p:spPr>
          <a:xfrm>
            <a:off x="3276600" y="51054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K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50" name="Text Box 18"/>
          <p:cNvSpPr txBox="1"/>
          <p:nvPr/>
        </p:nvSpPr>
        <p:spPr>
          <a:xfrm>
            <a:off x="304800" y="5607050"/>
            <a:ext cx="26670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CH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AB</a:t>
            </a:r>
            <a:endParaRPr sz="26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51" name="Text Box 19"/>
          <p:cNvSpPr txBox="1"/>
          <p:nvPr/>
        </p:nvSpPr>
        <p:spPr>
          <a:xfrm>
            <a:off x="3276600" y="5638800"/>
            <a:ext cx="27432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DK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EG</a:t>
            </a:r>
            <a:endParaRPr sz="26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2052" name="Text Box 20"/>
          <p:cNvSpPr txBox="1"/>
          <p:nvPr/>
        </p:nvSpPr>
        <p:spPr>
          <a:xfrm>
            <a:off x="6324600" y="5638800"/>
            <a:ext cx="28194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MN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đường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cao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ứng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với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6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đáy</a:t>
            </a:r>
            <a:r>
              <a:rPr sz="2600" b="1">
                <a:solidFill>
                  <a:srgbClr val="0B19C8"/>
                </a:solidFill>
                <a:latin typeface="Times New Roman" panose="02020603050405020304" pitchFamily="18" charset="0"/>
              </a:rPr>
              <a:t> PQ</a:t>
            </a:r>
            <a:endParaRPr sz="26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392" name="Group 23"/>
          <p:cNvGrpSpPr/>
          <p:nvPr/>
        </p:nvGrpSpPr>
        <p:grpSpPr>
          <a:xfrm>
            <a:off x="152400" y="2667000"/>
            <a:ext cx="2895600" cy="2819400"/>
            <a:chOff x="96" y="1776"/>
            <a:chExt cx="1824" cy="1776"/>
          </a:xfrm>
        </p:grpSpPr>
        <p:grpSp>
          <p:nvGrpSpPr>
            <p:cNvPr id="16409" name="Group 24"/>
            <p:cNvGrpSpPr/>
            <p:nvPr/>
          </p:nvGrpSpPr>
          <p:grpSpPr>
            <a:xfrm>
              <a:off x="96" y="1776"/>
              <a:ext cx="1824" cy="1776"/>
              <a:chOff x="96" y="1008"/>
              <a:chExt cx="1824" cy="1776"/>
            </a:xfrm>
          </p:grpSpPr>
          <p:sp>
            <p:nvSpPr>
              <p:cNvPr id="16415" name="Text Box 25"/>
              <p:cNvSpPr txBox="1"/>
              <p:nvPr/>
            </p:nvSpPr>
            <p:spPr>
              <a:xfrm>
                <a:off x="864" y="1008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A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16" name="Text Box 26"/>
              <p:cNvSpPr txBox="1"/>
              <p:nvPr/>
            </p:nvSpPr>
            <p:spPr>
              <a:xfrm>
                <a:off x="1680" y="2496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C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17" name="Text Box 27"/>
              <p:cNvSpPr txBox="1"/>
              <p:nvPr/>
            </p:nvSpPr>
            <p:spPr>
              <a:xfrm>
                <a:off x="96" y="2496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sz="2400" b="1">
                    <a:solidFill>
                      <a:srgbClr val="0B19C8"/>
                    </a:solidFill>
                    <a:latin typeface="Times New Roman" panose="02020603050405020304" pitchFamily="18" charset="0"/>
                  </a:rPr>
                  <a:t>B</a:t>
                </a:r>
                <a:endParaRPr sz="2400" b="1">
                  <a:solidFill>
                    <a:srgbClr val="0B19C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18" name="AutoShape 28"/>
              <p:cNvSpPr/>
              <p:nvPr/>
            </p:nvSpPr>
            <p:spPr>
              <a:xfrm>
                <a:off x="240" y="1270"/>
                <a:ext cx="1514" cy="1226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rgbClr val="0B19C8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</p:spPr>
            <p:txBody>
              <a:bodyPr wrap="none" bIns="137160" anchor="ctr" anchorCtr="0"/>
              <a:p>
                <a:endParaRPr lang="vi-VN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6410" name="Text Box 29"/>
            <p:cNvSpPr txBox="1"/>
            <p:nvPr/>
          </p:nvSpPr>
          <p:spPr>
            <a:xfrm>
              <a:off x="336" y="2352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H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11" name="Line 30"/>
            <p:cNvSpPr/>
            <p:nvPr/>
          </p:nvSpPr>
          <p:spPr>
            <a:xfrm flipH="1" flipV="1">
              <a:off x="651" y="2592"/>
              <a:ext cx="1104" cy="67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6412" name="Group 31"/>
            <p:cNvGrpSpPr/>
            <p:nvPr/>
          </p:nvGrpSpPr>
          <p:grpSpPr>
            <a:xfrm rot="1800000">
              <a:off x="661" y="2530"/>
              <a:ext cx="108" cy="100"/>
              <a:chOff x="4128" y="2841"/>
              <a:chExt cx="144" cy="144"/>
            </a:xfrm>
          </p:grpSpPr>
          <p:sp>
            <p:nvSpPr>
              <p:cNvPr id="16413" name="Line 32"/>
              <p:cNvSpPr/>
              <p:nvPr/>
            </p:nvSpPr>
            <p:spPr>
              <a:xfrm>
                <a:off x="4128" y="2841"/>
                <a:ext cx="144" cy="0"/>
              </a:xfrm>
              <a:prstGeom prst="line">
                <a:avLst/>
              </a:prstGeom>
              <a:ln w="9525" cap="flat" cmpd="sng">
                <a:solidFill>
                  <a:srgbClr val="66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4" name="Line 33"/>
              <p:cNvSpPr/>
              <p:nvPr/>
            </p:nvSpPr>
            <p:spPr>
              <a:xfrm>
                <a:off x="4272" y="2841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393" name="Group 34"/>
          <p:cNvGrpSpPr/>
          <p:nvPr/>
        </p:nvGrpSpPr>
        <p:grpSpPr>
          <a:xfrm>
            <a:off x="3409950" y="4852988"/>
            <a:ext cx="182563" cy="182562"/>
            <a:chOff x="4128" y="2841"/>
            <a:chExt cx="144" cy="144"/>
          </a:xfrm>
        </p:grpSpPr>
        <p:sp>
          <p:nvSpPr>
            <p:cNvPr id="16407" name="Line 35"/>
            <p:cNvSpPr/>
            <p:nvPr/>
          </p:nvSpPr>
          <p:spPr>
            <a:xfrm>
              <a:off x="4128" y="2841"/>
              <a:ext cx="144" cy="0"/>
            </a:xfrm>
            <a:prstGeom prst="line">
              <a:avLst/>
            </a:prstGeom>
            <a:ln w="952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8" name="Line 36"/>
            <p:cNvSpPr/>
            <p:nvPr/>
          </p:nvSpPr>
          <p:spPr>
            <a:xfrm>
              <a:off x="4272" y="2841"/>
              <a:ext cx="0" cy="144"/>
            </a:xfrm>
            <a:prstGeom prst="line">
              <a:avLst/>
            </a:prstGeom>
            <a:ln w="952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4" name="Group 37"/>
          <p:cNvGrpSpPr/>
          <p:nvPr/>
        </p:nvGrpSpPr>
        <p:grpSpPr>
          <a:xfrm>
            <a:off x="6400800" y="2590800"/>
            <a:ext cx="2590800" cy="2895600"/>
            <a:chOff x="4032" y="1680"/>
            <a:chExt cx="1632" cy="1824"/>
          </a:xfrm>
        </p:grpSpPr>
        <p:sp>
          <p:nvSpPr>
            <p:cNvPr id="16399" name="Text Box 38"/>
            <p:cNvSpPr txBox="1"/>
            <p:nvPr/>
          </p:nvSpPr>
          <p:spPr>
            <a:xfrm>
              <a:off x="5424" y="316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Q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0" name="AutoShape 39"/>
            <p:cNvSpPr/>
            <p:nvPr/>
          </p:nvSpPr>
          <p:spPr>
            <a:xfrm>
              <a:off x="4128" y="1968"/>
              <a:ext cx="1392" cy="1200"/>
            </a:xfrm>
            <a:prstGeom prst="rtTriangle">
              <a:avLst/>
            </a:prstGeom>
            <a:noFill/>
            <a:ln w="38100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401" name="Text Box 40"/>
            <p:cNvSpPr txBox="1"/>
            <p:nvPr/>
          </p:nvSpPr>
          <p:spPr>
            <a:xfrm>
              <a:off x="4032" y="1680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P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2" name="Text Box 41"/>
            <p:cNvSpPr txBox="1"/>
            <p:nvPr/>
          </p:nvSpPr>
          <p:spPr>
            <a:xfrm>
              <a:off x="4080" y="321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M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6403" name="Group 42"/>
            <p:cNvGrpSpPr/>
            <p:nvPr/>
          </p:nvGrpSpPr>
          <p:grpSpPr>
            <a:xfrm rot="7800000">
              <a:off x="4649" y="2507"/>
              <a:ext cx="115" cy="115"/>
              <a:chOff x="4128" y="2841"/>
              <a:chExt cx="144" cy="144"/>
            </a:xfrm>
          </p:grpSpPr>
          <p:sp>
            <p:nvSpPr>
              <p:cNvPr id="16405" name="Line 43"/>
              <p:cNvSpPr/>
              <p:nvPr/>
            </p:nvSpPr>
            <p:spPr>
              <a:xfrm>
                <a:off x="4128" y="2841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6" name="Line 44"/>
              <p:cNvSpPr/>
              <p:nvPr/>
            </p:nvSpPr>
            <p:spPr>
              <a:xfrm>
                <a:off x="4272" y="2841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404" name="Line 45"/>
            <p:cNvSpPr/>
            <p:nvPr/>
          </p:nvSpPr>
          <p:spPr>
            <a:xfrm flipH="1">
              <a:off x="4137" y="2454"/>
              <a:ext cx="567" cy="70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395" name="Text Box 46"/>
          <p:cNvSpPr txBox="1"/>
          <p:nvPr/>
        </p:nvSpPr>
        <p:spPr>
          <a:xfrm>
            <a:off x="7467600" y="35052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N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6397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6398" name="Rectangle 1"/>
          <p:cNvSpPr/>
          <p:nvPr/>
        </p:nvSpPr>
        <p:spPr>
          <a:xfrm>
            <a:off x="0" y="103822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5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5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5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5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12" name="Text Box 52"/>
          <p:cNvSpPr txBox="1">
            <a:spLocks noChangeArrowheads="1"/>
          </p:cNvSpPr>
          <p:nvPr/>
        </p:nvSpPr>
        <p:spPr bwMode="auto">
          <a:xfrm>
            <a:off x="0" y="1079500"/>
            <a:ext cx="9144000" cy="1816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457200" indent="-457200">
              <a:buFont typeface="Wingdings" panose="05000000000000000000" pitchFamily="2" charset="2"/>
              <a:buChar char="v"/>
            </a:pPr>
            <a:r>
              <a:rPr sz="2800" b="1" u="sng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sz="2800" b="1" u="sng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b="1" u="sng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AED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EDH.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EBC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EHC.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EDC.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7411" name="Group 80"/>
          <p:cNvGrpSpPr/>
          <p:nvPr/>
        </p:nvGrpSpPr>
        <p:grpSpPr>
          <a:xfrm>
            <a:off x="1314450" y="2828925"/>
            <a:ext cx="6648450" cy="3867150"/>
            <a:chOff x="828" y="1094"/>
            <a:chExt cx="4188" cy="2565"/>
          </a:xfrm>
        </p:grpSpPr>
        <p:sp>
          <p:nvSpPr>
            <p:cNvPr id="17417" name="Rectangle 81"/>
            <p:cNvSpPr/>
            <p:nvPr/>
          </p:nvSpPr>
          <p:spPr>
            <a:xfrm>
              <a:off x="1032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18" name="Line 82"/>
            <p:cNvSpPr/>
            <p:nvPr/>
          </p:nvSpPr>
          <p:spPr>
            <a:xfrm>
              <a:off x="149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9" name="Line 83"/>
            <p:cNvSpPr/>
            <p:nvPr/>
          </p:nvSpPr>
          <p:spPr>
            <a:xfrm>
              <a:off x="1959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Line 84"/>
            <p:cNvSpPr/>
            <p:nvPr/>
          </p:nvSpPr>
          <p:spPr>
            <a:xfrm>
              <a:off x="103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1" name="Line 85"/>
            <p:cNvSpPr/>
            <p:nvPr/>
          </p:nvSpPr>
          <p:spPr>
            <a:xfrm flipV="1">
              <a:off x="1036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2" name="Line 86"/>
            <p:cNvSpPr/>
            <p:nvPr/>
          </p:nvSpPr>
          <p:spPr>
            <a:xfrm flipV="1">
              <a:off x="1041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3" name="Line 87"/>
            <p:cNvSpPr/>
            <p:nvPr/>
          </p:nvSpPr>
          <p:spPr>
            <a:xfrm flipV="1">
              <a:off x="1036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4" name="Rectangle 88"/>
            <p:cNvSpPr/>
            <p:nvPr/>
          </p:nvSpPr>
          <p:spPr>
            <a:xfrm>
              <a:off x="1032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25" name="Line 89"/>
            <p:cNvSpPr/>
            <p:nvPr/>
          </p:nvSpPr>
          <p:spPr>
            <a:xfrm>
              <a:off x="149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6" name="Line 90"/>
            <p:cNvSpPr/>
            <p:nvPr/>
          </p:nvSpPr>
          <p:spPr>
            <a:xfrm>
              <a:off x="1959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7" name="Line 91"/>
            <p:cNvSpPr/>
            <p:nvPr/>
          </p:nvSpPr>
          <p:spPr>
            <a:xfrm>
              <a:off x="103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8" name="Line 92"/>
            <p:cNvSpPr/>
            <p:nvPr/>
          </p:nvSpPr>
          <p:spPr>
            <a:xfrm flipV="1">
              <a:off x="1036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9" name="Line 93"/>
            <p:cNvSpPr/>
            <p:nvPr/>
          </p:nvSpPr>
          <p:spPr>
            <a:xfrm flipV="1">
              <a:off x="1041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0" name="Line 94"/>
            <p:cNvSpPr/>
            <p:nvPr/>
          </p:nvSpPr>
          <p:spPr>
            <a:xfrm flipV="1">
              <a:off x="1036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1" name="Rectangle 95"/>
            <p:cNvSpPr/>
            <p:nvPr/>
          </p:nvSpPr>
          <p:spPr>
            <a:xfrm>
              <a:off x="1956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32" name="Line 96"/>
            <p:cNvSpPr/>
            <p:nvPr/>
          </p:nvSpPr>
          <p:spPr>
            <a:xfrm>
              <a:off x="242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3" name="Line 97"/>
            <p:cNvSpPr/>
            <p:nvPr/>
          </p:nvSpPr>
          <p:spPr>
            <a:xfrm>
              <a:off x="2883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4" name="Line 98"/>
            <p:cNvSpPr/>
            <p:nvPr/>
          </p:nvSpPr>
          <p:spPr>
            <a:xfrm>
              <a:off x="196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5" name="Line 99"/>
            <p:cNvSpPr/>
            <p:nvPr/>
          </p:nvSpPr>
          <p:spPr>
            <a:xfrm flipV="1">
              <a:off x="1960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6" name="Line 100"/>
            <p:cNvSpPr/>
            <p:nvPr/>
          </p:nvSpPr>
          <p:spPr>
            <a:xfrm flipV="1">
              <a:off x="1965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7" name="Line 101"/>
            <p:cNvSpPr/>
            <p:nvPr/>
          </p:nvSpPr>
          <p:spPr>
            <a:xfrm flipV="1">
              <a:off x="1960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8" name="Rectangle 102"/>
            <p:cNvSpPr/>
            <p:nvPr/>
          </p:nvSpPr>
          <p:spPr>
            <a:xfrm>
              <a:off x="2880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39" name="Line 103"/>
            <p:cNvSpPr/>
            <p:nvPr/>
          </p:nvSpPr>
          <p:spPr>
            <a:xfrm>
              <a:off x="334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0" name="Line 104"/>
            <p:cNvSpPr/>
            <p:nvPr/>
          </p:nvSpPr>
          <p:spPr>
            <a:xfrm>
              <a:off x="3807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1" name="Line 105"/>
            <p:cNvSpPr/>
            <p:nvPr/>
          </p:nvSpPr>
          <p:spPr>
            <a:xfrm>
              <a:off x="288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2" name="Line 106"/>
            <p:cNvSpPr/>
            <p:nvPr/>
          </p:nvSpPr>
          <p:spPr>
            <a:xfrm flipV="1">
              <a:off x="2884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3" name="Line 107"/>
            <p:cNvSpPr/>
            <p:nvPr/>
          </p:nvSpPr>
          <p:spPr>
            <a:xfrm flipV="1">
              <a:off x="2889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4" name="Line 108"/>
            <p:cNvSpPr/>
            <p:nvPr/>
          </p:nvSpPr>
          <p:spPr>
            <a:xfrm flipV="1">
              <a:off x="2884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5" name="Rectangle 109"/>
            <p:cNvSpPr/>
            <p:nvPr/>
          </p:nvSpPr>
          <p:spPr>
            <a:xfrm>
              <a:off x="3804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46" name="Line 110"/>
            <p:cNvSpPr/>
            <p:nvPr/>
          </p:nvSpPr>
          <p:spPr>
            <a:xfrm>
              <a:off x="426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7" name="Line 111"/>
            <p:cNvSpPr/>
            <p:nvPr/>
          </p:nvSpPr>
          <p:spPr>
            <a:xfrm>
              <a:off x="4731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Line 112"/>
            <p:cNvSpPr/>
            <p:nvPr/>
          </p:nvSpPr>
          <p:spPr>
            <a:xfrm>
              <a:off x="380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9" name="Line 113"/>
            <p:cNvSpPr/>
            <p:nvPr/>
          </p:nvSpPr>
          <p:spPr>
            <a:xfrm flipV="1">
              <a:off x="3808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0" name="Line 114"/>
            <p:cNvSpPr/>
            <p:nvPr/>
          </p:nvSpPr>
          <p:spPr>
            <a:xfrm flipV="1">
              <a:off x="3813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1" name="Line 115"/>
            <p:cNvSpPr/>
            <p:nvPr/>
          </p:nvSpPr>
          <p:spPr>
            <a:xfrm flipV="1">
              <a:off x="3808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2" name="Rectangle 116"/>
            <p:cNvSpPr/>
            <p:nvPr/>
          </p:nvSpPr>
          <p:spPr>
            <a:xfrm>
              <a:off x="1956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53" name="Line 117"/>
            <p:cNvSpPr/>
            <p:nvPr/>
          </p:nvSpPr>
          <p:spPr>
            <a:xfrm>
              <a:off x="242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4" name="Line 118"/>
            <p:cNvSpPr/>
            <p:nvPr/>
          </p:nvSpPr>
          <p:spPr>
            <a:xfrm>
              <a:off x="2883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5" name="Line 119"/>
            <p:cNvSpPr/>
            <p:nvPr/>
          </p:nvSpPr>
          <p:spPr>
            <a:xfrm>
              <a:off x="196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6" name="Line 120"/>
            <p:cNvSpPr/>
            <p:nvPr/>
          </p:nvSpPr>
          <p:spPr>
            <a:xfrm flipV="1">
              <a:off x="1960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7" name="Line 121"/>
            <p:cNvSpPr/>
            <p:nvPr/>
          </p:nvSpPr>
          <p:spPr>
            <a:xfrm flipV="1">
              <a:off x="1965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8" name="Line 122"/>
            <p:cNvSpPr/>
            <p:nvPr/>
          </p:nvSpPr>
          <p:spPr>
            <a:xfrm flipV="1">
              <a:off x="1960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9" name="Rectangle 123"/>
            <p:cNvSpPr/>
            <p:nvPr/>
          </p:nvSpPr>
          <p:spPr>
            <a:xfrm>
              <a:off x="2880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60" name="Line 124"/>
            <p:cNvSpPr/>
            <p:nvPr/>
          </p:nvSpPr>
          <p:spPr>
            <a:xfrm>
              <a:off x="334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1" name="Line 125"/>
            <p:cNvSpPr/>
            <p:nvPr/>
          </p:nvSpPr>
          <p:spPr>
            <a:xfrm>
              <a:off x="3807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2" name="Line 126"/>
            <p:cNvSpPr/>
            <p:nvPr/>
          </p:nvSpPr>
          <p:spPr>
            <a:xfrm>
              <a:off x="288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3" name="Line 127"/>
            <p:cNvSpPr/>
            <p:nvPr/>
          </p:nvSpPr>
          <p:spPr>
            <a:xfrm flipV="1">
              <a:off x="2884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4" name="Line 128"/>
            <p:cNvSpPr/>
            <p:nvPr/>
          </p:nvSpPr>
          <p:spPr>
            <a:xfrm flipV="1">
              <a:off x="2889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5" name="Line 129"/>
            <p:cNvSpPr/>
            <p:nvPr/>
          </p:nvSpPr>
          <p:spPr>
            <a:xfrm flipV="1">
              <a:off x="2884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6" name="Rectangle 130"/>
            <p:cNvSpPr/>
            <p:nvPr/>
          </p:nvSpPr>
          <p:spPr>
            <a:xfrm>
              <a:off x="3804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67" name="Line 131"/>
            <p:cNvSpPr/>
            <p:nvPr/>
          </p:nvSpPr>
          <p:spPr>
            <a:xfrm>
              <a:off x="426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8" name="Line 132"/>
            <p:cNvSpPr/>
            <p:nvPr/>
          </p:nvSpPr>
          <p:spPr>
            <a:xfrm>
              <a:off x="4731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9" name="Line 133"/>
            <p:cNvSpPr/>
            <p:nvPr/>
          </p:nvSpPr>
          <p:spPr>
            <a:xfrm>
              <a:off x="380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0" name="Line 134"/>
            <p:cNvSpPr/>
            <p:nvPr/>
          </p:nvSpPr>
          <p:spPr>
            <a:xfrm flipV="1">
              <a:off x="3808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1" name="Line 135"/>
            <p:cNvSpPr/>
            <p:nvPr/>
          </p:nvSpPr>
          <p:spPr>
            <a:xfrm flipV="1">
              <a:off x="3813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2" name="Line 136"/>
            <p:cNvSpPr/>
            <p:nvPr/>
          </p:nvSpPr>
          <p:spPr>
            <a:xfrm flipV="1">
              <a:off x="3808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3" name="Line 137"/>
            <p:cNvSpPr/>
            <p:nvPr/>
          </p:nvSpPr>
          <p:spPr>
            <a:xfrm>
              <a:off x="1029" y="1440"/>
              <a:ext cx="0" cy="1848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4" name="Line 138"/>
            <p:cNvSpPr/>
            <p:nvPr/>
          </p:nvSpPr>
          <p:spPr>
            <a:xfrm>
              <a:off x="4740" y="1458"/>
              <a:ext cx="0" cy="1848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5" name="Line 139"/>
            <p:cNvSpPr/>
            <p:nvPr/>
          </p:nvSpPr>
          <p:spPr>
            <a:xfrm>
              <a:off x="996" y="3288"/>
              <a:ext cx="3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6" name="Line 140"/>
            <p:cNvSpPr/>
            <p:nvPr/>
          </p:nvSpPr>
          <p:spPr>
            <a:xfrm>
              <a:off x="996" y="1452"/>
              <a:ext cx="3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7" name="Line 141"/>
            <p:cNvSpPr/>
            <p:nvPr/>
          </p:nvSpPr>
          <p:spPr>
            <a:xfrm flipV="1">
              <a:off x="1020" y="1440"/>
              <a:ext cx="1848" cy="184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8" name="Line 142"/>
            <p:cNvSpPr/>
            <p:nvPr/>
          </p:nvSpPr>
          <p:spPr>
            <a:xfrm flipH="1" flipV="1">
              <a:off x="2883" y="1431"/>
              <a:ext cx="1848" cy="184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9" name="Line 143"/>
            <p:cNvSpPr/>
            <p:nvPr/>
          </p:nvSpPr>
          <p:spPr>
            <a:xfrm>
              <a:off x="2880" y="1440"/>
              <a:ext cx="0" cy="18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0" name="Text Box 144"/>
            <p:cNvSpPr txBox="1"/>
            <p:nvPr/>
          </p:nvSpPr>
          <p:spPr>
            <a:xfrm>
              <a:off x="828" y="1094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81" name="Text Box 145"/>
            <p:cNvSpPr txBox="1"/>
            <p:nvPr/>
          </p:nvSpPr>
          <p:spPr>
            <a:xfrm>
              <a:off x="2784" y="1094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E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82" name="Text Box 146"/>
            <p:cNvSpPr txBox="1"/>
            <p:nvPr/>
          </p:nvSpPr>
          <p:spPr>
            <a:xfrm>
              <a:off x="4608" y="1094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83" name="Text Box 147"/>
            <p:cNvSpPr txBox="1"/>
            <p:nvPr/>
          </p:nvSpPr>
          <p:spPr>
            <a:xfrm>
              <a:off x="4656" y="3288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84" name="Text Box 148"/>
            <p:cNvSpPr txBox="1"/>
            <p:nvPr/>
          </p:nvSpPr>
          <p:spPr>
            <a:xfrm>
              <a:off x="2748" y="3312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H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85" name="Text Box 149"/>
            <p:cNvSpPr txBox="1"/>
            <p:nvPr/>
          </p:nvSpPr>
          <p:spPr>
            <a:xfrm>
              <a:off x="948" y="3300"/>
              <a:ext cx="360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D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412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7413" name="Rectangle 35"/>
          <p:cNvSpPr/>
          <p:nvPr/>
        </p:nvSpPr>
        <p:spPr>
          <a:xfrm>
            <a:off x="49213" y="76200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17414" name="Rectangle 1"/>
          <p:cNvSpPr/>
          <p:nvPr/>
        </p:nvSpPr>
        <p:spPr>
          <a:xfrm>
            <a:off x="0" y="533400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5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69850"/>
            <a:ext cx="1157288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0" y="61913"/>
            <a:ext cx="1157288" cy="115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4"/>
          <p:cNvSpPr/>
          <p:nvPr/>
        </p:nvSpPr>
        <p:spPr>
          <a:xfrm>
            <a:off x="1589088" y="2020888"/>
            <a:ext cx="1519237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35" name="Line 5"/>
          <p:cNvSpPr/>
          <p:nvPr/>
        </p:nvSpPr>
        <p:spPr>
          <a:xfrm>
            <a:off x="2341563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6" name="Line 6"/>
          <p:cNvSpPr/>
          <p:nvPr/>
        </p:nvSpPr>
        <p:spPr>
          <a:xfrm>
            <a:off x="3094038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7" name="Line 7"/>
          <p:cNvSpPr/>
          <p:nvPr/>
        </p:nvSpPr>
        <p:spPr>
          <a:xfrm>
            <a:off x="1595438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8" name="Line 8"/>
          <p:cNvSpPr/>
          <p:nvPr/>
        </p:nvSpPr>
        <p:spPr>
          <a:xfrm flipV="1">
            <a:off x="1595438" y="278606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9" name="Line 9"/>
          <p:cNvSpPr/>
          <p:nvPr/>
        </p:nvSpPr>
        <p:spPr>
          <a:xfrm flipV="1">
            <a:off x="1603375" y="2028825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0" name="Line 10"/>
          <p:cNvSpPr/>
          <p:nvPr/>
        </p:nvSpPr>
        <p:spPr>
          <a:xfrm flipV="1">
            <a:off x="1595438" y="356235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1" name="Rectangle 11"/>
          <p:cNvSpPr/>
          <p:nvPr/>
        </p:nvSpPr>
        <p:spPr>
          <a:xfrm>
            <a:off x="1589088" y="3562350"/>
            <a:ext cx="1519237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42" name="Line 12"/>
          <p:cNvSpPr/>
          <p:nvPr/>
        </p:nvSpPr>
        <p:spPr>
          <a:xfrm>
            <a:off x="2341563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3" name="Line 13"/>
          <p:cNvSpPr/>
          <p:nvPr/>
        </p:nvSpPr>
        <p:spPr>
          <a:xfrm>
            <a:off x="3094038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4" name="Line 14"/>
          <p:cNvSpPr/>
          <p:nvPr/>
        </p:nvSpPr>
        <p:spPr>
          <a:xfrm>
            <a:off x="1595438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5" name="Line 15"/>
          <p:cNvSpPr/>
          <p:nvPr/>
        </p:nvSpPr>
        <p:spPr>
          <a:xfrm flipV="1">
            <a:off x="1595438" y="4325938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6" name="Line 16"/>
          <p:cNvSpPr/>
          <p:nvPr/>
        </p:nvSpPr>
        <p:spPr>
          <a:xfrm flipV="1">
            <a:off x="1603375" y="356870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7" name="Line 17"/>
          <p:cNvSpPr/>
          <p:nvPr/>
        </p:nvSpPr>
        <p:spPr>
          <a:xfrm flipV="1">
            <a:off x="1595438" y="510381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8" name="Rectangle 18"/>
          <p:cNvSpPr/>
          <p:nvPr/>
        </p:nvSpPr>
        <p:spPr>
          <a:xfrm>
            <a:off x="3089275" y="3562350"/>
            <a:ext cx="1519238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49" name="Line 19"/>
          <p:cNvSpPr/>
          <p:nvPr/>
        </p:nvSpPr>
        <p:spPr>
          <a:xfrm>
            <a:off x="3841750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0" name="Line 20"/>
          <p:cNvSpPr/>
          <p:nvPr/>
        </p:nvSpPr>
        <p:spPr>
          <a:xfrm>
            <a:off x="4594225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1" name="Line 21"/>
          <p:cNvSpPr/>
          <p:nvPr/>
        </p:nvSpPr>
        <p:spPr>
          <a:xfrm>
            <a:off x="3095625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2" name="Line 22"/>
          <p:cNvSpPr/>
          <p:nvPr/>
        </p:nvSpPr>
        <p:spPr>
          <a:xfrm flipV="1">
            <a:off x="3095625" y="4325938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3" name="Line 23"/>
          <p:cNvSpPr/>
          <p:nvPr/>
        </p:nvSpPr>
        <p:spPr>
          <a:xfrm flipV="1">
            <a:off x="3103563" y="356870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4" name="Line 24"/>
          <p:cNvSpPr/>
          <p:nvPr/>
        </p:nvSpPr>
        <p:spPr>
          <a:xfrm flipV="1">
            <a:off x="3095625" y="510381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5" name="Rectangle 25"/>
          <p:cNvSpPr/>
          <p:nvPr/>
        </p:nvSpPr>
        <p:spPr>
          <a:xfrm>
            <a:off x="4589463" y="3562350"/>
            <a:ext cx="1519237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56" name="Line 26"/>
          <p:cNvSpPr/>
          <p:nvPr/>
        </p:nvSpPr>
        <p:spPr>
          <a:xfrm>
            <a:off x="5343525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7" name="Line 27"/>
          <p:cNvSpPr/>
          <p:nvPr/>
        </p:nvSpPr>
        <p:spPr>
          <a:xfrm>
            <a:off x="6094413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8" name="Line 28"/>
          <p:cNvSpPr/>
          <p:nvPr/>
        </p:nvSpPr>
        <p:spPr>
          <a:xfrm>
            <a:off x="4595813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9" name="Line 29"/>
          <p:cNvSpPr/>
          <p:nvPr/>
        </p:nvSpPr>
        <p:spPr>
          <a:xfrm flipV="1">
            <a:off x="4595813" y="4325938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0" name="Line 30"/>
          <p:cNvSpPr/>
          <p:nvPr/>
        </p:nvSpPr>
        <p:spPr>
          <a:xfrm flipV="1">
            <a:off x="4603750" y="356870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1" name="Line 31"/>
          <p:cNvSpPr/>
          <p:nvPr/>
        </p:nvSpPr>
        <p:spPr>
          <a:xfrm flipV="1">
            <a:off x="4595813" y="510381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2" name="Rectangle 32"/>
          <p:cNvSpPr/>
          <p:nvPr/>
        </p:nvSpPr>
        <p:spPr>
          <a:xfrm>
            <a:off x="6089650" y="3562350"/>
            <a:ext cx="1520825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63" name="Line 33"/>
          <p:cNvSpPr/>
          <p:nvPr/>
        </p:nvSpPr>
        <p:spPr>
          <a:xfrm>
            <a:off x="6843713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4" name="Line 34"/>
          <p:cNvSpPr/>
          <p:nvPr/>
        </p:nvSpPr>
        <p:spPr>
          <a:xfrm>
            <a:off x="7594600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5" name="Line 35"/>
          <p:cNvSpPr/>
          <p:nvPr/>
        </p:nvSpPr>
        <p:spPr>
          <a:xfrm>
            <a:off x="6096000" y="3568700"/>
            <a:ext cx="0" cy="1535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6" name="Line 36"/>
          <p:cNvSpPr/>
          <p:nvPr/>
        </p:nvSpPr>
        <p:spPr>
          <a:xfrm flipV="1">
            <a:off x="6096000" y="4325938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7" name="Line 37"/>
          <p:cNvSpPr/>
          <p:nvPr/>
        </p:nvSpPr>
        <p:spPr>
          <a:xfrm flipV="1">
            <a:off x="6103938" y="3568700"/>
            <a:ext cx="15001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8" name="Line 38"/>
          <p:cNvSpPr/>
          <p:nvPr/>
        </p:nvSpPr>
        <p:spPr>
          <a:xfrm flipV="1">
            <a:off x="6096000" y="510381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9" name="Rectangle 39"/>
          <p:cNvSpPr/>
          <p:nvPr/>
        </p:nvSpPr>
        <p:spPr>
          <a:xfrm>
            <a:off x="3089275" y="2020888"/>
            <a:ext cx="1519238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70" name="Line 40"/>
          <p:cNvSpPr/>
          <p:nvPr/>
        </p:nvSpPr>
        <p:spPr>
          <a:xfrm>
            <a:off x="3841750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1" name="Line 41"/>
          <p:cNvSpPr/>
          <p:nvPr/>
        </p:nvSpPr>
        <p:spPr>
          <a:xfrm>
            <a:off x="4594225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2" name="Line 42"/>
          <p:cNvSpPr/>
          <p:nvPr/>
        </p:nvSpPr>
        <p:spPr>
          <a:xfrm>
            <a:off x="3095625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3" name="Line 43"/>
          <p:cNvSpPr/>
          <p:nvPr/>
        </p:nvSpPr>
        <p:spPr>
          <a:xfrm flipV="1">
            <a:off x="3095625" y="278606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4" name="Line 44"/>
          <p:cNvSpPr/>
          <p:nvPr/>
        </p:nvSpPr>
        <p:spPr>
          <a:xfrm flipV="1">
            <a:off x="3103563" y="2028825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5" name="Line 45"/>
          <p:cNvSpPr/>
          <p:nvPr/>
        </p:nvSpPr>
        <p:spPr>
          <a:xfrm flipV="1">
            <a:off x="3095625" y="356235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6" name="Rectangle 46"/>
          <p:cNvSpPr/>
          <p:nvPr/>
        </p:nvSpPr>
        <p:spPr>
          <a:xfrm>
            <a:off x="4589463" y="2020888"/>
            <a:ext cx="1519237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77" name="Line 47"/>
          <p:cNvSpPr/>
          <p:nvPr/>
        </p:nvSpPr>
        <p:spPr>
          <a:xfrm>
            <a:off x="5343525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8" name="Line 48"/>
          <p:cNvSpPr/>
          <p:nvPr/>
        </p:nvSpPr>
        <p:spPr>
          <a:xfrm>
            <a:off x="6094413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79" name="Line 49"/>
          <p:cNvSpPr/>
          <p:nvPr/>
        </p:nvSpPr>
        <p:spPr>
          <a:xfrm>
            <a:off x="4595813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0" name="Line 50"/>
          <p:cNvSpPr/>
          <p:nvPr/>
        </p:nvSpPr>
        <p:spPr>
          <a:xfrm flipV="1">
            <a:off x="4595813" y="278606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1" name="Line 51"/>
          <p:cNvSpPr/>
          <p:nvPr/>
        </p:nvSpPr>
        <p:spPr>
          <a:xfrm flipV="1">
            <a:off x="4603750" y="2028825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2" name="Line 52"/>
          <p:cNvSpPr/>
          <p:nvPr/>
        </p:nvSpPr>
        <p:spPr>
          <a:xfrm flipV="1">
            <a:off x="4595813" y="356235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3" name="Rectangle 53"/>
          <p:cNvSpPr/>
          <p:nvPr/>
        </p:nvSpPr>
        <p:spPr>
          <a:xfrm>
            <a:off x="6089650" y="2020888"/>
            <a:ext cx="1520825" cy="1527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8484" name="Line 54"/>
          <p:cNvSpPr/>
          <p:nvPr/>
        </p:nvSpPr>
        <p:spPr>
          <a:xfrm>
            <a:off x="6843713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5" name="Line 55"/>
          <p:cNvSpPr/>
          <p:nvPr/>
        </p:nvSpPr>
        <p:spPr>
          <a:xfrm>
            <a:off x="7594600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6" name="Line 56"/>
          <p:cNvSpPr/>
          <p:nvPr/>
        </p:nvSpPr>
        <p:spPr>
          <a:xfrm>
            <a:off x="6096000" y="2028825"/>
            <a:ext cx="0" cy="153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7" name="Line 57"/>
          <p:cNvSpPr/>
          <p:nvPr/>
        </p:nvSpPr>
        <p:spPr>
          <a:xfrm flipV="1">
            <a:off x="6096000" y="2786063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8" name="Line 58"/>
          <p:cNvSpPr/>
          <p:nvPr/>
        </p:nvSpPr>
        <p:spPr>
          <a:xfrm flipV="1">
            <a:off x="6103938" y="2028825"/>
            <a:ext cx="15001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89" name="Line 59"/>
          <p:cNvSpPr/>
          <p:nvPr/>
        </p:nvSpPr>
        <p:spPr>
          <a:xfrm flipV="1">
            <a:off x="6096000" y="3562350"/>
            <a:ext cx="149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0" name="Line 61"/>
          <p:cNvSpPr/>
          <p:nvPr/>
        </p:nvSpPr>
        <p:spPr>
          <a:xfrm>
            <a:off x="7615238" y="1982788"/>
            <a:ext cx="0" cy="3160712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1" name="Line 62"/>
          <p:cNvSpPr/>
          <p:nvPr/>
        </p:nvSpPr>
        <p:spPr>
          <a:xfrm>
            <a:off x="1530350" y="5124450"/>
            <a:ext cx="61182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2" name="Line 63"/>
          <p:cNvSpPr/>
          <p:nvPr/>
        </p:nvSpPr>
        <p:spPr>
          <a:xfrm>
            <a:off x="1530350" y="2001838"/>
            <a:ext cx="61182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3" name="Line 64"/>
          <p:cNvSpPr/>
          <p:nvPr/>
        </p:nvSpPr>
        <p:spPr>
          <a:xfrm flipV="1">
            <a:off x="1568450" y="2001838"/>
            <a:ext cx="3001963" cy="31226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4" name="Line 65"/>
          <p:cNvSpPr/>
          <p:nvPr/>
        </p:nvSpPr>
        <p:spPr>
          <a:xfrm flipH="1" flipV="1">
            <a:off x="4608513" y="2001838"/>
            <a:ext cx="3001962" cy="31226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5" name="Line 66"/>
          <p:cNvSpPr/>
          <p:nvPr/>
        </p:nvSpPr>
        <p:spPr>
          <a:xfrm>
            <a:off x="4589463" y="1982788"/>
            <a:ext cx="0" cy="3162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96" name="Text Box 67"/>
          <p:cNvSpPr txBox="1"/>
          <p:nvPr/>
        </p:nvSpPr>
        <p:spPr>
          <a:xfrm>
            <a:off x="1320800" y="1319213"/>
            <a:ext cx="584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A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97" name="Text Box 68"/>
          <p:cNvSpPr txBox="1"/>
          <p:nvPr/>
        </p:nvSpPr>
        <p:spPr>
          <a:xfrm>
            <a:off x="4335463" y="1316038"/>
            <a:ext cx="5857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E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98" name="Text Box 69"/>
          <p:cNvSpPr txBox="1"/>
          <p:nvPr/>
        </p:nvSpPr>
        <p:spPr>
          <a:xfrm>
            <a:off x="7415213" y="1319213"/>
            <a:ext cx="584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B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99" name="Text Box 70"/>
          <p:cNvSpPr txBox="1"/>
          <p:nvPr/>
        </p:nvSpPr>
        <p:spPr>
          <a:xfrm>
            <a:off x="7473950" y="5124450"/>
            <a:ext cx="584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C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0" name="Text Box 71"/>
          <p:cNvSpPr txBox="1"/>
          <p:nvPr/>
        </p:nvSpPr>
        <p:spPr>
          <a:xfrm>
            <a:off x="4375150" y="5164138"/>
            <a:ext cx="584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H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1" name="Text Box 72"/>
          <p:cNvSpPr txBox="1"/>
          <p:nvPr/>
        </p:nvSpPr>
        <p:spPr>
          <a:xfrm>
            <a:off x="1452563" y="5145088"/>
            <a:ext cx="584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D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816" name="Rectangle 80"/>
          <p:cNvSpPr/>
          <p:nvPr/>
        </p:nvSpPr>
        <p:spPr>
          <a:xfrm>
            <a:off x="4610100" y="43434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6815" name="AutoShape 79"/>
          <p:cNvSpPr/>
          <p:nvPr/>
        </p:nvSpPr>
        <p:spPr>
          <a:xfrm>
            <a:off x="717550" y="5870575"/>
            <a:ext cx="2952750" cy="771525"/>
          </a:xfrm>
          <a:prstGeom prst="wedgeRoundRectCallout">
            <a:avLst>
              <a:gd name="adj1" fmla="val 94514"/>
              <a:gd name="adj2" fmla="val -189301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vi-VN" altLang="x-none" sz="36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1</a:t>
            </a:r>
            <a:r>
              <a:rPr sz="36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vi-VN" altLang="x-none" sz="36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ô vuông</a:t>
            </a:r>
            <a:endParaRPr lang="vi-VN" altLang="x-none" sz="36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817" name="AutoShape 81"/>
          <p:cNvSpPr/>
          <p:nvPr/>
        </p:nvSpPr>
        <p:spPr>
          <a:xfrm>
            <a:off x="1981200" y="7581900"/>
            <a:ext cx="762000" cy="8001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5433" name="AutoShape 74"/>
          <p:cNvSpPr/>
          <p:nvPr/>
        </p:nvSpPr>
        <p:spPr>
          <a:xfrm>
            <a:off x="4781550" y="438150"/>
            <a:ext cx="4000500" cy="847725"/>
          </a:xfrm>
          <a:prstGeom prst="wedgeRoundRectCallout">
            <a:avLst>
              <a:gd name="adj1" fmla="val -47819"/>
              <a:gd name="adj2" fmla="val 203185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sz="36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sz="3600" b="1" err="1">
                <a:solidFill>
                  <a:schemeClr val="hlink"/>
                </a:solidFill>
                <a:latin typeface="Times New Roman" panose="02020603050405020304" pitchFamily="18" charset="0"/>
              </a:rPr>
              <a:t>nửa</a:t>
            </a:r>
            <a:r>
              <a:rPr sz="36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vi-VN" altLang="x-none" sz="36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ô vuông</a:t>
            </a:r>
            <a:endParaRPr sz="3600" b="1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endParaRPr lang="vi-VN" altLang="x-none" sz="36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6" name="Line 60"/>
          <p:cNvSpPr/>
          <p:nvPr/>
        </p:nvSpPr>
        <p:spPr>
          <a:xfrm>
            <a:off x="1568450" y="1982788"/>
            <a:ext cx="0" cy="3141662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07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6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42 -0.47778 L 0.2875 -0.8138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6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16" grpId="0" animBg="1"/>
      <p:bldP spid="116815" grpId="0" animBg="1"/>
      <p:bldP spid="116817" grpId="0" animBg="1"/>
      <p:bldP spid="154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3"/>
          <p:cNvGrpSpPr/>
          <p:nvPr/>
        </p:nvGrpSpPr>
        <p:grpSpPr>
          <a:xfrm>
            <a:off x="1343025" y="508000"/>
            <a:ext cx="6619875" cy="4105275"/>
            <a:chOff x="846" y="1056"/>
            <a:chExt cx="4170" cy="2586"/>
          </a:xfrm>
        </p:grpSpPr>
        <p:sp>
          <p:nvSpPr>
            <p:cNvPr id="19488" name="Rectangle 4"/>
            <p:cNvSpPr/>
            <p:nvPr/>
          </p:nvSpPr>
          <p:spPr>
            <a:xfrm>
              <a:off x="1032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489" name="Line 5"/>
            <p:cNvSpPr/>
            <p:nvPr/>
          </p:nvSpPr>
          <p:spPr>
            <a:xfrm>
              <a:off x="149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0" name="Line 6"/>
            <p:cNvSpPr/>
            <p:nvPr/>
          </p:nvSpPr>
          <p:spPr>
            <a:xfrm>
              <a:off x="1959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1" name="Line 7"/>
            <p:cNvSpPr/>
            <p:nvPr/>
          </p:nvSpPr>
          <p:spPr>
            <a:xfrm>
              <a:off x="103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2" name="Line 8"/>
            <p:cNvSpPr/>
            <p:nvPr/>
          </p:nvSpPr>
          <p:spPr>
            <a:xfrm flipV="1">
              <a:off x="1036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3" name="Line 9"/>
            <p:cNvSpPr/>
            <p:nvPr/>
          </p:nvSpPr>
          <p:spPr>
            <a:xfrm flipV="1">
              <a:off x="1041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4" name="Line 10"/>
            <p:cNvSpPr/>
            <p:nvPr/>
          </p:nvSpPr>
          <p:spPr>
            <a:xfrm flipV="1">
              <a:off x="1036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5" name="Rectangle 11"/>
            <p:cNvSpPr/>
            <p:nvPr/>
          </p:nvSpPr>
          <p:spPr>
            <a:xfrm>
              <a:off x="1032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496" name="Line 12"/>
            <p:cNvSpPr/>
            <p:nvPr/>
          </p:nvSpPr>
          <p:spPr>
            <a:xfrm>
              <a:off x="149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7" name="Line 13"/>
            <p:cNvSpPr/>
            <p:nvPr/>
          </p:nvSpPr>
          <p:spPr>
            <a:xfrm>
              <a:off x="1959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8" name="Line 14"/>
            <p:cNvSpPr/>
            <p:nvPr/>
          </p:nvSpPr>
          <p:spPr>
            <a:xfrm>
              <a:off x="103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9" name="Line 15"/>
            <p:cNvSpPr/>
            <p:nvPr/>
          </p:nvSpPr>
          <p:spPr>
            <a:xfrm flipV="1">
              <a:off x="1036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0" name="Line 16"/>
            <p:cNvSpPr/>
            <p:nvPr/>
          </p:nvSpPr>
          <p:spPr>
            <a:xfrm flipV="1">
              <a:off x="1041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1" name="Line 17"/>
            <p:cNvSpPr/>
            <p:nvPr/>
          </p:nvSpPr>
          <p:spPr>
            <a:xfrm flipV="1">
              <a:off x="1036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2" name="Rectangle 18"/>
            <p:cNvSpPr/>
            <p:nvPr/>
          </p:nvSpPr>
          <p:spPr>
            <a:xfrm>
              <a:off x="1956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03" name="Line 19"/>
            <p:cNvSpPr/>
            <p:nvPr/>
          </p:nvSpPr>
          <p:spPr>
            <a:xfrm>
              <a:off x="242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4" name="Line 20"/>
            <p:cNvSpPr/>
            <p:nvPr/>
          </p:nvSpPr>
          <p:spPr>
            <a:xfrm>
              <a:off x="2883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5" name="Line 21"/>
            <p:cNvSpPr/>
            <p:nvPr/>
          </p:nvSpPr>
          <p:spPr>
            <a:xfrm>
              <a:off x="196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6" name="Line 22"/>
            <p:cNvSpPr/>
            <p:nvPr/>
          </p:nvSpPr>
          <p:spPr>
            <a:xfrm flipV="1">
              <a:off x="1960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7" name="Line 23"/>
            <p:cNvSpPr/>
            <p:nvPr/>
          </p:nvSpPr>
          <p:spPr>
            <a:xfrm flipV="1">
              <a:off x="1965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8" name="Line 24"/>
            <p:cNvSpPr/>
            <p:nvPr/>
          </p:nvSpPr>
          <p:spPr>
            <a:xfrm flipV="1">
              <a:off x="1960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9" name="Rectangle 25"/>
            <p:cNvSpPr/>
            <p:nvPr/>
          </p:nvSpPr>
          <p:spPr>
            <a:xfrm>
              <a:off x="2880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10" name="Line 26"/>
            <p:cNvSpPr/>
            <p:nvPr/>
          </p:nvSpPr>
          <p:spPr>
            <a:xfrm>
              <a:off x="334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1" name="Line 27"/>
            <p:cNvSpPr/>
            <p:nvPr/>
          </p:nvSpPr>
          <p:spPr>
            <a:xfrm>
              <a:off x="3807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2" name="Line 28"/>
            <p:cNvSpPr/>
            <p:nvPr/>
          </p:nvSpPr>
          <p:spPr>
            <a:xfrm>
              <a:off x="288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3" name="Line 29"/>
            <p:cNvSpPr/>
            <p:nvPr/>
          </p:nvSpPr>
          <p:spPr>
            <a:xfrm flipV="1">
              <a:off x="2884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4" name="Line 30"/>
            <p:cNvSpPr/>
            <p:nvPr/>
          </p:nvSpPr>
          <p:spPr>
            <a:xfrm flipV="1">
              <a:off x="2889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5" name="Line 31"/>
            <p:cNvSpPr/>
            <p:nvPr/>
          </p:nvSpPr>
          <p:spPr>
            <a:xfrm flipV="1">
              <a:off x="2884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6" name="Rectangle 32"/>
            <p:cNvSpPr/>
            <p:nvPr/>
          </p:nvSpPr>
          <p:spPr>
            <a:xfrm>
              <a:off x="3804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17" name="Line 33"/>
            <p:cNvSpPr/>
            <p:nvPr/>
          </p:nvSpPr>
          <p:spPr>
            <a:xfrm>
              <a:off x="426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8" name="Line 34"/>
            <p:cNvSpPr/>
            <p:nvPr/>
          </p:nvSpPr>
          <p:spPr>
            <a:xfrm>
              <a:off x="4731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9" name="Line 35"/>
            <p:cNvSpPr/>
            <p:nvPr/>
          </p:nvSpPr>
          <p:spPr>
            <a:xfrm>
              <a:off x="380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0" name="Line 36"/>
            <p:cNvSpPr/>
            <p:nvPr/>
          </p:nvSpPr>
          <p:spPr>
            <a:xfrm flipV="1">
              <a:off x="3808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1" name="Line 37"/>
            <p:cNvSpPr/>
            <p:nvPr/>
          </p:nvSpPr>
          <p:spPr>
            <a:xfrm flipV="1">
              <a:off x="3813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2" name="Line 38"/>
            <p:cNvSpPr/>
            <p:nvPr/>
          </p:nvSpPr>
          <p:spPr>
            <a:xfrm flipV="1">
              <a:off x="3808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3" name="Rectangle 39"/>
            <p:cNvSpPr/>
            <p:nvPr/>
          </p:nvSpPr>
          <p:spPr>
            <a:xfrm>
              <a:off x="1956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24" name="Line 40"/>
            <p:cNvSpPr/>
            <p:nvPr/>
          </p:nvSpPr>
          <p:spPr>
            <a:xfrm>
              <a:off x="242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5" name="Line 41"/>
            <p:cNvSpPr/>
            <p:nvPr/>
          </p:nvSpPr>
          <p:spPr>
            <a:xfrm>
              <a:off x="2883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6" name="Line 42"/>
            <p:cNvSpPr/>
            <p:nvPr/>
          </p:nvSpPr>
          <p:spPr>
            <a:xfrm>
              <a:off x="196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7" name="Line 43"/>
            <p:cNvSpPr/>
            <p:nvPr/>
          </p:nvSpPr>
          <p:spPr>
            <a:xfrm flipV="1">
              <a:off x="1960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8" name="Line 44"/>
            <p:cNvSpPr/>
            <p:nvPr/>
          </p:nvSpPr>
          <p:spPr>
            <a:xfrm flipV="1">
              <a:off x="1965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9" name="Line 45"/>
            <p:cNvSpPr/>
            <p:nvPr/>
          </p:nvSpPr>
          <p:spPr>
            <a:xfrm flipV="1">
              <a:off x="1960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0" name="Rectangle 46"/>
            <p:cNvSpPr/>
            <p:nvPr/>
          </p:nvSpPr>
          <p:spPr>
            <a:xfrm>
              <a:off x="2880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31" name="Line 47"/>
            <p:cNvSpPr/>
            <p:nvPr/>
          </p:nvSpPr>
          <p:spPr>
            <a:xfrm>
              <a:off x="334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2" name="Line 48"/>
            <p:cNvSpPr/>
            <p:nvPr/>
          </p:nvSpPr>
          <p:spPr>
            <a:xfrm>
              <a:off x="3807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3" name="Line 49"/>
            <p:cNvSpPr/>
            <p:nvPr/>
          </p:nvSpPr>
          <p:spPr>
            <a:xfrm>
              <a:off x="288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4" name="Line 50"/>
            <p:cNvSpPr/>
            <p:nvPr/>
          </p:nvSpPr>
          <p:spPr>
            <a:xfrm flipV="1">
              <a:off x="2884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5" name="Line 51"/>
            <p:cNvSpPr/>
            <p:nvPr/>
          </p:nvSpPr>
          <p:spPr>
            <a:xfrm flipV="1">
              <a:off x="2889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6" name="Line 52"/>
            <p:cNvSpPr/>
            <p:nvPr/>
          </p:nvSpPr>
          <p:spPr>
            <a:xfrm flipV="1">
              <a:off x="2884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7" name="Rectangle 53"/>
            <p:cNvSpPr/>
            <p:nvPr/>
          </p:nvSpPr>
          <p:spPr>
            <a:xfrm>
              <a:off x="3804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38" name="Line 54"/>
            <p:cNvSpPr/>
            <p:nvPr/>
          </p:nvSpPr>
          <p:spPr>
            <a:xfrm>
              <a:off x="426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9" name="Line 55"/>
            <p:cNvSpPr/>
            <p:nvPr/>
          </p:nvSpPr>
          <p:spPr>
            <a:xfrm>
              <a:off x="4731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0" name="Line 56"/>
            <p:cNvSpPr/>
            <p:nvPr/>
          </p:nvSpPr>
          <p:spPr>
            <a:xfrm>
              <a:off x="380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1" name="Line 57"/>
            <p:cNvSpPr/>
            <p:nvPr/>
          </p:nvSpPr>
          <p:spPr>
            <a:xfrm flipV="1">
              <a:off x="3808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2" name="Line 58"/>
            <p:cNvSpPr/>
            <p:nvPr/>
          </p:nvSpPr>
          <p:spPr>
            <a:xfrm flipV="1">
              <a:off x="3813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3" name="Line 59"/>
            <p:cNvSpPr/>
            <p:nvPr/>
          </p:nvSpPr>
          <p:spPr>
            <a:xfrm flipV="1">
              <a:off x="3808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4" name="Line 60"/>
            <p:cNvSpPr/>
            <p:nvPr/>
          </p:nvSpPr>
          <p:spPr>
            <a:xfrm>
              <a:off x="1020" y="1440"/>
              <a:ext cx="0" cy="1848"/>
            </a:xfrm>
            <a:prstGeom prst="line">
              <a:avLst/>
            </a:prstGeom>
            <a:ln w="635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5" name="Line 61"/>
            <p:cNvSpPr/>
            <p:nvPr/>
          </p:nvSpPr>
          <p:spPr>
            <a:xfrm>
              <a:off x="4740" y="1440"/>
              <a:ext cx="0" cy="1848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6" name="Line 62"/>
            <p:cNvSpPr/>
            <p:nvPr/>
          </p:nvSpPr>
          <p:spPr>
            <a:xfrm>
              <a:off x="996" y="3297"/>
              <a:ext cx="3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7" name="Line 63"/>
            <p:cNvSpPr/>
            <p:nvPr/>
          </p:nvSpPr>
          <p:spPr>
            <a:xfrm>
              <a:off x="987" y="1445"/>
              <a:ext cx="3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8" name="Line 64"/>
            <p:cNvSpPr/>
            <p:nvPr/>
          </p:nvSpPr>
          <p:spPr>
            <a:xfrm flipV="1">
              <a:off x="1020" y="1440"/>
              <a:ext cx="1848" cy="184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9" name="Line 65"/>
            <p:cNvSpPr/>
            <p:nvPr/>
          </p:nvSpPr>
          <p:spPr>
            <a:xfrm flipH="1" flipV="1">
              <a:off x="2892" y="1456"/>
              <a:ext cx="1848" cy="183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0" name="Line 66"/>
            <p:cNvSpPr/>
            <p:nvPr/>
          </p:nvSpPr>
          <p:spPr>
            <a:xfrm>
              <a:off x="2880" y="1440"/>
              <a:ext cx="0" cy="1872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1" name="Text Box 67"/>
            <p:cNvSpPr txBox="1"/>
            <p:nvPr/>
          </p:nvSpPr>
          <p:spPr>
            <a:xfrm>
              <a:off x="846" y="1056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52" name="Text Box 68"/>
            <p:cNvSpPr txBox="1"/>
            <p:nvPr/>
          </p:nvSpPr>
          <p:spPr>
            <a:xfrm>
              <a:off x="2733" y="1056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E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53" name="Text Box 69"/>
            <p:cNvSpPr txBox="1"/>
            <p:nvPr/>
          </p:nvSpPr>
          <p:spPr>
            <a:xfrm>
              <a:off x="4620" y="1056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54" name="Text Box 70"/>
            <p:cNvSpPr txBox="1"/>
            <p:nvPr/>
          </p:nvSpPr>
          <p:spPr>
            <a:xfrm>
              <a:off x="4656" y="3288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55" name="Text Box 71"/>
            <p:cNvSpPr txBox="1"/>
            <p:nvPr/>
          </p:nvSpPr>
          <p:spPr>
            <a:xfrm>
              <a:off x="2748" y="3312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H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56" name="Text Box 72"/>
            <p:cNvSpPr txBox="1"/>
            <p:nvPr/>
          </p:nvSpPr>
          <p:spPr>
            <a:xfrm>
              <a:off x="948" y="3300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D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459" name="Text Box 73"/>
          <p:cNvSpPr txBox="1"/>
          <p:nvPr/>
        </p:nvSpPr>
        <p:spPr>
          <a:xfrm>
            <a:off x="152400" y="4876800"/>
            <a:ext cx="89916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AED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........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EDH.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835" name="Rectangle 75"/>
          <p:cNvSpPr/>
          <p:nvPr/>
        </p:nvSpPr>
        <p:spPr>
          <a:xfrm>
            <a:off x="3829050" y="3314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36" name="Rectangle 76"/>
          <p:cNvSpPr/>
          <p:nvPr/>
        </p:nvSpPr>
        <p:spPr>
          <a:xfrm>
            <a:off x="3829050" y="18478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37" name="Rectangle 77"/>
          <p:cNvSpPr/>
          <p:nvPr/>
        </p:nvSpPr>
        <p:spPr>
          <a:xfrm>
            <a:off x="3105150" y="2571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38" name="Rectangle 78"/>
          <p:cNvSpPr/>
          <p:nvPr/>
        </p:nvSpPr>
        <p:spPr>
          <a:xfrm>
            <a:off x="3829050" y="2571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39" name="Rectangle 79"/>
          <p:cNvSpPr/>
          <p:nvPr/>
        </p:nvSpPr>
        <p:spPr>
          <a:xfrm>
            <a:off x="2362200" y="3314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0" name="Rectangle 80"/>
          <p:cNvSpPr/>
          <p:nvPr/>
        </p:nvSpPr>
        <p:spPr>
          <a:xfrm>
            <a:off x="3086100" y="3314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1" name="Rectangle 81"/>
          <p:cNvSpPr/>
          <p:nvPr/>
        </p:nvSpPr>
        <p:spPr>
          <a:xfrm>
            <a:off x="1600200" y="2571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2" name="Rectangle 82"/>
          <p:cNvSpPr/>
          <p:nvPr/>
        </p:nvSpPr>
        <p:spPr>
          <a:xfrm>
            <a:off x="2343150" y="18288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3" name="Rectangle 83"/>
          <p:cNvSpPr/>
          <p:nvPr/>
        </p:nvSpPr>
        <p:spPr>
          <a:xfrm>
            <a:off x="1600200" y="18288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4" name="Rectangle 84"/>
          <p:cNvSpPr/>
          <p:nvPr/>
        </p:nvSpPr>
        <p:spPr>
          <a:xfrm>
            <a:off x="1600200" y="1104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5" name="Rectangle 85"/>
          <p:cNvSpPr/>
          <p:nvPr/>
        </p:nvSpPr>
        <p:spPr>
          <a:xfrm>
            <a:off x="2343150" y="1104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6" name="Rectangle 86"/>
          <p:cNvSpPr/>
          <p:nvPr/>
        </p:nvSpPr>
        <p:spPr>
          <a:xfrm>
            <a:off x="3086100" y="1104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7" name="AutoShape 87"/>
          <p:cNvSpPr/>
          <p:nvPr/>
        </p:nvSpPr>
        <p:spPr>
          <a:xfrm rot="-5400000">
            <a:off x="1600200" y="32956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8" name="AutoShape 88"/>
          <p:cNvSpPr/>
          <p:nvPr/>
        </p:nvSpPr>
        <p:spPr>
          <a:xfrm rot="-5400000">
            <a:off x="2343150" y="25527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49" name="AutoShape 89"/>
          <p:cNvSpPr/>
          <p:nvPr/>
        </p:nvSpPr>
        <p:spPr>
          <a:xfrm rot="-5400000">
            <a:off x="3067050" y="18097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50" name="AutoShape 90"/>
          <p:cNvSpPr/>
          <p:nvPr/>
        </p:nvSpPr>
        <p:spPr>
          <a:xfrm rot="-5400000">
            <a:off x="3829050" y="10858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51" name="AutoShape 91"/>
          <p:cNvSpPr/>
          <p:nvPr/>
        </p:nvSpPr>
        <p:spPr>
          <a:xfrm rot="5400000">
            <a:off x="3829050" y="11239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52" name="AutoShape 92"/>
          <p:cNvSpPr/>
          <p:nvPr/>
        </p:nvSpPr>
        <p:spPr>
          <a:xfrm rot="5400000">
            <a:off x="3086100" y="18478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53" name="AutoShape 93"/>
          <p:cNvSpPr/>
          <p:nvPr/>
        </p:nvSpPr>
        <p:spPr>
          <a:xfrm rot="5400000">
            <a:off x="2343150" y="25717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7854" name="AutoShape 94"/>
          <p:cNvSpPr/>
          <p:nvPr/>
        </p:nvSpPr>
        <p:spPr>
          <a:xfrm rot="5400000">
            <a:off x="1600200" y="33147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9480" name="Line 95"/>
          <p:cNvSpPr/>
          <p:nvPr/>
        </p:nvSpPr>
        <p:spPr>
          <a:xfrm flipV="1">
            <a:off x="1576388" y="1162050"/>
            <a:ext cx="4762" cy="2914650"/>
          </a:xfrm>
          <a:prstGeom prst="line">
            <a:avLst/>
          </a:prstGeom>
          <a:ln w="38100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1" name="Line 96"/>
          <p:cNvSpPr/>
          <p:nvPr/>
        </p:nvSpPr>
        <p:spPr>
          <a:xfrm flipV="1">
            <a:off x="4572000" y="1136650"/>
            <a:ext cx="19050" cy="29019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2" name="Line 97"/>
          <p:cNvSpPr/>
          <p:nvPr/>
        </p:nvSpPr>
        <p:spPr>
          <a:xfrm flipH="1">
            <a:off x="1562100" y="4038600"/>
            <a:ext cx="3008313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3" name="Line 100"/>
          <p:cNvSpPr/>
          <p:nvPr/>
        </p:nvSpPr>
        <p:spPr>
          <a:xfrm flipV="1">
            <a:off x="1600200" y="1162050"/>
            <a:ext cx="2933700" cy="28575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861" name="Rectangle 101"/>
          <p:cNvSpPr/>
          <p:nvPr/>
        </p:nvSpPr>
        <p:spPr>
          <a:xfrm>
            <a:off x="5526088" y="4862513"/>
            <a:ext cx="10271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sz="3200" b="1" i="1" err="1">
                <a:solidFill>
                  <a:srgbClr val="FF3300"/>
                </a:solidFill>
                <a:latin typeface="Times New Roman" panose="02020603050405020304" pitchFamily="18" charset="0"/>
              </a:rPr>
              <a:t>bằng</a:t>
            </a:r>
            <a:endParaRPr sz="32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85" name="Rectangle 36"/>
          <p:cNvSpPr/>
          <p:nvPr/>
        </p:nvSpPr>
        <p:spPr>
          <a:xfrm>
            <a:off x="0" y="2381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pic>
        <p:nvPicPr>
          <p:cNvPr id="19486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69850"/>
            <a:ext cx="1157288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7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0" y="61913"/>
            <a:ext cx="1157288" cy="115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7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7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7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78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7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78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7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7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7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7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7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7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7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78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7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7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7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7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1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7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7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7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1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1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1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7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17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7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7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35" grpId="0" animBg="1"/>
      <p:bldP spid="117836" grpId="0" animBg="1"/>
      <p:bldP spid="117837" grpId="0" animBg="1"/>
      <p:bldP spid="117838" grpId="0" animBg="1"/>
      <p:bldP spid="117839" grpId="0" animBg="1"/>
      <p:bldP spid="117840" grpId="0" animBg="1"/>
      <p:bldP spid="117841" grpId="0" animBg="1"/>
      <p:bldP spid="117842" grpId="0" animBg="1"/>
      <p:bldP spid="117843" grpId="0" animBg="1"/>
      <p:bldP spid="117844" grpId="0" animBg="1"/>
      <p:bldP spid="117845" grpId="0" animBg="1"/>
      <p:bldP spid="117846" grpId="0" animBg="1"/>
      <p:bldP spid="117847" grpId="0" animBg="1"/>
      <p:bldP spid="117848" grpId="0" animBg="1"/>
      <p:bldP spid="117849" grpId="0" animBg="1"/>
      <p:bldP spid="117850" grpId="0" animBg="1"/>
      <p:bldP spid="117851" grpId="0" animBg="1"/>
      <p:bldP spid="117852" grpId="0" animBg="1"/>
      <p:bldP spid="117853" grpId="0" animBg="1"/>
      <p:bldP spid="117854" grpId="0" animBg="1"/>
      <p:bldP spid="1178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D:\SOA\Khung nen bieu tuong\Khung nen bieu tuong\[Muare.asia]-FramesChildrenVol34\muare.asia - babyvol34 - 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13"/>
            <a:ext cx="9221788" cy="683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7"/>
          <p:cNvSpPr>
            <a:spLocks noTextEdit="1"/>
          </p:cNvSpPr>
          <p:nvPr/>
        </p:nvSpPr>
        <p:spPr>
          <a:xfrm>
            <a:off x="3657600" y="3054350"/>
            <a:ext cx="4038600" cy="774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en-US" sz="54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KIỂM TRA BÀI CŨ</a:t>
            </a:r>
            <a:endParaRPr lang="en-US" sz="54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3"/>
          <p:cNvGrpSpPr/>
          <p:nvPr/>
        </p:nvGrpSpPr>
        <p:grpSpPr>
          <a:xfrm>
            <a:off x="1409700" y="425450"/>
            <a:ext cx="6400800" cy="4124325"/>
            <a:chOff x="912" y="1044"/>
            <a:chExt cx="4032" cy="2598"/>
          </a:xfrm>
        </p:grpSpPr>
        <p:sp>
          <p:nvSpPr>
            <p:cNvPr id="20513" name="Rectangle 4"/>
            <p:cNvSpPr/>
            <p:nvPr/>
          </p:nvSpPr>
          <p:spPr>
            <a:xfrm>
              <a:off x="1032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14" name="Line 5"/>
            <p:cNvSpPr/>
            <p:nvPr/>
          </p:nvSpPr>
          <p:spPr>
            <a:xfrm>
              <a:off x="149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5" name="Line 6"/>
            <p:cNvSpPr/>
            <p:nvPr/>
          </p:nvSpPr>
          <p:spPr>
            <a:xfrm>
              <a:off x="1959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6" name="Line 7"/>
            <p:cNvSpPr/>
            <p:nvPr/>
          </p:nvSpPr>
          <p:spPr>
            <a:xfrm>
              <a:off x="103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7" name="Line 8"/>
            <p:cNvSpPr/>
            <p:nvPr/>
          </p:nvSpPr>
          <p:spPr>
            <a:xfrm flipV="1">
              <a:off x="1036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8" name="Line 9"/>
            <p:cNvSpPr/>
            <p:nvPr/>
          </p:nvSpPr>
          <p:spPr>
            <a:xfrm flipV="1">
              <a:off x="1041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9" name="Line 10"/>
            <p:cNvSpPr/>
            <p:nvPr/>
          </p:nvSpPr>
          <p:spPr>
            <a:xfrm flipV="1">
              <a:off x="1036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0" name="Rectangle 11"/>
            <p:cNvSpPr/>
            <p:nvPr/>
          </p:nvSpPr>
          <p:spPr>
            <a:xfrm>
              <a:off x="1032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21" name="Line 12"/>
            <p:cNvSpPr/>
            <p:nvPr/>
          </p:nvSpPr>
          <p:spPr>
            <a:xfrm>
              <a:off x="149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2" name="Line 13"/>
            <p:cNvSpPr/>
            <p:nvPr/>
          </p:nvSpPr>
          <p:spPr>
            <a:xfrm>
              <a:off x="1959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3" name="Line 14"/>
            <p:cNvSpPr/>
            <p:nvPr/>
          </p:nvSpPr>
          <p:spPr>
            <a:xfrm>
              <a:off x="103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4" name="Line 15"/>
            <p:cNvSpPr/>
            <p:nvPr/>
          </p:nvSpPr>
          <p:spPr>
            <a:xfrm flipV="1">
              <a:off x="1036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5" name="Line 16"/>
            <p:cNvSpPr/>
            <p:nvPr/>
          </p:nvSpPr>
          <p:spPr>
            <a:xfrm flipV="1">
              <a:off x="1041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6" name="Line 17"/>
            <p:cNvSpPr/>
            <p:nvPr/>
          </p:nvSpPr>
          <p:spPr>
            <a:xfrm flipV="1">
              <a:off x="1036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7" name="Rectangle 18"/>
            <p:cNvSpPr/>
            <p:nvPr/>
          </p:nvSpPr>
          <p:spPr>
            <a:xfrm>
              <a:off x="1956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28" name="Line 19"/>
            <p:cNvSpPr/>
            <p:nvPr/>
          </p:nvSpPr>
          <p:spPr>
            <a:xfrm>
              <a:off x="242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9" name="Line 20"/>
            <p:cNvSpPr/>
            <p:nvPr/>
          </p:nvSpPr>
          <p:spPr>
            <a:xfrm>
              <a:off x="2883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0" name="Line 21"/>
            <p:cNvSpPr/>
            <p:nvPr/>
          </p:nvSpPr>
          <p:spPr>
            <a:xfrm>
              <a:off x="196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1" name="Line 22"/>
            <p:cNvSpPr/>
            <p:nvPr/>
          </p:nvSpPr>
          <p:spPr>
            <a:xfrm flipV="1">
              <a:off x="1960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2" name="Line 23"/>
            <p:cNvSpPr/>
            <p:nvPr/>
          </p:nvSpPr>
          <p:spPr>
            <a:xfrm flipV="1">
              <a:off x="1965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3" name="Line 24"/>
            <p:cNvSpPr/>
            <p:nvPr/>
          </p:nvSpPr>
          <p:spPr>
            <a:xfrm flipV="1">
              <a:off x="1960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4" name="Rectangle 25"/>
            <p:cNvSpPr/>
            <p:nvPr/>
          </p:nvSpPr>
          <p:spPr>
            <a:xfrm>
              <a:off x="2880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35" name="Line 26"/>
            <p:cNvSpPr/>
            <p:nvPr/>
          </p:nvSpPr>
          <p:spPr>
            <a:xfrm>
              <a:off x="334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6" name="Line 27"/>
            <p:cNvSpPr/>
            <p:nvPr/>
          </p:nvSpPr>
          <p:spPr>
            <a:xfrm>
              <a:off x="3807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7" name="Line 28"/>
            <p:cNvSpPr/>
            <p:nvPr/>
          </p:nvSpPr>
          <p:spPr>
            <a:xfrm>
              <a:off x="288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8" name="Line 29"/>
            <p:cNvSpPr/>
            <p:nvPr/>
          </p:nvSpPr>
          <p:spPr>
            <a:xfrm flipV="1">
              <a:off x="2884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9" name="Line 30"/>
            <p:cNvSpPr/>
            <p:nvPr/>
          </p:nvSpPr>
          <p:spPr>
            <a:xfrm flipV="1">
              <a:off x="2889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0" name="Line 31"/>
            <p:cNvSpPr/>
            <p:nvPr/>
          </p:nvSpPr>
          <p:spPr>
            <a:xfrm flipV="1">
              <a:off x="2884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1" name="Rectangle 32"/>
            <p:cNvSpPr/>
            <p:nvPr/>
          </p:nvSpPr>
          <p:spPr>
            <a:xfrm>
              <a:off x="3804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42" name="Line 33"/>
            <p:cNvSpPr/>
            <p:nvPr/>
          </p:nvSpPr>
          <p:spPr>
            <a:xfrm>
              <a:off x="426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3" name="Line 34"/>
            <p:cNvSpPr/>
            <p:nvPr/>
          </p:nvSpPr>
          <p:spPr>
            <a:xfrm>
              <a:off x="4731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4" name="Line 35"/>
            <p:cNvSpPr/>
            <p:nvPr/>
          </p:nvSpPr>
          <p:spPr>
            <a:xfrm>
              <a:off x="380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5" name="Line 36"/>
            <p:cNvSpPr/>
            <p:nvPr/>
          </p:nvSpPr>
          <p:spPr>
            <a:xfrm flipV="1">
              <a:off x="3808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6" name="Line 37"/>
            <p:cNvSpPr/>
            <p:nvPr/>
          </p:nvSpPr>
          <p:spPr>
            <a:xfrm flipV="1">
              <a:off x="3813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7" name="Line 38"/>
            <p:cNvSpPr/>
            <p:nvPr/>
          </p:nvSpPr>
          <p:spPr>
            <a:xfrm flipV="1">
              <a:off x="3808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8" name="Rectangle 39"/>
            <p:cNvSpPr/>
            <p:nvPr/>
          </p:nvSpPr>
          <p:spPr>
            <a:xfrm>
              <a:off x="1956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49" name="Line 40"/>
            <p:cNvSpPr/>
            <p:nvPr/>
          </p:nvSpPr>
          <p:spPr>
            <a:xfrm>
              <a:off x="242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0" name="Line 41"/>
            <p:cNvSpPr/>
            <p:nvPr/>
          </p:nvSpPr>
          <p:spPr>
            <a:xfrm>
              <a:off x="2883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1" name="Line 42"/>
            <p:cNvSpPr/>
            <p:nvPr/>
          </p:nvSpPr>
          <p:spPr>
            <a:xfrm>
              <a:off x="196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2" name="Line 43"/>
            <p:cNvSpPr/>
            <p:nvPr/>
          </p:nvSpPr>
          <p:spPr>
            <a:xfrm flipV="1">
              <a:off x="1960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3" name="Line 44"/>
            <p:cNvSpPr/>
            <p:nvPr/>
          </p:nvSpPr>
          <p:spPr>
            <a:xfrm flipV="1">
              <a:off x="1965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4" name="Line 45"/>
            <p:cNvSpPr/>
            <p:nvPr/>
          </p:nvSpPr>
          <p:spPr>
            <a:xfrm flipV="1">
              <a:off x="1960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5" name="Rectangle 46"/>
            <p:cNvSpPr/>
            <p:nvPr/>
          </p:nvSpPr>
          <p:spPr>
            <a:xfrm>
              <a:off x="2880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56" name="Line 47"/>
            <p:cNvSpPr/>
            <p:nvPr/>
          </p:nvSpPr>
          <p:spPr>
            <a:xfrm>
              <a:off x="334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7" name="Line 48"/>
            <p:cNvSpPr/>
            <p:nvPr/>
          </p:nvSpPr>
          <p:spPr>
            <a:xfrm>
              <a:off x="3807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8" name="Line 49"/>
            <p:cNvSpPr/>
            <p:nvPr/>
          </p:nvSpPr>
          <p:spPr>
            <a:xfrm>
              <a:off x="288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9" name="Line 50"/>
            <p:cNvSpPr/>
            <p:nvPr/>
          </p:nvSpPr>
          <p:spPr>
            <a:xfrm flipV="1">
              <a:off x="2884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0" name="Line 51"/>
            <p:cNvSpPr/>
            <p:nvPr/>
          </p:nvSpPr>
          <p:spPr>
            <a:xfrm flipV="1">
              <a:off x="2889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1" name="Line 52"/>
            <p:cNvSpPr/>
            <p:nvPr/>
          </p:nvSpPr>
          <p:spPr>
            <a:xfrm flipV="1">
              <a:off x="2884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2" name="Rectangle 53"/>
            <p:cNvSpPr/>
            <p:nvPr/>
          </p:nvSpPr>
          <p:spPr>
            <a:xfrm>
              <a:off x="3804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63" name="Line 54"/>
            <p:cNvSpPr/>
            <p:nvPr/>
          </p:nvSpPr>
          <p:spPr>
            <a:xfrm>
              <a:off x="426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4" name="Line 55"/>
            <p:cNvSpPr/>
            <p:nvPr/>
          </p:nvSpPr>
          <p:spPr>
            <a:xfrm>
              <a:off x="4731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5" name="Line 56"/>
            <p:cNvSpPr/>
            <p:nvPr/>
          </p:nvSpPr>
          <p:spPr>
            <a:xfrm>
              <a:off x="380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6" name="Line 57"/>
            <p:cNvSpPr/>
            <p:nvPr/>
          </p:nvSpPr>
          <p:spPr>
            <a:xfrm flipV="1">
              <a:off x="3808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7" name="Line 58"/>
            <p:cNvSpPr/>
            <p:nvPr/>
          </p:nvSpPr>
          <p:spPr>
            <a:xfrm flipV="1">
              <a:off x="3813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8" name="Line 59"/>
            <p:cNvSpPr/>
            <p:nvPr/>
          </p:nvSpPr>
          <p:spPr>
            <a:xfrm flipV="1">
              <a:off x="3808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9" name="Line 60"/>
            <p:cNvSpPr/>
            <p:nvPr/>
          </p:nvSpPr>
          <p:spPr>
            <a:xfrm>
              <a:off x="1020" y="1440"/>
              <a:ext cx="0" cy="1848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0" name="Line 61"/>
            <p:cNvSpPr/>
            <p:nvPr/>
          </p:nvSpPr>
          <p:spPr>
            <a:xfrm>
              <a:off x="4740" y="1440"/>
              <a:ext cx="0" cy="1848"/>
            </a:xfrm>
            <a:prstGeom prst="line">
              <a:avLst/>
            </a:prstGeom>
            <a:ln w="635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1" name="Line 62"/>
            <p:cNvSpPr/>
            <p:nvPr/>
          </p:nvSpPr>
          <p:spPr>
            <a:xfrm>
              <a:off x="1032" y="3284"/>
              <a:ext cx="3732" cy="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2" name="Line 63"/>
            <p:cNvSpPr/>
            <p:nvPr/>
          </p:nvSpPr>
          <p:spPr>
            <a:xfrm>
              <a:off x="996" y="1452"/>
              <a:ext cx="3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3" name="Line 64"/>
            <p:cNvSpPr/>
            <p:nvPr/>
          </p:nvSpPr>
          <p:spPr>
            <a:xfrm flipV="1">
              <a:off x="1020" y="1440"/>
              <a:ext cx="1848" cy="184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4" name="Line 65"/>
            <p:cNvSpPr/>
            <p:nvPr/>
          </p:nvSpPr>
          <p:spPr>
            <a:xfrm flipH="1" flipV="1">
              <a:off x="2892" y="1440"/>
              <a:ext cx="1848" cy="184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5" name="Line 66"/>
            <p:cNvSpPr/>
            <p:nvPr/>
          </p:nvSpPr>
          <p:spPr>
            <a:xfrm>
              <a:off x="2880" y="1440"/>
              <a:ext cx="0" cy="1872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6" name="Text Box 67"/>
            <p:cNvSpPr txBox="1"/>
            <p:nvPr/>
          </p:nvSpPr>
          <p:spPr>
            <a:xfrm>
              <a:off x="912" y="1118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77" name="Text Box 68"/>
            <p:cNvSpPr txBox="1"/>
            <p:nvPr/>
          </p:nvSpPr>
          <p:spPr>
            <a:xfrm>
              <a:off x="2724" y="1044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E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78" name="Text Box 69"/>
            <p:cNvSpPr txBox="1"/>
            <p:nvPr/>
          </p:nvSpPr>
          <p:spPr>
            <a:xfrm>
              <a:off x="4536" y="1044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79" name="Text Box 70"/>
            <p:cNvSpPr txBox="1"/>
            <p:nvPr/>
          </p:nvSpPr>
          <p:spPr>
            <a:xfrm>
              <a:off x="4584" y="3288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80" name="Text Box 71"/>
            <p:cNvSpPr txBox="1"/>
            <p:nvPr/>
          </p:nvSpPr>
          <p:spPr>
            <a:xfrm>
              <a:off x="2748" y="3312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H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81" name="Text Box 72"/>
            <p:cNvSpPr txBox="1"/>
            <p:nvPr/>
          </p:nvSpPr>
          <p:spPr>
            <a:xfrm>
              <a:off x="948" y="3300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D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0483" name="Text Box 73"/>
          <p:cNvSpPr txBox="1"/>
          <p:nvPr/>
        </p:nvSpPr>
        <p:spPr>
          <a:xfrm>
            <a:off x="152400" y="4800600"/>
            <a:ext cx="89916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b)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EBC 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.........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EHC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. 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8858" name="Rectangle 74"/>
          <p:cNvSpPr/>
          <p:nvPr/>
        </p:nvSpPr>
        <p:spPr>
          <a:xfrm>
            <a:off x="5576888" y="4776788"/>
            <a:ext cx="10271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sz="3200" b="1" i="1" err="1">
                <a:solidFill>
                  <a:srgbClr val="FF0000"/>
                </a:solidFill>
                <a:latin typeface="Times New Roman" panose="02020603050405020304" pitchFamily="18" charset="0"/>
              </a:rPr>
              <a:t>bằng</a:t>
            </a:r>
            <a:endParaRPr sz="32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8859" name="Rectangle 75"/>
          <p:cNvSpPr/>
          <p:nvPr/>
        </p:nvSpPr>
        <p:spPr>
          <a:xfrm>
            <a:off x="4514850" y="32385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0" name="AutoShape 76"/>
          <p:cNvSpPr/>
          <p:nvPr/>
        </p:nvSpPr>
        <p:spPr>
          <a:xfrm>
            <a:off x="4514850" y="10477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1" name="AutoShape 77"/>
          <p:cNvSpPr/>
          <p:nvPr/>
        </p:nvSpPr>
        <p:spPr>
          <a:xfrm>
            <a:off x="5257800" y="17526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2" name="AutoShape 78"/>
          <p:cNvSpPr/>
          <p:nvPr/>
        </p:nvSpPr>
        <p:spPr>
          <a:xfrm rot="10800000">
            <a:off x="4533900" y="10477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3" name="AutoShape 79"/>
          <p:cNvSpPr/>
          <p:nvPr/>
        </p:nvSpPr>
        <p:spPr>
          <a:xfrm rot="10800000">
            <a:off x="6038850" y="25336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4" name="AutoShape 80"/>
          <p:cNvSpPr/>
          <p:nvPr/>
        </p:nvSpPr>
        <p:spPr>
          <a:xfrm rot="10800000">
            <a:off x="5257800" y="17716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6" name="AutoShape 82"/>
          <p:cNvSpPr/>
          <p:nvPr/>
        </p:nvSpPr>
        <p:spPr>
          <a:xfrm rot="10800000">
            <a:off x="6743700" y="32194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7" name="AutoShape 83"/>
          <p:cNvSpPr/>
          <p:nvPr/>
        </p:nvSpPr>
        <p:spPr>
          <a:xfrm>
            <a:off x="6743700" y="32194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8" name="Rectangle 84"/>
          <p:cNvSpPr/>
          <p:nvPr/>
        </p:nvSpPr>
        <p:spPr>
          <a:xfrm>
            <a:off x="4514850" y="1790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9" name="Rectangle 85"/>
          <p:cNvSpPr/>
          <p:nvPr/>
        </p:nvSpPr>
        <p:spPr>
          <a:xfrm>
            <a:off x="5257800" y="32385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0" name="Rectangle 86"/>
          <p:cNvSpPr/>
          <p:nvPr/>
        </p:nvSpPr>
        <p:spPr>
          <a:xfrm>
            <a:off x="4514850" y="25146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1" name="Rectangle 87"/>
          <p:cNvSpPr/>
          <p:nvPr/>
        </p:nvSpPr>
        <p:spPr>
          <a:xfrm>
            <a:off x="5257800" y="25146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2" name="Rectangle 88"/>
          <p:cNvSpPr/>
          <p:nvPr/>
        </p:nvSpPr>
        <p:spPr>
          <a:xfrm>
            <a:off x="6000750" y="32385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3" name="Rectangle 89"/>
          <p:cNvSpPr/>
          <p:nvPr/>
        </p:nvSpPr>
        <p:spPr>
          <a:xfrm>
            <a:off x="6019800" y="1047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4" name="Rectangle 90"/>
          <p:cNvSpPr/>
          <p:nvPr/>
        </p:nvSpPr>
        <p:spPr>
          <a:xfrm>
            <a:off x="5276850" y="1047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5" name="Rectangle 91"/>
          <p:cNvSpPr/>
          <p:nvPr/>
        </p:nvSpPr>
        <p:spPr>
          <a:xfrm>
            <a:off x="6019800" y="1790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6" name="Rectangle 92"/>
          <p:cNvSpPr/>
          <p:nvPr/>
        </p:nvSpPr>
        <p:spPr>
          <a:xfrm>
            <a:off x="6762750" y="25146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7" name="Rectangle 93"/>
          <p:cNvSpPr/>
          <p:nvPr/>
        </p:nvSpPr>
        <p:spPr>
          <a:xfrm>
            <a:off x="6762750" y="17907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78" name="Rectangle 94"/>
          <p:cNvSpPr/>
          <p:nvPr/>
        </p:nvSpPr>
        <p:spPr>
          <a:xfrm>
            <a:off x="6762750" y="10477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118865" name="AutoShape 81"/>
          <p:cNvSpPr/>
          <p:nvPr/>
        </p:nvSpPr>
        <p:spPr>
          <a:xfrm>
            <a:off x="6000750" y="24955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0505" name="Line 95"/>
          <p:cNvSpPr/>
          <p:nvPr/>
        </p:nvSpPr>
        <p:spPr>
          <a:xfrm flipH="1" flipV="1">
            <a:off x="4514850" y="1066800"/>
            <a:ext cx="2990850" cy="29337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6" name="Line 96"/>
          <p:cNvSpPr/>
          <p:nvPr/>
        </p:nvSpPr>
        <p:spPr>
          <a:xfrm flipH="1">
            <a:off x="4495800" y="3981450"/>
            <a:ext cx="3008313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7" name="Line 97"/>
          <p:cNvSpPr/>
          <p:nvPr/>
        </p:nvSpPr>
        <p:spPr>
          <a:xfrm flipH="1">
            <a:off x="4514850" y="1081088"/>
            <a:ext cx="30083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8" name="Line 98"/>
          <p:cNvSpPr/>
          <p:nvPr/>
        </p:nvSpPr>
        <p:spPr>
          <a:xfrm>
            <a:off x="4508500" y="1071563"/>
            <a:ext cx="20638" cy="28765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9" name="Line 99"/>
          <p:cNvSpPr/>
          <p:nvPr/>
        </p:nvSpPr>
        <p:spPr>
          <a:xfrm flipV="1">
            <a:off x="7504113" y="1047750"/>
            <a:ext cx="1587" cy="297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0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pic>
        <p:nvPicPr>
          <p:cNvPr id="20511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69850"/>
            <a:ext cx="1157288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2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0" y="61913"/>
            <a:ext cx="1157288" cy="115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8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8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8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8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8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8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8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18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18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18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18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18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118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18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8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8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188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118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1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1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18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18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18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18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1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1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18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1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1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118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11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11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118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18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18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118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118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0" fill="hold"/>
                                        <p:tgtEl>
                                          <p:spTgt spid="118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"/>
                                        <p:tgtEl>
                                          <p:spTgt spid="118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400" fill="hold"/>
                                        <p:tgtEl>
                                          <p:spTgt spid="11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" fill="hold"/>
                                        <p:tgtEl>
                                          <p:spTgt spid="11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118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400" fill="hold"/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0" fill="hold"/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"/>
                                        <p:tgtEl>
                                          <p:spTgt spid="118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400" fill="hold"/>
                                        <p:tgtEl>
                                          <p:spTgt spid="118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00" fill="hold"/>
                                        <p:tgtEl>
                                          <p:spTgt spid="118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"/>
                                        <p:tgtEl>
                                          <p:spTgt spid="118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400" fill="hold"/>
                                        <p:tgtEl>
                                          <p:spTgt spid="11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00" fill="hold"/>
                                        <p:tgtEl>
                                          <p:spTgt spid="11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1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58" grpId="0"/>
      <p:bldP spid="118859" grpId="0" animBg="1"/>
      <p:bldP spid="118860" grpId="0" animBg="1"/>
      <p:bldP spid="118861" grpId="0" animBg="1"/>
      <p:bldP spid="118862" grpId="0" animBg="1"/>
      <p:bldP spid="118863" grpId="0" animBg="1"/>
      <p:bldP spid="118864" grpId="0" animBg="1"/>
      <p:bldP spid="118866" grpId="0" animBg="1"/>
      <p:bldP spid="118867" grpId="0" animBg="1"/>
      <p:bldP spid="118868" grpId="0" animBg="1"/>
      <p:bldP spid="118869" grpId="0" animBg="1"/>
      <p:bldP spid="118870" grpId="0" animBg="1"/>
      <p:bldP spid="118871" grpId="0" animBg="1"/>
      <p:bldP spid="118872" grpId="0" animBg="1"/>
      <p:bldP spid="118873" grpId="0" animBg="1"/>
      <p:bldP spid="118874" grpId="0" animBg="1"/>
      <p:bldP spid="118875" grpId="0" animBg="1"/>
      <p:bldP spid="118876" grpId="0" animBg="1"/>
      <p:bldP spid="118877" grpId="0" animBg="1"/>
      <p:bldP spid="118878" grpId="0" animBg="1"/>
      <p:bldP spid="1188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Group 2"/>
          <p:cNvGrpSpPr/>
          <p:nvPr/>
        </p:nvGrpSpPr>
        <p:grpSpPr>
          <a:xfrm>
            <a:off x="1409700" y="501650"/>
            <a:ext cx="6515100" cy="4200525"/>
            <a:chOff x="912" y="996"/>
            <a:chExt cx="4104" cy="2646"/>
          </a:xfrm>
        </p:grpSpPr>
        <p:sp>
          <p:nvSpPr>
            <p:cNvPr id="21563" name="Rectangle 3"/>
            <p:cNvSpPr/>
            <p:nvPr/>
          </p:nvSpPr>
          <p:spPr>
            <a:xfrm>
              <a:off x="1032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64" name="Line 4"/>
            <p:cNvSpPr/>
            <p:nvPr/>
          </p:nvSpPr>
          <p:spPr>
            <a:xfrm>
              <a:off x="149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5" name="Line 5"/>
            <p:cNvSpPr/>
            <p:nvPr/>
          </p:nvSpPr>
          <p:spPr>
            <a:xfrm>
              <a:off x="1959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6" name="Line 6"/>
            <p:cNvSpPr/>
            <p:nvPr/>
          </p:nvSpPr>
          <p:spPr>
            <a:xfrm>
              <a:off x="1036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7" name="Line 7"/>
            <p:cNvSpPr/>
            <p:nvPr/>
          </p:nvSpPr>
          <p:spPr>
            <a:xfrm flipV="1">
              <a:off x="1036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8" name="Line 8"/>
            <p:cNvSpPr/>
            <p:nvPr/>
          </p:nvSpPr>
          <p:spPr>
            <a:xfrm flipV="1">
              <a:off x="1041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9" name="Line 9"/>
            <p:cNvSpPr/>
            <p:nvPr/>
          </p:nvSpPr>
          <p:spPr>
            <a:xfrm flipV="1">
              <a:off x="1036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0" name="Rectangle 10"/>
            <p:cNvSpPr/>
            <p:nvPr/>
          </p:nvSpPr>
          <p:spPr>
            <a:xfrm>
              <a:off x="1032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71" name="Line 11"/>
            <p:cNvSpPr/>
            <p:nvPr/>
          </p:nvSpPr>
          <p:spPr>
            <a:xfrm>
              <a:off x="149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2" name="Line 12"/>
            <p:cNvSpPr/>
            <p:nvPr/>
          </p:nvSpPr>
          <p:spPr>
            <a:xfrm>
              <a:off x="1959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3" name="Line 13"/>
            <p:cNvSpPr/>
            <p:nvPr/>
          </p:nvSpPr>
          <p:spPr>
            <a:xfrm>
              <a:off x="1036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4" name="Line 14"/>
            <p:cNvSpPr/>
            <p:nvPr/>
          </p:nvSpPr>
          <p:spPr>
            <a:xfrm flipV="1">
              <a:off x="1036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5" name="Line 15"/>
            <p:cNvSpPr/>
            <p:nvPr/>
          </p:nvSpPr>
          <p:spPr>
            <a:xfrm flipV="1">
              <a:off x="1041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6" name="Line 16"/>
            <p:cNvSpPr/>
            <p:nvPr/>
          </p:nvSpPr>
          <p:spPr>
            <a:xfrm flipV="1">
              <a:off x="1036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7" name="Rectangle 17"/>
            <p:cNvSpPr/>
            <p:nvPr/>
          </p:nvSpPr>
          <p:spPr>
            <a:xfrm>
              <a:off x="1956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78" name="Line 18"/>
            <p:cNvSpPr/>
            <p:nvPr/>
          </p:nvSpPr>
          <p:spPr>
            <a:xfrm>
              <a:off x="242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9" name="Line 19"/>
            <p:cNvSpPr/>
            <p:nvPr/>
          </p:nvSpPr>
          <p:spPr>
            <a:xfrm>
              <a:off x="2883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0" name="Line 20"/>
            <p:cNvSpPr/>
            <p:nvPr/>
          </p:nvSpPr>
          <p:spPr>
            <a:xfrm>
              <a:off x="1960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1" name="Line 21"/>
            <p:cNvSpPr/>
            <p:nvPr/>
          </p:nvSpPr>
          <p:spPr>
            <a:xfrm flipV="1">
              <a:off x="1960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2" name="Line 22"/>
            <p:cNvSpPr/>
            <p:nvPr/>
          </p:nvSpPr>
          <p:spPr>
            <a:xfrm flipV="1">
              <a:off x="1965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3" name="Line 23"/>
            <p:cNvSpPr/>
            <p:nvPr/>
          </p:nvSpPr>
          <p:spPr>
            <a:xfrm flipV="1">
              <a:off x="1960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4" name="Rectangle 24"/>
            <p:cNvSpPr/>
            <p:nvPr/>
          </p:nvSpPr>
          <p:spPr>
            <a:xfrm>
              <a:off x="2880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85" name="Line 25"/>
            <p:cNvSpPr/>
            <p:nvPr/>
          </p:nvSpPr>
          <p:spPr>
            <a:xfrm>
              <a:off x="334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6" name="Line 26"/>
            <p:cNvSpPr/>
            <p:nvPr/>
          </p:nvSpPr>
          <p:spPr>
            <a:xfrm>
              <a:off x="3807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7" name="Line 27"/>
            <p:cNvSpPr/>
            <p:nvPr/>
          </p:nvSpPr>
          <p:spPr>
            <a:xfrm>
              <a:off x="2884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8" name="Line 28"/>
            <p:cNvSpPr/>
            <p:nvPr/>
          </p:nvSpPr>
          <p:spPr>
            <a:xfrm flipV="1">
              <a:off x="2884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9" name="Line 29"/>
            <p:cNvSpPr/>
            <p:nvPr/>
          </p:nvSpPr>
          <p:spPr>
            <a:xfrm flipV="1">
              <a:off x="2889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0" name="Line 30"/>
            <p:cNvSpPr/>
            <p:nvPr/>
          </p:nvSpPr>
          <p:spPr>
            <a:xfrm flipV="1">
              <a:off x="2884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1" name="Rectangle 31"/>
            <p:cNvSpPr/>
            <p:nvPr/>
          </p:nvSpPr>
          <p:spPr>
            <a:xfrm>
              <a:off x="3804" y="2364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92" name="Line 32"/>
            <p:cNvSpPr/>
            <p:nvPr/>
          </p:nvSpPr>
          <p:spPr>
            <a:xfrm>
              <a:off x="426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3" name="Line 33"/>
            <p:cNvSpPr/>
            <p:nvPr/>
          </p:nvSpPr>
          <p:spPr>
            <a:xfrm>
              <a:off x="4731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4" name="Line 34"/>
            <p:cNvSpPr/>
            <p:nvPr/>
          </p:nvSpPr>
          <p:spPr>
            <a:xfrm>
              <a:off x="3808" y="2368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5" name="Line 35"/>
            <p:cNvSpPr/>
            <p:nvPr/>
          </p:nvSpPr>
          <p:spPr>
            <a:xfrm flipV="1">
              <a:off x="3808" y="281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6" name="Line 36"/>
            <p:cNvSpPr/>
            <p:nvPr/>
          </p:nvSpPr>
          <p:spPr>
            <a:xfrm flipV="1">
              <a:off x="3813" y="2368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7" name="Line 37"/>
            <p:cNvSpPr/>
            <p:nvPr/>
          </p:nvSpPr>
          <p:spPr>
            <a:xfrm flipV="1">
              <a:off x="3808" y="327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8" name="Rectangle 38"/>
            <p:cNvSpPr/>
            <p:nvPr/>
          </p:nvSpPr>
          <p:spPr>
            <a:xfrm>
              <a:off x="1956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99" name="Line 39"/>
            <p:cNvSpPr/>
            <p:nvPr/>
          </p:nvSpPr>
          <p:spPr>
            <a:xfrm>
              <a:off x="242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0" name="Line 40"/>
            <p:cNvSpPr/>
            <p:nvPr/>
          </p:nvSpPr>
          <p:spPr>
            <a:xfrm>
              <a:off x="2883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1" name="Line 41"/>
            <p:cNvSpPr/>
            <p:nvPr/>
          </p:nvSpPr>
          <p:spPr>
            <a:xfrm>
              <a:off x="1960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2" name="Line 42"/>
            <p:cNvSpPr/>
            <p:nvPr/>
          </p:nvSpPr>
          <p:spPr>
            <a:xfrm flipV="1">
              <a:off x="1960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3" name="Line 43"/>
            <p:cNvSpPr/>
            <p:nvPr/>
          </p:nvSpPr>
          <p:spPr>
            <a:xfrm flipV="1">
              <a:off x="1965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4" name="Line 44"/>
            <p:cNvSpPr/>
            <p:nvPr/>
          </p:nvSpPr>
          <p:spPr>
            <a:xfrm flipV="1">
              <a:off x="1960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5" name="Rectangle 45"/>
            <p:cNvSpPr/>
            <p:nvPr/>
          </p:nvSpPr>
          <p:spPr>
            <a:xfrm>
              <a:off x="2880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606" name="Line 46"/>
            <p:cNvSpPr/>
            <p:nvPr/>
          </p:nvSpPr>
          <p:spPr>
            <a:xfrm>
              <a:off x="334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7" name="Line 47"/>
            <p:cNvSpPr/>
            <p:nvPr/>
          </p:nvSpPr>
          <p:spPr>
            <a:xfrm>
              <a:off x="3807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8" name="Line 48"/>
            <p:cNvSpPr/>
            <p:nvPr/>
          </p:nvSpPr>
          <p:spPr>
            <a:xfrm>
              <a:off x="2884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9" name="Line 49"/>
            <p:cNvSpPr/>
            <p:nvPr/>
          </p:nvSpPr>
          <p:spPr>
            <a:xfrm flipV="1">
              <a:off x="2884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0" name="Line 50"/>
            <p:cNvSpPr/>
            <p:nvPr/>
          </p:nvSpPr>
          <p:spPr>
            <a:xfrm flipV="1">
              <a:off x="2889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1" name="Line 51"/>
            <p:cNvSpPr/>
            <p:nvPr/>
          </p:nvSpPr>
          <p:spPr>
            <a:xfrm flipV="1">
              <a:off x="2884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2" name="Rectangle 52"/>
            <p:cNvSpPr/>
            <p:nvPr/>
          </p:nvSpPr>
          <p:spPr>
            <a:xfrm>
              <a:off x="3804" y="1452"/>
              <a:ext cx="936" cy="90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FF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613" name="Line 53"/>
            <p:cNvSpPr/>
            <p:nvPr/>
          </p:nvSpPr>
          <p:spPr>
            <a:xfrm>
              <a:off x="426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4" name="Line 54"/>
            <p:cNvSpPr/>
            <p:nvPr/>
          </p:nvSpPr>
          <p:spPr>
            <a:xfrm>
              <a:off x="4731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5" name="Line 55"/>
            <p:cNvSpPr/>
            <p:nvPr/>
          </p:nvSpPr>
          <p:spPr>
            <a:xfrm>
              <a:off x="3808" y="1456"/>
              <a:ext cx="0" cy="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6" name="Line 56"/>
            <p:cNvSpPr/>
            <p:nvPr/>
          </p:nvSpPr>
          <p:spPr>
            <a:xfrm flipV="1">
              <a:off x="3808" y="190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7" name="Line 57"/>
            <p:cNvSpPr/>
            <p:nvPr/>
          </p:nvSpPr>
          <p:spPr>
            <a:xfrm flipV="1">
              <a:off x="3813" y="1456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8" name="Line 58"/>
            <p:cNvSpPr/>
            <p:nvPr/>
          </p:nvSpPr>
          <p:spPr>
            <a:xfrm flipV="1">
              <a:off x="3808" y="2364"/>
              <a:ext cx="92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9" name="Line 59"/>
            <p:cNvSpPr/>
            <p:nvPr/>
          </p:nvSpPr>
          <p:spPr>
            <a:xfrm>
              <a:off x="1020" y="1440"/>
              <a:ext cx="0" cy="1848"/>
            </a:xfrm>
            <a:prstGeom prst="line">
              <a:avLst/>
            </a:prstGeom>
            <a:ln w="635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0" name="Line 60"/>
            <p:cNvSpPr/>
            <p:nvPr/>
          </p:nvSpPr>
          <p:spPr>
            <a:xfrm>
              <a:off x="4740" y="1440"/>
              <a:ext cx="0" cy="1848"/>
            </a:xfrm>
            <a:prstGeom prst="line">
              <a:avLst/>
            </a:prstGeom>
            <a:ln w="635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1" name="Line 61"/>
            <p:cNvSpPr/>
            <p:nvPr/>
          </p:nvSpPr>
          <p:spPr>
            <a:xfrm>
              <a:off x="996" y="3288"/>
              <a:ext cx="3768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2" name="Line 62"/>
            <p:cNvSpPr/>
            <p:nvPr/>
          </p:nvSpPr>
          <p:spPr>
            <a:xfrm>
              <a:off x="996" y="1452"/>
              <a:ext cx="3768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3" name="Line 63"/>
            <p:cNvSpPr/>
            <p:nvPr/>
          </p:nvSpPr>
          <p:spPr>
            <a:xfrm flipV="1">
              <a:off x="1020" y="1440"/>
              <a:ext cx="1848" cy="184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4" name="Line 64"/>
            <p:cNvSpPr/>
            <p:nvPr/>
          </p:nvSpPr>
          <p:spPr>
            <a:xfrm flipH="1" flipV="1">
              <a:off x="2892" y="1440"/>
              <a:ext cx="1848" cy="184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5" name="Line 65"/>
            <p:cNvSpPr/>
            <p:nvPr/>
          </p:nvSpPr>
          <p:spPr>
            <a:xfrm>
              <a:off x="2880" y="1440"/>
              <a:ext cx="0" cy="1872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26" name="Text Box 66"/>
            <p:cNvSpPr txBox="1"/>
            <p:nvPr/>
          </p:nvSpPr>
          <p:spPr>
            <a:xfrm>
              <a:off x="912" y="1044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27" name="Text Box 67"/>
            <p:cNvSpPr txBox="1"/>
            <p:nvPr/>
          </p:nvSpPr>
          <p:spPr>
            <a:xfrm>
              <a:off x="2724" y="1070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E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28" name="Text Box 68"/>
            <p:cNvSpPr txBox="1"/>
            <p:nvPr/>
          </p:nvSpPr>
          <p:spPr>
            <a:xfrm>
              <a:off x="4488" y="996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29" name="Text Box 69"/>
            <p:cNvSpPr txBox="1"/>
            <p:nvPr/>
          </p:nvSpPr>
          <p:spPr>
            <a:xfrm>
              <a:off x="4656" y="3288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30" name="Text Box 70"/>
            <p:cNvSpPr txBox="1"/>
            <p:nvPr/>
          </p:nvSpPr>
          <p:spPr>
            <a:xfrm>
              <a:off x="2748" y="3312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H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31" name="Text Box 71"/>
            <p:cNvSpPr txBox="1"/>
            <p:nvPr/>
          </p:nvSpPr>
          <p:spPr>
            <a:xfrm>
              <a:off x="948" y="3300"/>
              <a:ext cx="3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D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1507" name="Text Box 72"/>
          <p:cNvSpPr txBox="1"/>
          <p:nvPr/>
        </p:nvSpPr>
        <p:spPr>
          <a:xfrm>
            <a:off x="266700" y="4953000"/>
            <a:ext cx="8885238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c)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EDC.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Rectangle 73"/>
          <p:cNvSpPr/>
          <p:nvPr/>
        </p:nvSpPr>
        <p:spPr>
          <a:xfrm>
            <a:off x="4879975" y="4953000"/>
            <a:ext cx="27400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.............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9882" name="Rectangle 74"/>
          <p:cNvSpPr/>
          <p:nvPr/>
        </p:nvSpPr>
        <p:spPr>
          <a:xfrm>
            <a:off x="6019800" y="4902200"/>
            <a:ext cx="14271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sz="3200" b="1" i="1" err="1">
                <a:solidFill>
                  <a:srgbClr val="FF0000"/>
                </a:solidFill>
                <a:latin typeface="Times New Roman" panose="02020603050405020304" pitchFamily="18" charset="0"/>
              </a:rPr>
              <a:t>gấp</a:t>
            </a:r>
            <a:r>
              <a:rPr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vi-VN" altLang="x-none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đ</a:t>
            </a:r>
            <a:r>
              <a:rPr sz="3200" b="1" i="1" err="1">
                <a:solidFill>
                  <a:srgbClr val="FF0000"/>
                </a:solidFill>
                <a:latin typeface="Times New Roman" panose="02020603050405020304" pitchFamily="18" charset="0"/>
              </a:rPr>
              <a:t>ôi</a:t>
            </a:r>
            <a:endParaRPr sz="32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Rectangle 76"/>
          <p:cNvSpPr/>
          <p:nvPr/>
        </p:nvSpPr>
        <p:spPr>
          <a:xfrm>
            <a:off x="3829050" y="3390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1" name="Rectangle 77"/>
          <p:cNvSpPr/>
          <p:nvPr/>
        </p:nvSpPr>
        <p:spPr>
          <a:xfrm>
            <a:off x="3829050" y="19240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2" name="Rectangle 78"/>
          <p:cNvSpPr/>
          <p:nvPr/>
        </p:nvSpPr>
        <p:spPr>
          <a:xfrm>
            <a:off x="310515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3" name="Rectangle 79"/>
          <p:cNvSpPr/>
          <p:nvPr/>
        </p:nvSpPr>
        <p:spPr>
          <a:xfrm>
            <a:off x="382905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4" name="Rectangle 80"/>
          <p:cNvSpPr/>
          <p:nvPr/>
        </p:nvSpPr>
        <p:spPr>
          <a:xfrm>
            <a:off x="2362200" y="3390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5" name="Rectangle 81"/>
          <p:cNvSpPr/>
          <p:nvPr/>
        </p:nvSpPr>
        <p:spPr>
          <a:xfrm>
            <a:off x="3086100" y="33909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6" name="Rectangle 82"/>
          <p:cNvSpPr/>
          <p:nvPr/>
        </p:nvSpPr>
        <p:spPr>
          <a:xfrm>
            <a:off x="160020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7" name="Rectangle 83"/>
          <p:cNvSpPr/>
          <p:nvPr/>
        </p:nvSpPr>
        <p:spPr>
          <a:xfrm>
            <a:off x="2343150" y="19050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8" name="Rectangle 84"/>
          <p:cNvSpPr/>
          <p:nvPr/>
        </p:nvSpPr>
        <p:spPr>
          <a:xfrm>
            <a:off x="1600200" y="19050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19" name="Rectangle 85"/>
          <p:cNvSpPr/>
          <p:nvPr/>
        </p:nvSpPr>
        <p:spPr>
          <a:xfrm>
            <a:off x="160020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0" name="Rectangle 86"/>
          <p:cNvSpPr/>
          <p:nvPr/>
        </p:nvSpPr>
        <p:spPr>
          <a:xfrm>
            <a:off x="234315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1" name="Rectangle 87"/>
          <p:cNvSpPr/>
          <p:nvPr/>
        </p:nvSpPr>
        <p:spPr>
          <a:xfrm>
            <a:off x="308610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2" name="AutoShape 88"/>
          <p:cNvSpPr/>
          <p:nvPr/>
        </p:nvSpPr>
        <p:spPr>
          <a:xfrm rot="-5400000">
            <a:off x="1600200" y="33718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3" name="AutoShape 89"/>
          <p:cNvSpPr/>
          <p:nvPr/>
        </p:nvSpPr>
        <p:spPr>
          <a:xfrm rot="-5400000">
            <a:off x="2343150" y="26289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4" name="AutoShape 90"/>
          <p:cNvSpPr/>
          <p:nvPr/>
        </p:nvSpPr>
        <p:spPr>
          <a:xfrm rot="-5400000">
            <a:off x="3067050" y="18859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5" name="AutoShape 91"/>
          <p:cNvSpPr/>
          <p:nvPr/>
        </p:nvSpPr>
        <p:spPr>
          <a:xfrm rot="-5400000">
            <a:off x="3829050" y="11620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6" name="AutoShape 92"/>
          <p:cNvSpPr/>
          <p:nvPr/>
        </p:nvSpPr>
        <p:spPr>
          <a:xfrm rot="5400000">
            <a:off x="3829050" y="12001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7" name="AutoShape 93"/>
          <p:cNvSpPr/>
          <p:nvPr/>
        </p:nvSpPr>
        <p:spPr>
          <a:xfrm rot="5400000">
            <a:off x="3086100" y="19240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8" name="AutoShape 94"/>
          <p:cNvSpPr/>
          <p:nvPr/>
        </p:nvSpPr>
        <p:spPr>
          <a:xfrm rot="5400000">
            <a:off x="2343150" y="26479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29" name="AutoShape 95"/>
          <p:cNvSpPr/>
          <p:nvPr/>
        </p:nvSpPr>
        <p:spPr>
          <a:xfrm rot="5400000">
            <a:off x="1600200" y="33909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30" name="Line 96"/>
          <p:cNvSpPr/>
          <p:nvPr/>
        </p:nvSpPr>
        <p:spPr>
          <a:xfrm flipV="1">
            <a:off x="1566863" y="1162050"/>
            <a:ext cx="19050" cy="29908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1" name="Line 97"/>
          <p:cNvSpPr/>
          <p:nvPr/>
        </p:nvSpPr>
        <p:spPr>
          <a:xfrm flipV="1">
            <a:off x="4572000" y="1162050"/>
            <a:ext cx="19050" cy="295275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2" name="Line 98"/>
          <p:cNvSpPr/>
          <p:nvPr/>
        </p:nvSpPr>
        <p:spPr>
          <a:xfrm flipH="1">
            <a:off x="1562100" y="4152900"/>
            <a:ext cx="30083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Line 99"/>
          <p:cNvSpPr/>
          <p:nvPr/>
        </p:nvSpPr>
        <p:spPr>
          <a:xfrm flipH="1" flipV="1">
            <a:off x="1543050" y="1173163"/>
            <a:ext cx="3028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4" name="Line 101"/>
          <p:cNvSpPr/>
          <p:nvPr/>
        </p:nvSpPr>
        <p:spPr>
          <a:xfrm flipV="1">
            <a:off x="1581150" y="1219200"/>
            <a:ext cx="2952750" cy="2895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5" name="Rectangle 130"/>
          <p:cNvSpPr/>
          <p:nvPr/>
        </p:nvSpPr>
        <p:spPr>
          <a:xfrm>
            <a:off x="4572000" y="33718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36" name="AutoShape 131"/>
          <p:cNvSpPr/>
          <p:nvPr/>
        </p:nvSpPr>
        <p:spPr>
          <a:xfrm>
            <a:off x="4572000" y="11811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37" name="AutoShape 132"/>
          <p:cNvSpPr/>
          <p:nvPr/>
        </p:nvSpPr>
        <p:spPr>
          <a:xfrm>
            <a:off x="5314950" y="188595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38" name="AutoShape 133"/>
          <p:cNvSpPr/>
          <p:nvPr/>
        </p:nvSpPr>
        <p:spPr>
          <a:xfrm rot="10800000">
            <a:off x="4591050" y="11811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39" name="AutoShape 134"/>
          <p:cNvSpPr/>
          <p:nvPr/>
        </p:nvSpPr>
        <p:spPr>
          <a:xfrm rot="10800000">
            <a:off x="6096000" y="26670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0" name="AutoShape 135"/>
          <p:cNvSpPr/>
          <p:nvPr/>
        </p:nvSpPr>
        <p:spPr>
          <a:xfrm rot="10800000">
            <a:off x="5314950" y="19050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1" name="AutoShape 136"/>
          <p:cNvSpPr/>
          <p:nvPr/>
        </p:nvSpPr>
        <p:spPr>
          <a:xfrm rot="10800000">
            <a:off x="6800850" y="33528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2" name="AutoShape 137"/>
          <p:cNvSpPr/>
          <p:nvPr/>
        </p:nvSpPr>
        <p:spPr>
          <a:xfrm>
            <a:off x="6800850" y="33528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3" name="Rectangle 138"/>
          <p:cNvSpPr/>
          <p:nvPr/>
        </p:nvSpPr>
        <p:spPr>
          <a:xfrm>
            <a:off x="4572000" y="19240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4" name="Rectangle 139"/>
          <p:cNvSpPr/>
          <p:nvPr/>
        </p:nvSpPr>
        <p:spPr>
          <a:xfrm>
            <a:off x="5314950" y="33718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5" name="Rectangle 140"/>
          <p:cNvSpPr/>
          <p:nvPr/>
        </p:nvSpPr>
        <p:spPr>
          <a:xfrm>
            <a:off x="457200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6" name="Rectangle 141"/>
          <p:cNvSpPr/>
          <p:nvPr/>
        </p:nvSpPr>
        <p:spPr>
          <a:xfrm>
            <a:off x="531495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7" name="Rectangle 142"/>
          <p:cNvSpPr/>
          <p:nvPr/>
        </p:nvSpPr>
        <p:spPr>
          <a:xfrm>
            <a:off x="6057900" y="33718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8" name="Rectangle 143"/>
          <p:cNvSpPr/>
          <p:nvPr/>
        </p:nvSpPr>
        <p:spPr>
          <a:xfrm>
            <a:off x="607695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49" name="Rectangle 144"/>
          <p:cNvSpPr/>
          <p:nvPr/>
        </p:nvSpPr>
        <p:spPr>
          <a:xfrm>
            <a:off x="533400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0" name="Rectangle 145"/>
          <p:cNvSpPr/>
          <p:nvPr/>
        </p:nvSpPr>
        <p:spPr>
          <a:xfrm>
            <a:off x="6076950" y="19240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1" name="Rectangle 146"/>
          <p:cNvSpPr/>
          <p:nvPr/>
        </p:nvSpPr>
        <p:spPr>
          <a:xfrm>
            <a:off x="6819900" y="26479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2" name="Rectangle 147"/>
          <p:cNvSpPr/>
          <p:nvPr/>
        </p:nvSpPr>
        <p:spPr>
          <a:xfrm>
            <a:off x="6819900" y="192405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3" name="Rectangle 148"/>
          <p:cNvSpPr/>
          <p:nvPr/>
        </p:nvSpPr>
        <p:spPr>
          <a:xfrm>
            <a:off x="6819900" y="1181100"/>
            <a:ext cx="742950" cy="74295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4" name="AutoShape 149"/>
          <p:cNvSpPr/>
          <p:nvPr/>
        </p:nvSpPr>
        <p:spPr>
          <a:xfrm>
            <a:off x="6057900" y="2628900"/>
            <a:ext cx="762000" cy="762000"/>
          </a:xfrm>
          <a:prstGeom prst="rtTriangl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1555" name="Line 150"/>
          <p:cNvSpPr/>
          <p:nvPr/>
        </p:nvSpPr>
        <p:spPr>
          <a:xfrm flipH="1" flipV="1">
            <a:off x="4572000" y="1200150"/>
            <a:ext cx="2990850" cy="293370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56" name="Line 151"/>
          <p:cNvSpPr/>
          <p:nvPr/>
        </p:nvSpPr>
        <p:spPr>
          <a:xfrm flipH="1">
            <a:off x="4552950" y="4152900"/>
            <a:ext cx="30464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57" name="Line 152"/>
          <p:cNvSpPr/>
          <p:nvPr/>
        </p:nvSpPr>
        <p:spPr>
          <a:xfrm flipH="1">
            <a:off x="4591050" y="1181100"/>
            <a:ext cx="30083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58" name="Line 153"/>
          <p:cNvSpPr/>
          <p:nvPr/>
        </p:nvSpPr>
        <p:spPr>
          <a:xfrm>
            <a:off x="4551363" y="1181100"/>
            <a:ext cx="20637" cy="297180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59" name="Line 154"/>
          <p:cNvSpPr/>
          <p:nvPr/>
        </p:nvSpPr>
        <p:spPr>
          <a:xfrm flipV="1">
            <a:off x="7580313" y="1143000"/>
            <a:ext cx="1587" cy="30289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60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pic>
        <p:nvPicPr>
          <p:cNvPr id="21561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69850"/>
            <a:ext cx="1157288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62" name="Picture 13" descr="sun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0" y="61913"/>
            <a:ext cx="1157288" cy="115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609600" y="381000"/>
            <a:ext cx="6248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3717925" y="1157288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vi-VN" altLang="x-none" sz="2000" dirty="0">
              <a:latin typeface="Times New Roman" panose="02020603050405020304" pitchFamily="18" charset="0"/>
            </a:endParaRPr>
          </a:p>
        </p:txBody>
      </p:sp>
      <p:sp>
        <p:nvSpPr>
          <p:cNvPr id="22532" name="Text Box 12"/>
          <p:cNvSpPr txBox="1"/>
          <p:nvPr/>
        </p:nvSpPr>
        <p:spPr>
          <a:xfrm>
            <a:off x="1524000" y="3535363"/>
            <a:ext cx="723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Nhận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dạng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sau</a:t>
            </a:r>
            <a:r>
              <a:rPr sz="3200" b="1" i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32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22534" name="AutoShape 27"/>
          <p:cNvSpPr/>
          <p:nvPr/>
        </p:nvSpPr>
        <p:spPr>
          <a:xfrm>
            <a:off x="1752600" y="1836738"/>
            <a:ext cx="6096000" cy="1135062"/>
          </a:xfrm>
          <a:prstGeom prst="cloudCallout">
            <a:avLst>
              <a:gd name="adj1" fmla="val -46514"/>
              <a:gd name="adj2" fmla="val 60417"/>
            </a:avLst>
          </a:prstGeom>
          <a:gradFill rotWithShape="1">
            <a:gsLst>
              <a:gs pos="0">
                <a:schemeClr val="bg1"/>
              </a:gs>
              <a:gs pos="100000">
                <a:srgbClr val="CCFF66"/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sz="3200" b="1" i="1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3200" b="1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sz="3200" b="1" i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5" name="Picture 26" descr="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1828800"/>
            <a:ext cx="1752600" cy="170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6"/>
          <p:cNvSpPr txBox="1"/>
          <p:nvPr/>
        </p:nvSpPr>
        <p:spPr>
          <a:xfrm>
            <a:off x="2667000" y="4521200"/>
            <a:ext cx="4191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2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32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32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Đ, </a:t>
            </a:r>
            <a:r>
              <a:rPr lang="en-US" altLang="en-US" sz="32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32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320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endParaRPr lang="en-US" altLang="en-US" sz="3200" b="1">
              <a:solidFill>
                <a:srgbClr val="0B19C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0"/>
          <p:cNvGrpSpPr/>
          <p:nvPr/>
        </p:nvGrpSpPr>
        <p:grpSpPr>
          <a:xfrm>
            <a:off x="2057400" y="1644650"/>
            <a:ext cx="4724400" cy="2698750"/>
            <a:chOff x="48" y="412"/>
            <a:chExt cx="2976" cy="1700"/>
          </a:xfrm>
        </p:grpSpPr>
        <p:sp>
          <p:nvSpPr>
            <p:cNvPr id="23570" name="Text Box 41"/>
            <p:cNvSpPr txBox="1"/>
            <p:nvPr/>
          </p:nvSpPr>
          <p:spPr>
            <a:xfrm>
              <a:off x="48" y="105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71" name="Text Box 42"/>
            <p:cNvSpPr txBox="1"/>
            <p:nvPr/>
          </p:nvSpPr>
          <p:spPr>
            <a:xfrm>
              <a:off x="2784" y="57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72" name="Text Box 43"/>
            <p:cNvSpPr txBox="1"/>
            <p:nvPr/>
          </p:nvSpPr>
          <p:spPr>
            <a:xfrm>
              <a:off x="1536" y="1824"/>
              <a:ext cx="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3573" name="Group 44"/>
            <p:cNvGrpSpPr/>
            <p:nvPr/>
          </p:nvGrpSpPr>
          <p:grpSpPr>
            <a:xfrm rot="-2446465">
              <a:off x="480" y="412"/>
              <a:ext cx="2160" cy="1240"/>
              <a:chOff x="1672" y="1824"/>
              <a:chExt cx="2160" cy="1240"/>
            </a:xfrm>
          </p:grpSpPr>
          <p:sp>
            <p:nvSpPr>
              <p:cNvPr id="23574" name="Line 45"/>
              <p:cNvSpPr/>
              <p:nvPr/>
            </p:nvSpPr>
            <p:spPr>
              <a:xfrm>
                <a:off x="1680" y="1824"/>
                <a:ext cx="624" cy="1239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75" name="Line 46"/>
              <p:cNvSpPr/>
              <p:nvPr/>
            </p:nvSpPr>
            <p:spPr>
              <a:xfrm>
                <a:off x="1672" y="1825"/>
                <a:ext cx="2160" cy="1239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76" name="Line 47"/>
              <p:cNvSpPr/>
              <p:nvPr/>
            </p:nvSpPr>
            <p:spPr>
              <a:xfrm>
                <a:off x="2296" y="3063"/>
                <a:ext cx="1536" cy="0"/>
              </a:xfrm>
              <a:prstGeom prst="line">
                <a:avLst/>
              </a:prstGeom>
              <a:ln w="38100" cap="flat" cmpd="sng">
                <a:solidFill>
                  <a:srgbClr val="0B19C8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48"/>
          <p:cNvGrpSpPr/>
          <p:nvPr/>
        </p:nvGrpSpPr>
        <p:grpSpPr>
          <a:xfrm rot="8407511">
            <a:off x="4005263" y="2252663"/>
            <a:ext cx="804862" cy="1522412"/>
            <a:chOff x="1968" y="2304"/>
            <a:chExt cx="507" cy="959"/>
          </a:xfrm>
        </p:grpSpPr>
        <p:grpSp>
          <p:nvGrpSpPr>
            <p:cNvPr id="23562" name="Group 49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23567" name="Line 50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68" name="Line 51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69" name="Line 52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3563" name="Group 53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23564" name="Line 54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65" name="Line 55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66" name="Line 56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47517" name="Text Box 61"/>
          <p:cNvSpPr txBox="1"/>
          <p:nvPr/>
        </p:nvSpPr>
        <p:spPr>
          <a:xfrm>
            <a:off x="2057400" y="4648200"/>
            <a:ext cx="4953000" cy="1262063"/>
          </a:xfrm>
          <a:prstGeom prst="rect">
            <a:avLst/>
          </a:prstGeom>
          <a:noFill/>
          <a:ln w="28575" cap="rnd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 bIns="137160">
            <a:spAutoFit/>
          </a:bodyPr>
          <a:p>
            <a:pPr algn="ctr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Tam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ABC:  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2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nhọn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1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vuông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27"/>
          <p:cNvGrpSpPr/>
          <p:nvPr/>
        </p:nvGrpSpPr>
        <p:grpSpPr>
          <a:xfrm>
            <a:off x="1066800" y="2959100"/>
            <a:ext cx="1066800" cy="2146300"/>
            <a:chOff x="1066800" y="2959100"/>
            <a:chExt cx="1066800" cy="2146300"/>
          </a:xfrm>
        </p:grpSpPr>
        <p:pic>
          <p:nvPicPr>
            <p:cNvPr id="23560" name="Picture 21" descr="the xanh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6800" y="3048000"/>
              <a:ext cx="1066800" cy="2057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" name="Oval 29"/>
            <p:cNvSpPr/>
            <p:nvPr/>
          </p:nvSpPr>
          <p:spPr>
            <a:xfrm>
              <a:off x="1101725" y="2959100"/>
              <a:ext cx="990600" cy="927100"/>
            </a:xfrm>
            <a:prstGeom prst="ellipse">
              <a:avLst/>
            </a:prstGeom>
            <a:solidFill>
              <a:srgbClr val="0B19C8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</a:t>
              </a: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ction Button: Sound 30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8520113" y="6275388"/>
            <a:ext cx="533400" cy="457200"/>
          </a:xfrm>
          <a:prstGeom prst="actionButtonSou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7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7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7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7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5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523" name="Text Box 43"/>
          <p:cNvSpPr txBox="1"/>
          <p:nvPr/>
        </p:nvSpPr>
        <p:spPr>
          <a:xfrm>
            <a:off x="2438400" y="5029200"/>
            <a:ext cx="4953000" cy="615950"/>
          </a:xfrm>
          <a:prstGeom prst="rect">
            <a:avLst/>
          </a:prstGeom>
          <a:noFill/>
          <a:ln w="28575" cap="rnd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 bIns="137160"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Tam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MNP: 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3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nhọn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45"/>
          <p:cNvGrpSpPr/>
          <p:nvPr/>
        </p:nvGrpSpPr>
        <p:grpSpPr>
          <a:xfrm>
            <a:off x="2665413" y="1600200"/>
            <a:ext cx="3124200" cy="3124200"/>
            <a:chOff x="0" y="2016"/>
            <a:chExt cx="1968" cy="1968"/>
          </a:xfrm>
        </p:grpSpPr>
        <p:sp>
          <p:nvSpPr>
            <p:cNvPr id="24612" name="Text Box 46"/>
            <p:cNvSpPr txBox="1"/>
            <p:nvPr/>
          </p:nvSpPr>
          <p:spPr>
            <a:xfrm>
              <a:off x="1152" y="2016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M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3" name="Text Box 47"/>
            <p:cNvSpPr txBox="1"/>
            <p:nvPr/>
          </p:nvSpPr>
          <p:spPr>
            <a:xfrm>
              <a:off x="1728" y="369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P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4" name="Text Box 48"/>
            <p:cNvSpPr txBox="1"/>
            <p:nvPr/>
          </p:nvSpPr>
          <p:spPr>
            <a:xfrm>
              <a:off x="0" y="3216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5" name="AutoShape 49"/>
            <p:cNvSpPr/>
            <p:nvPr/>
          </p:nvSpPr>
          <p:spPr>
            <a:xfrm rot="878904">
              <a:off x="384" y="2352"/>
              <a:ext cx="1514" cy="1226"/>
            </a:xfrm>
            <a:prstGeom prst="triangle">
              <a:avLst>
                <a:gd name="adj" fmla="val 50000"/>
              </a:avLst>
            </a:prstGeom>
            <a:noFill/>
            <a:ln w="38100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 rot="-1008112">
            <a:off x="4113213" y="2209800"/>
            <a:ext cx="804862" cy="1522413"/>
            <a:chOff x="1968" y="2304"/>
            <a:chExt cx="507" cy="959"/>
          </a:xfrm>
        </p:grpSpPr>
        <p:grpSp>
          <p:nvGrpSpPr>
            <p:cNvPr id="24604" name="Group 51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24609" name="Line 52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10" name="Line 53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11" name="Line 54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605" name="Group 55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24606" name="Line 56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07" name="Line 57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08" name="Line 58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59"/>
          <p:cNvGrpSpPr/>
          <p:nvPr/>
        </p:nvGrpSpPr>
        <p:grpSpPr>
          <a:xfrm rot="-9738488">
            <a:off x="3295650" y="2419350"/>
            <a:ext cx="804863" cy="1522413"/>
            <a:chOff x="1968" y="2304"/>
            <a:chExt cx="507" cy="959"/>
          </a:xfrm>
        </p:grpSpPr>
        <p:grpSp>
          <p:nvGrpSpPr>
            <p:cNvPr id="24596" name="Group 60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24601" name="Line 61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02" name="Line 62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03" name="Line 63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597" name="Group 64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24598" name="Line 65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599" name="Line 66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00" name="Line 67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" name="Group 68"/>
          <p:cNvGrpSpPr/>
          <p:nvPr/>
        </p:nvGrpSpPr>
        <p:grpSpPr>
          <a:xfrm rot="6246974">
            <a:off x="4397375" y="2994025"/>
            <a:ext cx="804863" cy="1522413"/>
            <a:chOff x="1968" y="2304"/>
            <a:chExt cx="507" cy="959"/>
          </a:xfrm>
        </p:grpSpPr>
        <p:grpSp>
          <p:nvGrpSpPr>
            <p:cNvPr id="24588" name="Group 69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24593" name="Line 70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594" name="Line 71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595" name="Line 72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4589" name="Group 73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24590" name="Line 74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591" name="Line 75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592" name="Line 76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4583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42"/>
          <p:cNvGrpSpPr/>
          <p:nvPr/>
        </p:nvGrpSpPr>
        <p:grpSpPr>
          <a:xfrm>
            <a:off x="1066800" y="2959100"/>
            <a:ext cx="1066800" cy="2146300"/>
            <a:chOff x="1066800" y="2959100"/>
            <a:chExt cx="1066800" cy="2146300"/>
          </a:xfrm>
        </p:grpSpPr>
        <p:pic>
          <p:nvPicPr>
            <p:cNvPr id="24586" name="Picture 21" descr="the xanh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6800" y="3048000"/>
              <a:ext cx="1066800" cy="2057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Oval 44"/>
            <p:cNvSpPr/>
            <p:nvPr/>
          </p:nvSpPr>
          <p:spPr>
            <a:xfrm>
              <a:off x="1101725" y="2959100"/>
              <a:ext cx="990600" cy="927100"/>
            </a:xfrm>
            <a:prstGeom prst="ellipse">
              <a:avLst/>
            </a:prstGeom>
            <a:solidFill>
              <a:srgbClr val="0B19C8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</a:t>
              </a: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Action Button: Sound 4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8493125" y="6289675"/>
            <a:ext cx="533400" cy="457200"/>
          </a:xfrm>
          <a:prstGeom prst="actionButtonSou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5"/>
          <p:cNvGrpSpPr/>
          <p:nvPr/>
        </p:nvGrpSpPr>
        <p:grpSpPr>
          <a:xfrm>
            <a:off x="2514600" y="1676400"/>
            <a:ext cx="3200400" cy="3124200"/>
            <a:chOff x="1968" y="1632"/>
            <a:chExt cx="2016" cy="1968"/>
          </a:xfrm>
        </p:grpSpPr>
        <p:sp>
          <p:nvSpPr>
            <p:cNvPr id="25618" name="Text Box 6"/>
            <p:cNvSpPr txBox="1"/>
            <p:nvPr/>
          </p:nvSpPr>
          <p:spPr>
            <a:xfrm>
              <a:off x="3744" y="1632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H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9" name="Text Box 7"/>
            <p:cNvSpPr txBox="1"/>
            <p:nvPr/>
          </p:nvSpPr>
          <p:spPr>
            <a:xfrm>
              <a:off x="1968" y="172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Q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0" name="Text Box 8"/>
            <p:cNvSpPr txBox="1"/>
            <p:nvPr/>
          </p:nvSpPr>
          <p:spPr>
            <a:xfrm>
              <a:off x="3648" y="3312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endParaRPr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1" name="AutoShape 9"/>
            <p:cNvSpPr/>
            <p:nvPr/>
          </p:nvSpPr>
          <p:spPr>
            <a:xfrm rot="10800000">
              <a:off x="2256" y="1920"/>
              <a:ext cx="1488" cy="1344"/>
            </a:xfrm>
            <a:prstGeom prst="rtTriangle">
              <a:avLst/>
            </a:prstGeom>
            <a:noFill/>
            <a:ln w="38100" cap="flat" cmpd="sng">
              <a:solidFill>
                <a:srgbClr val="0B19C8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4495800" y="2122488"/>
            <a:ext cx="804863" cy="1522412"/>
            <a:chOff x="1968" y="2304"/>
            <a:chExt cx="507" cy="959"/>
          </a:xfrm>
        </p:grpSpPr>
        <p:grpSp>
          <p:nvGrpSpPr>
            <p:cNvPr id="25610" name="Group 11"/>
            <p:cNvGrpSpPr/>
            <p:nvPr/>
          </p:nvGrpSpPr>
          <p:grpSpPr>
            <a:xfrm>
              <a:off x="2123" y="2410"/>
              <a:ext cx="276" cy="576"/>
              <a:chOff x="1604" y="1695"/>
              <a:chExt cx="397" cy="752"/>
            </a:xfrm>
          </p:grpSpPr>
          <p:sp>
            <p:nvSpPr>
              <p:cNvPr id="25615" name="Line 12"/>
              <p:cNvSpPr/>
              <p:nvPr/>
            </p:nvSpPr>
            <p:spPr>
              <a:xfrm>
                <a:off x="1604" y="1728"/>
                <a:ext cx="397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6" name="Line 13"/>
              <p:cNvSpPr/>
              <p:nvPr/>
            </p:nvSpPr>
            <p:spPr>
              <a:xfrm rot="5400000">
                <a:off x="1658" y="2070"/>
                <a:ext cx="679" cy="0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7" name="Line 14"/>
              <p:cNvSpPr/>
              <p:nvPr/>
            </p:nvSpPr>
            <p:spPr>
              <a:xfrm rot="4620000" flipH="1">
                <a:off x="1427" y="1952"/>
                <a:ext cx="752" cy="238"/>
              </a:xfrm>
              <a:prstGeom prst="line">
                <a:avLst/>
              </a:prstGeom>
              <a:ln w="222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5611" name="Group 15"/>
            <p:cNvGrpSpPr/>
            <p:nvPr/>
          </p:nvGrpSpPr>
          <p:grpSpPr>
            <a:xfrm>
              <a:off x="1968" y="2304"/>
              <a:ext cx="507" cy="959"/>
              <a:chOff x="1624" y="1670"/>
              <a:chExt cx="507" cy="959"/>
            </a:xfrm>
          </p:grpSpPr>
          <p:sp>
            <p:nvSpPr>
              <p:cNvPr id="25612" name="Line 16"/>
              <p:cNvSpPr/>
              <p:nvPr/>
            </p:nvSpPr>
            <p:spPr>
              <a:xfrm>
                <a:off x="1624" y="1713"/>
                <a:ext cx="507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3" name="Line 17"/>
              <p:cNvSpPr/>
              <p:nvPr/>
            </p:nvSpPr>
            <p:spPr>
              <a:xfrm rot="5400000">
                <a:off x="1694" y="2149"/>
                <a:ext cx="864" cy="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4" name="Line 18"/>
              <p:cNvSpPr/>
              <p:nvPr/>
            </p:nvSpPr>
            <p:spPr>
              <a:xfrm rot="4620000" flipH="1">
                <a:off x="1398" y="2001"/>
                <a:ext cx="959" cy="29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49526" name="Text Box 22"/>
          <p:cNvSpPr txBox="1"/>
          <p:nvPr/>
        </p:nvSpPr>
        <p:spPr>
          <a:xfrm>
            <a:off x="2362200" y="4943475"/>
            <a:ext cx="4953000" cy="1262063"/>
          </a:xfrm>
          <a:prstGeom prst="rect">
            <a:avLst/>
          </a:prstGeom>
          <a:noFill/>
          <a:ln w="28575" cap="rnd" cmpd="sng">
            <a:solidFill>
              <a:srgbClr val="0B19C8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 bIns="137160">
            <a:spAutoFit/>
          </a:bodyPr>
          <a:p>
            <a:pPr algn="ctr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Tam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QHI:  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2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nhọn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1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vuông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1066800" y="2959100"/>
            <a:ext cx="1066800" cy="2146300"/>
            <a:chOff x="1066800" y="2959100"/>
            <a:chExt cx="1066800" cy="2146300"/>
          </a:xfrm>
        </p:grpSpPr>
        <p:pic>
          <p:nvPicPr>
            <p:cNvPr id="25608" name="Picture 21" descr="the xanh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6800" y="3048000"/>
              <a:ext cx="1066800" cy="2057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Oval 3"/>
            <p:cNvSpPr/>
            <p:nvPr/>
          </p:nvSpPr>
          <p:spPr>
            <a:xfrm>
              <a:off x="1101725" y="2959100"/>
              <a:ext cx="990600" cy="927100"/>
            </a:xfrm>
            <a:prstGeom prst="ellipse">
              <a:avLst/>
            </a:prstGeom>
            <a:solidFill>
              <a:srgbClr val="0B19C8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</a:t>
              </a: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Action Button: Sound 26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8520113" y="6310313"/>
            <a:ext cx="533400" cy="457200"/>
          </a:xfrm>
          <a:prstGeom prst="actionButtonSou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wallcoo 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WordArt 4" descr="Paper bag"/>
          <p:cNvSpPr>
            <a:spLocks noTextEdit="1"/>
          </p:cNvSpPr>
          <p:nvPr/>
        </p:nvSpPr>
        <p:spPr>
          <a:xfrm>
            <a:off x="457200" y="609600"/>
            <a:ext cx="83058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en-US" sz="32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B19C8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Chúc các em học sinh chăm ngoan,</a:t>
            </a:r>
            <a:endParaRPr lang="en-US" sz="32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B19C8"/>
              </a:soli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hangingPunct="0"/>
            <a:r>
              <a:rPr lang="en-US" sz="32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B19C8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học tốt!</a:t>
            </a:r>
            <a:endParaRPr lang="en-US" sz="32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B19C8"/>
              </a:soli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8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3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3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3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26" dur="3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5" descr="Picture74"/>
          <p:cNvPicPr>
            <a:picLocks noChangeAspect="1"/>
          </p:cNvPicPr>
          <p:nvPr/>
        </p:nvPicPr>
        <p:blipFill>
          <a:blip r:embed="rId1">
            <a:lum bright="6000" contrast="-32001"/>
          </a:blip>
          <a:stretch>
            <a:fillRect/>
          </a:stretch>
        </p:blipFill>
        <p:spPr>
          <a:xfrm>
            <a:off x="6324600" y="4876800"/>
            <a:ext cx="2819400" cy="1981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099" name="Object 7"/>
          <p:cNvGraphicFramePr>
            <a:graphicFrameLocks noChangeAspect="1"/>
          </p:cNvGraphicFramePr>
          <p:nvPr/>
        </p:nvGraphicFramePr>
        <p:xfrm>
          <a:off x="76200" y="4876800"/>
          <a:ext cx="32766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192020" imgH="1424940" progId="MS_ClipArt_Gallery.2">
                  <p:embed/>
                </p:oleObj>
              </mc:Choice>
              <mc:Fallback>
                <p:oleObj name="" r:id="rId2" imgW="2192020" imgH="1424940" progId="MS_ClipArt_Gallery.2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200" y="4876800"/>
                        <a:ext cx="3276600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/>
          <p:nvPr/>
        </p:nvGrpSpPr>
        <p:grpSpPr bwMode="auto">
          <a:xfrm>
            <a:off x="990600" y="1981200"/>
            <a:ext cx="7239000" cy="1981200"/>
            <a:chOff x="672" y="1488"/>
            <a:chExt cx="4512" cy="816"/>
          </a:xfrm>
          <a:noFill/>
        </p:grpSpPr>
        <p:sp>
          <p:nvSpPr>
            <p:cNvPr id="3079" name="AutoShape 10"/>
            <p:cNvSpPr>
              <a:spLocks noChangeArrowheads="1"/>
            </p:cNvSpPr>
            <p:nvPr/>
          </p:nvSpPr>
          <p:spPr bwMode="auto">
            <a:xfrm>
              <a:off x="672" y="1488"/>
              <a:ext cx="4512" cy="816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FF0000"/>
              </a:solidFill>
              <a:round/>
            </a:ln>
            <a:effectLst>
              <a:outerShdw dist="35921" dir="2700000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80" name="Text Box 11"/>
            <p:cNvSpPr txBox="1">
              <a:spLocks noChangeArrowheads="1"/>
            </p:cNvSpPr>
            <p:nvPr/>
          </p:nvSpPr>
          <p:spPr bwMode="auto">
            <a:xfrm>
              <a:off x="1056" y="1734"/>
              <a:ext cx="3840" cy="368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B19C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Nêu các góc đã học ở lớp 4?</a:t>
              </a:r>
              <a:endPara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B19C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101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Group 9"/>
          <p:cNvGrpSpPr/>
          <p:nvPr/>
        </p:nvGrpSpPr>
        <p:grpSpPr>
          <a:xfrm>
            <a:off x="1905000" y="4114800"/>
            <a:ext cx="609600" cy="1066800"/>
            <a:chOff x="3792" y="3264"/>
            <a:chExt cx="384" cy="672"/>
          </a:xfrm>
        </p:grpSpPr>
        <p:sp>
          <p:nvSpPr>
            <p:cNvPr id="5150" name="AutoShape 10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51" name="AutoShape 11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3" name="Group 12"/>
          <p:cNvGrpSpPr/>
          <p:nvPr/>
        </p:nvGrpSpPr>
        <p:grpSpPr>
          <a:xfrm rot="-5400000">
            <a:off x="6172200" y="4419600"/>
            <a:ext cx="609600" cy="1066800"/>
            <a:chOff x="3792" y="3264"/>
            <a:chExt cx="384" cy="672"/>
          </a:xfrm>
        </p:grpSpPr>
        <p:sp>
          <p:nvSpPr>
            <p:cNvPr id="5148" name="AutoShape 13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49" name="AutoShape 14"/>
            <p:cNvSpPr/>
            <p:nvPr/>
          </p:nvSpPr>
          <p:spPr>
            <a:xfrm>
              <a:off x="3850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4" name="Group 15"/>
          <p:cNvGrpSpPr/>
          <p:nvPr/>
        </p:nvGrpSpPr>
        <p:grpSpPr>
          <a:xfrm>
            <a:off x="6019800" y="1884363"/>
            <a:ext cx="609600" cy="1066800"/>
            <a:chOff x="3792" y="3264"/>
            <a:chExt cx="384" cy="672"/>
          </a:xfrm>
        </p:grpSpPr>
        <p:sp>
          <p:nvSpPr>
            <p:cNvPr id="5146" name="AutoShape 16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47" name="AutoShape 17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5" name="Group 18"/>
          <p:cNvGrpSpPr/>
          <p:nvPr/>
        </p:nvGrpSpPr>
        <p:grpSpPr>
          <a:xfrm>
            <a:off x="2016125" y="1773238"/>
            <a:ext cx="609600" cy="1066800"/>
            <a:chOff x="3792" y="3264"/>
            <a:chExt cx="384" cy="672"/>
          </a:xfrm>
        </p:grpSpPr>
        <p:sp>
          <p:nvSpPr>
            <p:cNvPr id="5144" name="AutoShape 19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45" name="AutoShape 20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6" name="Group 33"/>
          <p:cNvGrpSpPr/>
          <p:nvPr/>
        </p:nvGrpSpPr>
        <p:grpSpPr>
          <a:xfrm>
            <a:off x="1981200" y="1219200"/>
            <a:ext cx="1644650" cy="1655763"/>
            <a:chOff x="1248" y="768"/>
            <a:chExt cx="1036" cy="1043"/>
          </a:xfrm>
        </p:grpSpPr>
        <p:sp>
          <p:nvSpPr>
            <p:cNvPr id="5142" name="Line 21"/>
            <p:cNvSpPr/>
            <p:nvPr/>
          </p:nvSpPr>
          <p:spPr>
            <a:xfrm>
              <a:off x="1248" y="1811"/>
              <a:ext cx="1036" cy="0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3" name="Line 22"/>
            <p:cNvSpPr/>
            <p:nvPr/>
          </p:nvSpPr>
          <p:spPr>
            <a:xfrm flipV="1">
              <a:off x="1248" y="768"/>
              <a:ext cx="0" cy="1036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27" name="Group 24"/>
          <p:cNvGrpSpPr/>
          <p:nvPr/>
        </p:nvGrpSpPr>
        <p:grpSpPr>
          <a:xfrm>
            <a:off x="6019800" y="2078038"/>
            <a:ext cx="1828800" cy="893762"/>
            <a:chOff x="1248" y="1213"/>
            <a:chExt cx="1152" cy="563"/>
          </a:xfrm>
        </p:grpSpPr>
        <p:sp>
          <p:nvSpPr>
            <p:cNvPr id="5140" name="Line 25"/>
            <p:cNvSpPr/>
            <p:nvPr/>
          </p:nvSpPr>
          <p:spPr>
            <a:xfrm>
              <a:off x="1248" y="1776"/>
              <a:ext cx="1152" cy="0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1" name="Line 26"/>
            <p:cNvSpPr/>
            <p:nvPr/>
          </p:nvSpPr>
          <p:spPr>
            <a:xfrm flipV="1">
              <a:off x="1248" y="1213"/>
              <a:ext cx="1104" cy="554"/>
            </a:xfrm>
            <a:prstGeom prst="line">
              <a:avLst/>
            </a:prstGeom>
            <a:ln w="28575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28" name="Group 37"/>
          <p:cNvGrpSpPr/>
          <p:nvPr/>
        </p:nvGrpSpPr>
        <p:grpSpPr>
          <a:xfrm>
            <a:off x="762000" y="3886200"/>
            <a:ext cx="2971800" cy="1336675"/>
            <a:chOff x="480" y="2557"/>
            <a:chExt cx="1872" cy="842"/>
          </a:xfrm>
        </p:grpSpPr>
        <p:sp>
          <p:nvSpPr>
            <p:cNvPr id="5138" name="Line 28"/>
            <p:cNvSpPr/>
            <p:nvPr/>
          </p:nvSpPr>
          <p:spPr>
            <a:xfrm>
              <a:off x="1200" y="3395"/>
              <a:ext cx="1152" cy="0"/>
            </a:xfrm>
            <a:prstGeom prst="line">
              <a:avLst/>
            </a:prstGeom>
            <a:ln w="25400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9" name="Line 29"/>
            <p:cNvSpPr/>
            <p:nvPr/>
          </p:nvSpPr>
          <p:spPr>
            <a:xfrm flipH="1" flipV="1">
              <a:off x="480" y="2557"/>
              <a:ext cx="720" cy="842"/>
            </a:xfrm>
            <a:prstGeom prst="line">
              <a:avLst/>
            </a:prstGeom>
            <a:ln w="25400" cap="flat" cmpd="sng">
              <a:solidFill>
                <a:srgbClr val="0B19C8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29" name="Group 34"/>
          <p:cNvGrpSpPr/>
          <p:nvPr/>
        </p:nvGrpSpPr>
        <p:grpSpPr>
          <a:xfrm>
            <a:off x="7010400" y="4170363"/>
            <a:ext cx="609600" cy="1066800"/>
            <a:chOff x="3792" y="3264"/>
            <a:chExt cx="384" cy="672"/>
          </a:xfrm>
        </p:grpSpPr>
        <p:sp>
          <p:nvSpPr>
            <p:cNvPr id="5136" name="AutoShape 35"/>
            <p:cNvSpPr/>
            <p:nvPr/>
          </p:nvSpPr>
          <p:spPr>
            <a:xfrm>
              <a:off x="3792" y="3264"/>
              <a:ext cx="384" cy="672"/>
            </a:xfrm>
            <a:prstGeom prst="rtTriangle">
              <a:avLst/>
            </a:prstGeom>
            <a:solidFill>
              <a:srgbClr val="FF9900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37" name="AutoShape 36"/>
            <p:cNvSpPr/>
            <p:nvPr/>
          </p:nvSpPr>
          <p:spPr>
            <a:xfrm>
              <a:off x="3849" y="3465"/>
              <a:ext cx="213" cy="405"/>
            </a:xfrm>
            <a:prstGeom prst="rtTriangle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79999"/>
                </a:schemeClr>
              </a:outerShdw>
            </a:effectLst>
          </p:spPr>
          <p:txBody>
            <a:bodyPr wrap="none" bIns="137160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1174" name="Text Box 38"/>
          <p:cNvSpPr txBox="1"/>
          <p:nvPr/>
        </p:nvSpPr>
        <p:spPr>
          <a:xfrm>
            <a:off x="1752600" y="3124200"/>
            <a:ext cx="2209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75" name="Text Box 39"/>
          <p:cNvSpPr txBox="1"/>
          <p:nvPr/>
        </p:nvSpPr>
        <p:spPr>
          <a:xfrm>
            <a:off x="4572000" y="3200400"/>
            <a:ext cx="4495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nhọn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bé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hơn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76" name="Text Box 40"/>
          <p:cNvSpPr txBox="1"/>
          <p:nvPr/>
        </p:nvSpPr>
        <p:spPr>
          <a:xfrm>
            <a:off x="76200" y="5507038"/>
            <a:ext cx="4343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tù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lớn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hơn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77" name="Text Box 41"/>
          <p:cNvSpPr txBox="1"/>
          <p:nvPr/>
        </p:nvSpPr>
        <p:spPr>
          <a:xfrm>
            <a:off x="4670425" y="5562600"/>
            <a:ext cx="4397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bẹt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bằng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hai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vuông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4" name="Line 42"/>
          <p:cNvSpPr/>
          <p:nvPr/>
        </p:nvSpPr>
        <p:spPr>
          <a:xfrm>
            <a:off x="5105400" y="5257800"/>
            <a:ext cx="3656013" cy="0"/>
          </a:xfrm>
          <a:prstGeom prst="line">
            <a:avLst/>
          </a:prstGeom>
          <a:ln w="25400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5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74" grpId="0"/>
      <p:bldP spid="91175" grpId="0"/>
      <p:bldP spid="91176" grpId="0"/>
      <p:bldP spid="91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WordArt 3"/>
          <p:cNvSpPr>
            <a:spLocks noTextEdit="1"/>
          </p:cNvSpPr>
          <p:nvPr/>
        </p:nvSpPr>
        <p:spPr>
          <a:xfrm>
            <a:off x="2895600" y="838200"/>
            <a:ext cx="3048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en-US" sz="3600" b="1">
                <a:ln w="9525" cap="flat" cmpd="sng">
                  <a:solidFill>
                    <a:srgbClr val="FF505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B19C8"/>
                </a:solidFill>
                <a:effectLst>
                  <a:outerShdw dist="38100" dir="2699999" algn="tl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Chương ba</a:t>
            </a:r>
            <a:endParaRPr lang="en-US" sz="3600" b="1">
              <a:ln w="9525" cap="flat" cmpd="sng">
                <a:solidFill>
                  <a:srgbClr val="FF5050"/>
                </a:solidFill>
                <a:prstDash val="solid"/>
                <a:headEnd type="none" w="med" len="med"/>
                <a:tailEnd type="none" w="med" len="med"/>
              </a:ln>
              <a:solidFill>
                <a:srgbClr val="0B19C8"/>
              </a:solidFill>
              <a:effectLst>
                <a:outerShdw dist="38100" dir="2699999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7" name="WordArt 4"/>
          <p:cNvSpPr>
            <a:spLocks noTextEdit="1"/>
          </p:cNvSpPr>
          <p:nvPr/>
        </p:nvSpPr>
        <p:spPr>
          <a:xfrm>
            <a:off x="1295400" y="2590800"/>
            <a:ext cx="6553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 HỌC</a:t>
            </a:r>
            <a:endParaRPr 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8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3" name="Picture 5" descr="IMG012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457200"/>
            <a:ext cx="2649538" cy="320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6708775" y="379413"/>
            <a:ext cx="2362200" cy="4470400"/>
            <a:chOff x="4128" y="239"/>
            <a:chExt cx="1488" cy="2816"/>
          </a:xfrm>
        </p:grpSpPr>
        <p:pic>
          <p:nvPicPr>
            <p:cNvPr id="7181" name="Picture 7"/>
            <p:cNvPicPr>
              <a:picLocks noChangeAspect="1"/>
            </p:cNvPicPr>
            <p:nvPr/>
          </p:nvPicPr>
          <p:blipFill>
            <a:blip r:embed="rId2"/>
            <a:srcRect l="47955" t="3333" r="2199" b="41667"/>
            <a:stretch>
              <a:fillRect/>
            </a:stretch>
          </p:blipFill>
          <p:spPr>
            <a:xfrm>
              <a:off x="4128" y="239"/>
              <a:ext cx="1488" cy="13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Rectangle 8"/>
            <p:cNvSpPr/>
            <p:nvPr/>
          </p:nvSpPr>
          <p:spPr>
            <a:xfrm>
              <a:off x="4872" y="1929"/>
              <a:ext cx="50" cy="384"/>
            </a:xfrm>
            <a:prstGeom prst="rect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183" name="Rectangle 9"/>
            <p:cNvSpPr/>
            <p:nvPr/>
          </p:nvSpPr>
          <p:spPr>
            <a:xfrm>
              <a:off x="4872" y="2671"/>
              <a:ext cx="50" cy="384"/>
            </a:xfrm>
            <a:prstGeom prst="rect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184" name="Rectangle 10"/>
            <p:cNvSpPr/>
            <p:nvPr/>
          </p:nvSpPr>
          <p:spPr>
            <a:xfrm>
              <a:off x="4872" y="1545"/>
              <a:ext cx="50" cy="3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185" name="Rectangle 11"/>
            <p:cNvSpPr/>
            <p:nvPr/>
          </p:nvSpPr>
          <p:spPr>
            <a:xfrm>
              <a:off x="4872" y="2313"/>
              <a:ext cx="50" cy="358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vi-VN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8622" name="AutoShape 14"/>
          <p:cNvSpPr/>
          <p:nvPr/>
        </p:nvSpPr>
        <p:spPr>
          <a:xfrm>
            <a:off x="6805613" y="403225"/>
            <a:ext cx="2209800" cy="20574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68623" name="Text Box 15"/>
          <p:cNvSpPr txBox="1"/>
          <p:nvPr/>
        </p:nvSpPr>
        <p:spPr>
          <a:xfrm>
            <a:off x="3200400" y="6262688"/>
            <a:ext cx="2819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err="1">
                <a:solidFill>
                  <a:schemeClr val="bg1"/>
                </a:solidFill>
                <a:latin typeface="Times New Roman" panose="02020603050405020304" pitchFamily="18" charset="0"/>
              </a:rPr>
              <a:t>Hình</a:t>
            </a:r>
            <a:r>
              <a:rPr sz="2800">
                <a:solidFill>
                  <a:schemeClr val="bg1"/>
                </a:solidFill>
                <a:latin typeface="Times New Roman" panose="02020603050405020304" pitchFamily="18" charset="0"/>
              </a:rPr>
              <a:t> tam </a:t>
            </a:r>
            <a:r>
              <a:rPr sz="2800" err="1">
                <a:solidFill>
                  <a:schemeClr val="bg1"/>
                </a:solidFill>
                <a:latin typeface="Times New Roman" panose="02020603050405020304" pitchFamily="18" charset="0"/>
              </a:rPr>
              <a:t>giác</a:t>
            </a:r>
            <a:endParaRPr sz="2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4" name="AutoShape 16"/>
          <p:cNvSpPr/>
          <p:nvPr/>
        </p:nvSpPr>
        <p:spPr>
          <a:xfrm>
            <a:off x="1409700" y="3843338"/>
            <a:ext cx="1143000" cy="28670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68625" name="AutoShape 17"/>
          <p:cNvSpPr/>
          <p:nvPr/>
        </p:nvSpPr>
        <p:spPr>
          <a:xfrm rot="-503586">
            <a:off x="3940175" y="1447800"/>
            <a:ext cx="1905000" cy="1219200"/>
          </a:xfrm>
          <a:prstGeom prst="triangle">
            <a:avLst>
              <a:gd name="adj" fmla="val 37417"/>
            </a:avLst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>
              <a:latin typeface="Times New Roman" panose="02020603050405020304" pitchFamily="18" charset="0"/>
            </a:endParaRPr>
          </a:p>
          <a:p>
            <a:pPr algn="ctr" eaLnBrk="0" hangingPunct="0"/>
            <a:endParaRPr>
              <a:latin typeface="Times New Roman" panose="02020603050405020304" pitchFamily="18" charset="0"/>
            </a:endParaRPr>
          </a:p>
          <a:p>
            <a:pPr algn="ctr" eaLnBrk="0" hangingPunct="0"/>
            <a:endParaRPr>
              <a:latin typeface="Times New Roman" panose="02020603050405020304" pitchFamily="18" charset="0"/>
            </a:endParaRPr>
          </a:p>
        </p:txBody>
      </p:sp>
      <p:sp>
        <p:nvSpPr>
          <p:cNvPr id="68626" name="AutoShape 18"/>
          <p:cNvSpPr/>
          <p:nvPr/>
        </p:nvSpPr>
        <p:spPr>
          <a:xfrm rot="-503586">
            <a:off x="4030663" y="4724400"/>
            <a:ext cx="1982787" cy="1306513"/>
          </a:xfrm>
          <a:prstGeom prst="triangle">
            <a:avLst>
              <a:gd name="adj" fmla="val 37417"/>
            </a:avLst>
          </a:prstGeom>
          <a:solidFill>
            <a:srgbClr val="339966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68627" name="AutoShape 19"/>
          <p:cNvSpPr/>
          <p:nvPr/>
        </p:nvSpPr>
        <p:spPr>
          <a:xfrm>
            <a:off x="6292850" y="4219575"/>
            <a:ext cx="2209800" cy="20574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pic>
        <p:nvPicPr>
          <p:cNvPr id="68628" name="Picture 20" descr="TRAVEL32_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"/>
            <a:ext cx="2438400" cy="3581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sp>
        <p:nvSpPr>
          <p:cNvPr id="68629" name="AutoShape 21"/>
          <p:cNvSpPr/>
          <p:nvPr/>
        </p:nvSpPr>
        <p:spPr>
          <a:xfrm>
            <a:off x="1414463" y="171450"/>
            <a:ext cx="1128712" cy="2819400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7180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5.55556E-7 0.5472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0.15231 L 0.01493 0.4856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4213 L -0.05677 0.5601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3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2" grpId="0" animBg="1"/>
      <p:bldP spid="68622" grpId="1" animBg="1"/>
      <p:bldP spid="68623" grpId="0"/>
      <p:bldP spid="68624" grpId="0" animBg="1"/>
      <p:bldP spid="68625" grpId="0" animBg="1"/>
      <p:bldP spid="68625" grpId="1" animBg="1"/>
      <p:bldP spid="68626" grpId="0" animBg="1"/>
      <p:bldP spid="68627" grpId="0" animBg="1"/>
      <p:bldP spid="68629" grpId="0" animBg="1"/>
      <p:bldP spid="686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7"/>
          <p:cNvGrpSpPr/>
          <p:nvPr/>
        </p:nvGrpSpPr>
        <p:grpSpPr>
          <a:xfrm>
            <a:off x="152400" y="2514600"/>
            <a:ext cx="3886200" cy="2895600"/>
            <a:chOff x="96" y="1200"/>
            <a:chExt cx="2880" cy="1824"/>
          </a:xfrm>
        </p:grpSpPr>
        <p:sp>
          <p:nvSpPr>
            <p:cNvPr id="8213" name="AutoShape 8"/>
            <p:cNvSpPr/>
            <p:nvPr/>
          </p:nvSpPr>
          <p:spPr>
            <a:xfrm>
              <a:off x="336" y="1536"/>
              <a:ext cx="2112" cy="1248"/>
            </a:xfrm>
            <a:prstGeom prst="triangle">
              <a:avLst>
                <a:gd name="adj" fmla="val 25282"/>
              </a:avLst>
            </a:prstGeom>
            <a:noFill/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vi-VN" altLang="x-none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214" name="Text Box 9"/>
            <p:cNvSpPr txBox="1"/>
            <p:nvPr/>
          </p:nvSpPr>
          <p:spPr>
            <a:xfrm>
              <a:off x="720" y="1200"/>
              <a:ext cx="480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A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15" name="Text Box 10"/>
            <p:cNvSpPr txBox="1"/>
            <p:nvPr/>
          </p:nvSpPr>
          <p:spPr>
            <a:xfrm>
              <a:off x="2496" y="2688"/>
              <a:ext cx="480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C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16" name="Text Box 11"/>
            <p:cNvSpPr txBox="1"/>
            <p:nvPr/>
          </p:nvSpPr>
          <p:spPr>
            <a:xfrm>
              <a:off x="96" y="2736"/>
              <a:ext cx="480" cy="288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B</a:t>
              </a:r>
              <a:endParaRPr sz="24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1693" name="Text Box 13"/>
          <p:cNvSpPr txBox="1"/>
          <p:nvPr/>
        </p:nvSpPr>
        <p:spPr>
          <a:xfrm>
            <a:off x="3581400" y="2209800"/>
            <a:ext cx="3810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ABC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có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4" name="Text Box 14"/>
          <p:cNvSpPr txBox="1"/>
          <p:nvPr/>
        </p:nvSpPr>
        <p:spPr>
          <a:xfrm>
            <a:off x="3584575" y="2743200"/>
            <a:ext cx="24352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*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5" name="Text Box 15"/>
          <p:cNvSpPr txBox="1"/>
          <p:nvPr/>
        </p:nvSpPr>
        <p:spPr>
          <a:xfrm>
            <a:off x="5638800" y="2743200"/>
            <a:ext cx="1828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AB,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8" name="Text Box 18"/>
          <p:cNvSpPr txBox="1"/>
          <p:nvPr/>
        </p:nvSpPr>
        <p:spPr>
          <a:xfrm>
            <a:off x="7162800" y="2743200"/>
            <a:ext cx="1809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AC,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9" name="Text Box 19"/>
          <p:cNvSpPr txBox="1"/>
          <p:nvPr/>
        </p:nvSpPr>
        <p:spPr>
          <a:xfrm>
            <a:off x="3733800" y="3200400"/>
            <a:ext cx="1828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cạnh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BC.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Rectangle 20"/>
          <p:cNvSpPr/>
          <p:nvPr/>
        </p:nvSpPr>
        <p:spPr>
          <a:xfrm>
            <a:off x="0" y="1046163"/>
            <a:ext cx="9144000" cy="4683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tam 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giác</a:t>
            </a:r>
            <a:endParaRPr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2" name="Line 22"/>
          <p:cNvSpPr/>
          <p:nvPr/>
        </p:nvSpPr>
        <p:spPr>
          <a:xfrm rot="-60000" flipH="1">
            <a:off x="457200" y="3048000"/>
            <a:ext cx="762000" cy="1981200"/>
          </a:xfrm>
          <a:prstGeom prst="line">
            <a:avLst/>
          </a:prstGeom>
          <a:ln w="28575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03" name="Line 23"/>
          <p:cNvSpPr/>
          <p:nvPr/>
        </p:nvSpPr>
        <p:spPr>
          <a:xfrm rot="-60000">
            <a:off x="1217613" y="3046413"/>
            <a:ext cx="2058987" cy="1982787"/>
          </a:xfrm>
          <a:prstGeom prst="line">
            <a:avLst/>
          </a:prstGeom>
          <a:ln w="28575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04" name="Line 24"/>
          <p:cNvSpPr/>
          <p:nvPr/>
        </p:nvSpPr>
        <p:spPr>
          <a:xfrm flipV="1">
            <a:off x="471488" y="5026025"/>
            <a:ext cx="2860675" cy="3175"/>
          </a:xfrm>
          <a:prstGeom prst="line">
            <a:avLst/>
          </a:prstGeom>
          <a:ln w="28575" cap="flat" cmpd="sng">
            <a:solidFill>
              <a:srgbClr val="0B19C8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05" name="Text Box 25"/>
          <p:cNvSpPr txBox="1"/>
          <p:nvPr/>
        </p:nvSpPr>
        <p:spPr>
          <a:xfrm>
            <a:off x="3581400" y="3733800"/>
            <a:ext cx="2438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*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8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8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6" name="Text Box 26"/>
          <p:cNvSpPr txBox="1"/>
          <p:nvPr/>
        </p:nvSpPr>
        <p:spPr>
          <a:xfrm>
            <a:off x="5562600" y="3719513"/>
            <a:ext cx="1600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đỉnh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A,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7" name="Text Box 27"/>
          <p:cNvSpPr txBox="1"/>
          <p:nvPr/>
        </p:nvSpPr>
        <p:spPr>
          <a:xfrm>
            <a:off x="6800850" y="3733800"/>
            <a:ext cx="1504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đỉnh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B,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8" name="Text Box 28"/>
          <p:cNvSpPr txBox="1"/>
          <p:nvPr/>
        </p:nvSpPr>
        <p:spPr>
          <a:xfrm>
            <a:off x="3733800" y="4267200"/>
            <a:ext cx="1752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đỉnh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 C.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4" name="Rectangle 34"/>
          <p:cNvSpPr/>
          <p:nvPr/>
        </p:nvSpPr>
        <p:spPr>
          <a:xfrm>
            <a:off x="973138" y="2514600"/>
            <a:ext cx="444500" cy="615950"/>
          </a:xfrm>
          <a:prstGeom prst="rect">
            <a:avLst/>
          </a:prstGeom>
          <a:noFill/>
          <a:ln w="9525">
            <a:noFill/>
          </a:ln>
        </p:spPr>
        <p:txBody>
          <a:bodyPr wrap="none" bIns="137160">
            <a:spAutoFit/>
          </a:bodyPr>
          <a:p>
            <a:pPr algn="ctr"/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5" name="Rectangle 35"/>
          <p:cNvSpPr/>
          <p:nvPr/>
        </p:nvSpPr>
        <p:spPr>
          <a:xfrm>
            <a:off x="152400" y="4953000"/>
            <a:ext cx="366713" cy="615950"/>
          </a:xfrm>
          <a:prstGeom prst="rect">
            <a:avLst/>
          </a:prstGeom>
          <a:noFill/>
          <a:ln w="9525">
            <a:noFill/>
          </a:ln>
        </p:spPr>
        <p:txBody>
          <a:bodyPr bIns="137160">
            <a:spAutoFit/>
          </a:bodyPr>
          <a:p>
            <a:pPr algn="ctr"/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6" name="Rectangle 36"/>
          <p:cNvSpPr/>
          <p:nvPr/>
        </p:nvSpPr>
        <p:spPr>
          <a:xfrm>
            <a:off x="3362325" y="4876800"/>
            <a:ext cx="444500" cy="615950"/>
          </a:xfrm>
          <a:prstGeom prst="rect">
            <a:avLst/>
          </a:prstGeom>
          <a:noFill/>
          <a:ln w="9525">
            <a:noFill/>
          </a:ln>
        </p:spPr>
        <p:txBody>
          <a:bodyPr wrap="none" bIns="137160">
            <a:spAutoFit/>
          </a:bodyPr>
          <a:p>
            <a:pPr algn="ctr"/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11" name="Rectangle 36"/>
          <p:cNvSpPr/>
          <p:nvPr/>
        </p:nvSpPr>
        <p:spPr>
          <a:xfrm>
            <a:off x="7938" y="17463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  <p:sp>
        <p:nvSpPr>
          <p:cNvPr id="8212" name="Rectangle 35"/>
          <p:cNvSpPr/>
          <p:nvPr/>
        </p:nvSpPr>
        <p:spPr>
          <a:xfrm>
            <a:off x="49213" y="582613"/>
            <a:ext cx="9088437" cy="495300"/>
          </a:xfrm>
          <a:prstGeom prst="rect">
            <a:avLst/>
          </a:prstGeom>
          <a:noFill/>
          <a:ln w="9525">
            <a:noFill/>
          </a:ln>
        </p:spPr>
        <p:txBody>
          <a:bodyPr lIns="64008" tIns="32004" rIns="64008" bIns="32004">
            <a:spAutoFit/>
          </a:bodyPr>
          <a:p>
            <a:pPr algn="ctr">
              <a:buNone/>
            </a:pPr>
            <a:r>
              <a:rPr sz="2800" b="1" err="1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Toán</a:t>
            </a:r>
            <a:r>
              <a:rPr sz="2800">
                <a:solidFill>
                  <a:srgbClr val="0B19C8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sz="2800">
              <a:solidFill>
                <a:srgbClr val="0B19C8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10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1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1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71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71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3" grpId="0"/>
      <p:bldP spid="71694" grpId="0"/>
      <p:bldP spid="71695" grpId="0"/>
      <p:bldP spid="71698" grpId="0"/>
      <p:bldP spid="71699" grpId="0"/>
      <p:bldP spid="71705" grpId="0"/>
      <p:bldP spid="71706" grpId="0"/>
      <p:bldP spid="71707" grpId="0"/>
      <p:bldP spid="71708" grpId="0"/>
      <p:bldP spid="71714" grpId="0"/>
      <p:bldP spid="71715" grpId="0"/>
      <p:bldP spid="717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Group 7"/>
          <p:cNvGrpSpPr/>
          <p:nvPr/>
        </p:nvGrpSpPr>
        <p:grpSpPr>
          <a:xfrm>
            <a:off x="152400" y="2514600"/>
            <a:ext cx="3695700" cy="3114675"/>
            <a:chOff x="96" y="1200"/>
            <a:chExt cx="2739" cy="1962"/>
          </a:xfrm>
        </p:grpSpPr>
        <p:sp>
          <p:nvSpPr>
            <p:cNvPr id="9241" name="AutoShape 8"/>
            <p:cNvSpPr/>
            <p:nvPr/>
          </p:nvSpPr>
          <p:spPr>
            <a:xfrm>
              <a:off x="336" y="1536"/>
              <a:ext cx="2112" cy="1248"/>
            </a:xfrm>
            <a:prstGeom prst="triangle">
              <a:avLst>
                <a:gd name="adj" fmla="val 25282"/>
              </a:avLst>
            </a:prstGeom>
            <a:noFill/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vi-VN" altLang="x-none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9242" name="Text Box 9"/>
            <p:cNvSpPr txBox="1"/>
            <p:nvPr/>
          </p:nvSpPr>
          <p:spPr>
            <a:xfrm>
              <a:off x="720" y="1200"/>
              <a:ext cx="480" cy="33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A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3" name="Text Box 10"/>
            <p:cNvSpPr txBox="1"/>
            <p:nvPr/>
          </p:nvSpPr>
          <p:spPr>
            <a:xfrm>
              <a:off x="2355" y="2832"/>
              <a:ext cx="480" cy="33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C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4" name="Text Box 11"/>
            <p:cNvSpPr txBox="1"/>
            <p:nvPr/>
          </p:nvSpPr>
          <p:spPr>
            <a:xfrm>
              <a:off x="96" y="2736"/>
              <a:ext cx="480" cy="33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sz="2800" b="1">
                  <a:solidFill>
                    <a:srgbClr val="0B19C8"/>
                  </a:solidFill>
                  <a:latin typeface="Times New Roman" panose="02020603050405020304" pitchFamily="18" charset="0"/>
                </a:rPr>
                <a:t>B</a:t>
              </a:r>
              <a:endParaRPr sz="2800" b="1">
                <a:solidFill>
                  <a:srgbClr val="0B19C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219" name="Text Box 12"/>
          <p:cNvSpPr txBox="1"/>
          <p:nvPr/>
        </p:nvSpPr>
        <p:spPr>
          <a:xfrm>
            <a:off x="3886200" y="2078038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ABC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có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13"/>
          <p:cNvSpPr txBox="1"/>
          <p:nvPr/>
        </p:nvSpPr>
        <p:spPr>
          <a:xfrm>
            <a:off x="3962400" y="25146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*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14"/>
          <p:cNvSpPr txBox="1"/>
          <p:nvPr/>
        </p:nvSpPr>
        <p:spPr>
          <a:xfrm>
            <a:off x="5715000" y="2514600"/>
            <a:ext cx="1504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AB,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Text Box 15"/>
          <p:cNvSpPr txBox="1"/>
          <p:nvPr/>
        </p:nvSpPr>
        <p:spPr>
          <a:xfrm>
            <a:off x="7010400" y="2514600"/>
            <a:ext cx="1504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AC,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Text Box 16"/>
          <p:cNvSpPr txBox="1"/>
          <p:nvPr/>
        </p:nvSpPr>
        <p:spPr>
          <a:xfrm>
            <a:off x="4191000" y="2924175"/>
            <a:ext cx="1504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BC.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66" name="Line 18"/>
          <p:cNvSpPr/>
          <p:nvPr/>
        </p:nvSpPr>
        <p:spPr>
          <a:xfrm rot="-60000" flipH="1">
            <a:off x="457200" y="3048000"/>
            <a:ext cx="762000" cy="198120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7" name="Line 19"/>
          <p:cNvSpPr/>
          <p:nvPr/>
        </p:nvSpPr>
        <p:spPr>
          <a:xfrm rot="-60000">
            <a:off x="1217613" y="3046413"/>
            <a:ext cx="2058987" cy="1982787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8" name="Line 20"/>
          <p:cNvSpPr/>
          <p:nvPr/>
        </p:nvSpPr>
        <p:spPr>
          <a:xfrm flipV="1">
            <a:off x="457200" y="5029200"/>
            <a:ext cx="2879725" cy="3175"/>
          </a:xfrm>
          <a:prstGeom prst="line">
            <a:avLst/>
          </a:prstGeom>
          <a:ln w="28575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7" name="Text Box 21"/>
          <p:cNvSpPr txBox="1"/>
          <p:nvPr/>
        </p:nvSpPr>
        <p:spPr>
          <a:xfrm>
            <a:off x="3962400" y="3443288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*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8" name="Text Box 22"/>
          <p:cNvSpPr txBox="1"/>
          <p:nvPr/>
        </p:nvSpPr>
        <p:spPr>
          <a:xfrm>
            <a:off x="5638800" y="3429000"/>
            <a:ext cx="1200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A,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9" name="Text Box 23"/>
          <p:cNvSpPr txBox="1"/>
          <p:nvPr/>
        </p:nvSpPr>
        <p:spPr>
          <a:xfrm>
            <a:off x="6705600" y="3443288"/>
            <a:ext cx="1200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B,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0" name="Text Box 24"/>
          <p:cNvSpPr txBox="1"/>
          <p:nvPr/>
        </p:nvSpPr>
        <p:spPr>
          <a:xfrm>
            <a:off x="7791450" y="3443288"/>
            <a:ext cx="1200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C.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76" name="Text Box 28"/>
          <p:cNvSpPr txBox="1"/>
          <p:nvPr/>
        </p:nvSpPr>
        <p:spPr>
          <a:xfrm>
            <a:off x="3957638" y="3967163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*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Ba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:</a:t>
            </a:r>
            <a:endParaRPr sz="2400" b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77" name="Text Box 29"/>
          <p:cNvSpPr txBox="1"/>
          <p:nvPr/>
        </p:nvSpPr>
        <p:spPr>
          <a:xfrm>
            <a:off x="4114800" y="4419600"/>
            <a:ext cx="5029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A,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AB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AC 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(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gọi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tắt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A) ;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3" name="Arc 30"/>
          <p:cNvSpPr/>
          <p:nvPr/>
        </p:nvSpPr>
        <p:spPr>
          <a:xfrm rot="3600000">
            <a:off x="1177925" y="3179763"/>
            <a:ext cx="150813" cy="255587"/>
          </a:xfrm>
          <a:custGeom>
            <a:avLst/>
            <a:gdLst>
              <a:gd name="txL" fmla="*/ 0 w 27146"/>
              <a:gd name="txT" fmla="*/ 0 h 43200"/>
              <a:gd name="txR" fmla="*/ 27146 w 27146"/>
              <a:gd name="txB" fmla="*/ 43200 h 4320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46" h="43200" fill="none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</a:path>
              <a:path w="27146" h="43200" stroke="0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  <a:lnTo>
                  <a:pt x="5546" y="21600"/>
                </a:lnTo>
                <a:lnTo>
                  <a:pt x="5545" y="0"/>
                </a:lnTo>
                <a:close/>
              </a:path>
            </a:pathLst>
          </a:custGeom>
          <a:noFill/>
          <a:ln w="12700" cap="flat" cmpd="sng">
            <a:solidFill>
              <a:srgbClr val="0B19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en-US"/>
          </a:p>
        </p:txBody>
      </p:sp>
      <p:sp>
        <p:nvSpPr>
          <p:cNvPr id="78879" name="Text Box 31"/>
          <p:cNvSpPr txBox="1"/>
          <p:nvPr/>
        </p:nvSpPr>
        <p:spPr>
          <a:xfrm>
            <a:off x="4114800" y="5181600"/>
            <a:ext cx="5029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B,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BA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BC 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(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gọi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tắt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B) ;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80" name="Text Box 32"/>
          <p:cNvSpPr txBox="1"/>
          <p:nvPr/>
        </p:nvSpPr>
        <p:spPr>
          <a:xfrm>
            <a:off x="3714750" y="6019800"/>
            <a:ext cx="54292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đỉnh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C,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cạnh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CA </a:t>
            </a:r>
            <a:r>
              <a:rPr sz="2400" b="1" err="1">
                <a:solidFill>
                  <a:srgbClr val="0B19C8"/>
                </a:solidFill>
                <a:latin typeface="Times New Roman" panose="02020603050405020304" pitchFamily="18" charset="0"/>
              </a:rPr>
              <a:t>và</a:t>
            </a:r>
            <a:r>
              <a:rPr sz="2400" b="1">
                <a:solidFill>
                  <a:srgbClr val="0B19C8"/>
                </a:solidFill>
                <a:latin typeface="Times New Roman" panose="02020603050405020304" pitchFamily="18" charset="0"/>
              </a:rPr>
              <a:t> CB 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(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gọi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tắt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là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4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góc</a:t>
            </a:r>
            <a:r>
              <a:rPr sz="2400" b="1" i="1">
                <a:solidFill>
                  <a:srgbClr val="0B19C8"/>
                </a:solidFill>
                <a:latin typeface="Times New Roman" panose="02020603050405020304" pitchFamily="18" charset="0"/>
              </a:rPr>
              <a:t> C) .</a:t>
            </a:r>
            <a:endParaRPr sz="24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81" name="Arc 33"/>
          <p:cNvSpPr/>
          <p:nvPr/>
        </p:nvSpPr>
        <p:spPr>
          <a:xfrm rot="-2280000">
            <a:off x="606425" y="4752975"/>
            <a:ext cx="150813" cy="255588"/>
          </a:xfrm>
          <a:custGeom>
            <a:avLst/>
            <a:gdLst>
              <a:gd name="txL" fmla="*/ 0 w 27146"/>
              <a:gd name="txT" fmla="*/ 0 h 43200"/>
              <a:gd name="txR" fmla="*/ 27146 w 27146"/>
              <a:gd name="txB" fmla="*/ 43200 h 4320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46" h="43200" fill="none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</a:path>
              <a:path w="27146" h="43200" stroke="0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  <a:lnTo>
                  <a:pt x="5546" y="21600"/>
                </a:lnTo>
                <a:lnTo>
                  <a:pt x="5545" y="0"/>
                </a:lnTo>
                <a:close/>
              </a:path>
            </a:pathLst>
          </a:custGeom>
          <a:noFill/>
          <a:ln w="12700" cap="flat" cmpd="sng">
            <a:solidFill>
              <a:srgbClr val="0B19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en-US"/>
          </a:p>
        </p:txBody>
      </p:sp>
      <p:sp>
        <p:nvSpPr>
          <p:cNvPr id="9237" name="Arc 34"/>
          <p:cNvSpPr/>
          <p:nvPr/>
        </p:nvSpPr>
        <p:spPr>
          <a:xfrm rot="-10080000">
            <a:off x="2854325" y="4752975"/>
            <a:ext cx="150813" cy="255588"/>
          </a:xfrm>
          <a:custGeom>
            <a:avLst/>
            <a:gdLst>
              <a:gd name="txL" fmla="*/ 0 w 27146"/>
              <a:gd name="txT" fmla="*/ 0 h 43200"/>
              <a:gd name="txR" fmla="*/ 27146 w 27146"/>
              <a:gd name="txB" fmla="*/ 43200 h 4320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46" h="43200" fill="none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</a:path>
              <a:path w="27146" h="43200" stroke="0">
                <a:moveTo>
                  <a:pt x="5545" y="0"/>
                </a:moveTo>
                <a:cubicBezTo>
                  <a:pt x="17475" y="0"/>
                  <a:pt x="27146" y="9670"/>
                  <a:pt x="27146" y="21600"/>
                </a:cubicBezTo>
                <a:cubicBezTo>
                  <a:pt x="27146" y="33529"/>
                  <a:pt x="17475" y="43200"/>
                  <a:pt x="5546" y="43200"/>
                </a:cubicBezTo>
                <a:cubicBezTo>
                  <a:pt x="3673" y="43200"/>
                  <a:pt x="1809" y="42956"/>
                  <a:pt x="0" y="42475"/>
                </a:cubicBezTo>
                <a:lnTo>
                  <a:pt x="5546" y="21600"/>
                </a:lnTo>
                <a:lnTo>
                  <a:pt x="5545" y="0"/>
                </a:lnTo>
                <a:close/>
              </a:path>
            </a:pathLst>
          </a:custGeom>
          <a:noFill/>
          <a:ln w="127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en-US"/>
          </a:p>
        </p:txBody>
      </p:sp>
      <p:sp>
        <p:nvSpPr>
          <p:cNvPr id="78883" name="Text Box 35"/>
          <p:cNvSpPr txBox="1"/>
          <p:nvPr/>
        </p:nvSpPr>
        <p:spPr>
          <a:xfrm>
            <a:off x="228600" y="304800"/>
            <a:ext cx="6019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a)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Đặc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điểm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của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hình</a:t>
            </a:r>
            <a:r>
              <a:rPr sz="2800" b="1" i="1">
                <a:solidFill>
                  <a:srgbClr val="0B19C8"/>
                </a:solidFill>
                <a:latin typeface="Times New Roman" panose="02020603050405020304" pitchFamily="18" charset="0"/>
              </a:rPr>
              <a:t> tam </a:t>
            </a:r>
            <a:r>
              <a:rPr sz="2800" b="1" i="1" err="1">
                <a:solidFill>
                  <a:srgbClr val="0B19C8"/>
                </a:solidFill>
                <a:latin typeface="Times New Roman" panose="02020603050405020304" pitchFamily="18" charset="0"/>
              </a:rPr>
              <a:t>giác</a:t>
            </a:r>
            <a:endParaRPr sz="2800" b="1" i="1">
              <a:solidFill>
                <a:srgbClr val="0B19C8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9" name="Rectangle 37">
            <a:hlinkClick r:id="" action="ppaction://noaction"/>
          </p:cNvPr>
          <p:cNvSpPr/>
          <p:nvPr/>
        </p:nvSpPr>
        <p:spPr>
          <a:xfrm>
            <a:off x="762000" y="6096000"/>
            <a:ext cx="2057400" cy="533400"/>
          </a:xfrm>
          <a:prstGeom prst="rect">
            <a:avLst/>
          </a:prstGeom>
          <a:solidFill>
            <a:srgbClr val="FF99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bIns="137160" anchor="ctr" anchorCtr="0">
            <a:flatTx/>
          </a:bodyPr>
          <a:p>
            <a:pPr algn="ctr"/>
            <a:r>
              <a:rPr b="1">
                <a:solidFill>
                  <a:srgbClr val="FFFF00"/>
                </a:solidFill>
                <a:latin typeface="Times New Roman" panose="02020603050405020304" pitchFamily="18" charset="0"/>
              </a:rPr>
              <a:t>VỀ CỦNG CỐ</a:t>
            </a:r>
            <a:endParaRPr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40" name="Rectangle 3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lIns="91435" tIns="45718" rIns="91435" bIns="45718" anchor="ctr" anchorCtr="0"/>
          <a:p>
            <a:endParaRPr lang="vi-VN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8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8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78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78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78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76" grpId="0"/>
      <p:bldP spid="78877" grpId="0"/>
      <p:bldP spid="78879" grpId="0"/>
      <p:bldP spid="78880" grpId="0"/>
      <p:bldP spid="7888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2459</Words>
  <Application>WPS Presentation</Application>
  <PresentationFormat>On-screen Show</PresentationFormat>
  <Paragraphs>406</Paragraphs>
  <Slides>26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SimSun</vt:lpstr>
      <vt:lpstr>Wingdings</vt:lpstr>
      <vt:lpstr>Times New Roman</vt:lpstr>
      <vt:lpstr>Calibri</vt:lpstr>
      <vt:lpstr>Arial Unicode MS</vt:lpstr>
      <vt:lpstr>Times New Roman</vt:lpstr>
      <vt:lpstr>Microsoft YaHei</vt:lpstr>
      <vt:lpstr>Arial Unicode MS</vt:lpstr>
      <vt:lpstr>Office Theme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Bac An - Chi Linh - HD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Cty Ha Khanh</dc:creator>
  <cp:lastModifiedBy>Admin</cp:lastModifiedBy>
  <cp:revision>208</cp:revision>
  <dcterms:created xsi:type="dcterms:W3CDTF">2009-12-25T13:38:18Z</dcterms:created>
  <dcterms:modified xsi:type="dcterms:W3CDTF">2023-12-15T02:31:26Z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53C73C4F10A04B0296D5103E69F44293_12</vt:lpwstr>
  </property>
  <property fmtid="{D5CDD505-2E9C-101B-9397-08002B2CF9AE}" pid="3" name="KSOProductBuildVer">
    <vt:lpwstr>1033-12.2.0.13359</vt:lpwstr>
  </property>
</Properties>
</file>