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5" Type="http://schemas.openxmlformats.org/officeDocument/2006/relationships/tableStyles" Target="tableStyles.xml"/><Relationship Id="rId4" Type="http://schemas.openxmlformats.org/officeDocument/2006/relationships/viewProps" Target="viewProps.xml"/><Relationship Id="rId3" Type="http://schemas.openxmlformats.org/officeDocument/2006/relationships/presProps" Target="presProps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7" baseType="lpstr">
      <vt:lpstr>Arial</vt:lpstr>
      <vt:lpstr>SimSun</vt:lpstr>
      <vt:lpstr>Wingdings</vt:lpstr>
      <vt:lpstr>Arial Unicode MS</vt:lpstr>
      <vt:lpstr>Calibri Light</vt:lpstr>
      <vt:lpstr>Calibri</vt:lpstr>
      <vt:lpstr>Office Theme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Admin</cp:lastModifiedBy>
  <cp:revision>1</cp:revision>
  <dcterms:created xsi:type="dcterms:W3CDTF">2023-04-12T02:49:12Z</dcterms:created>
  <dcterms:modified xsi:type="dcterms:W3CDTF">2023-04-12T02:49:12Z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457E3201FB5640F8A977C7891784ED30</vt:lpwstr>
  </property>
  <property fmtid="{D5CDD505-2E9C-101B-9397-08002B2CF9AE}" pid="3" name="KSOProductBuildVer">
    <vt:lpwstr>1033-11.2.0.11516</vt:lpwstr>
  </property>
</Properties>
</file>