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media1.wav" ContentType="audio/x-wav"/>
  <Override PartName="/ppt/media/audio2.wav" ContentType="audio/x-wav"/>
  <Override PartName="/ppt/media/audio3.wav" ContentType="audio/x-wav"/>
  <Override PartName="/ppt/media/audio4.wav" ContentType="audio/x-wav"/>
  <Override PartName="/ppt/media/audio5.wav" ContentType="audio/x-wav"/>
  <Override PartName="/ppt/media/audio6.wav" ContentType="audio/x-wav"/>
  <Override PartName="/ppt/media/audio7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5" r:id="rId2"/>
    <p:sldId id="268" r:id="rId3"/>
    <p:sldId id="267" r:id="rId4"/>
    <p:sldId id="269" r:id="rId5"/>
    <p:sldId id="264" r:id="rId6"/>
    <p:sldId id="258" r:id="rId7"/>
    <p:sldId id="257" r:id="rId8"/>
    <p:sldId id="260" r:id="rId9"/>
    <p:sldId id="261" r:id="rId10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1"/>
      <p: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.VnArial" panose="020B7200000000000000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9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9" d="100"/>
          <a:sy n="99" d="100"/>
        </p:scale>
        <p:origin x="46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07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48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59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0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21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88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50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1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9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9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041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433EC-62DB-4882-9412-9B8E930C28C1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9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3.gif"/><Relationship Id="rId18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4.gif"/><Relationship Id="rId17" Type="http://schemas.openxmlformats.org/officeDocument/2006/relationships/image" Target="../media/image12.gif"/><Relationship Id="rId2" Type="http://schemas.openxmlformats.org/officeDocument/2006/relationships/audio" Target="../media/media2.mp3"/><Relationship Id="rId16" Type="http://schemas.openxmlformats.org/officeDocument/2006/relationships/image" Target="../media/image11.gif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slideLayout" Target="../slideLayouts/slideLayout1.xml"/><Relationship Id="rId5" Type="http://schemas.microsoft.com/office/2007/relationships/media" Target="../media/media4.mp3"/><Relationship Id="rId15" Type="http://schemas.openxmlformats.org/officeDocument/2006/relationships/image" Target="../media/image10.gif"/><Relationship Id="rId10" Type="http://schemas.openxmlformats.org/officeDocument/2006/relationships/audio" Target="../media/media6.mp3"/><Relationship Id="rId19" Type="http://schemas.openxmlformats.org/officeDocument/2006/relationships/image" Target="../media/image8.png"/><Relationship Id="rId4" Type="http://schemas.openxmlformats.org/officeDocument/2006/relationships/audio" Target="../media/media3.mp3"/><Relationship Id="rId9" Type="http://schemas.microsoft.com/office/2007/relationships/media" Target="../media/media6.mp3"/><Relationship Id="rId1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5.gif"/><Relationship Id="rId3" Type="http://schemas.openxmlformats.org/officeDocument/2006/relationships/audio" Target="../media/audio3.wav"/><Relationship Id="rId7" Type="http://schemas.openxmlformats.org/officeDocument/2006/relationships/audio" Target="../media/audio7.wav"/><Relationship Id="rId12" Type="http://schemas.openxmlformats.org/officeDocument/2006/relationships/image" Target="../media/image12.gif"/><Relationship Id="rId17" Type="http://schemas.openxmlformats.org/officeDocument/2006/relationships/image" Target="../media/image17.gif"/><Relationship Id="rId2" Type="http://schemas.openxmlformats.org/officeDocument/2006/relationships/audio" Target="../media/audio2.wav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6.wav"/><Relationship Id="rId11" Type="http://schemas.openxmlformats.org/officeDocument/2006/relationships/image" Target="../media/image14.gif"/><Relationship Id="rId5" Type="http://schemas.openxmlformats.org/officeDocument/2006/relationships/audio" Target="../media/audio5.wav"/><Relationship Id="rId15" Type="http://schemas.microsoft.com/office/2007/relationships/hdphoto" Target="../media/hdphoto1.wdp"/><Relationship Id="rId10" Type="http://schemas.openxmlformats.org/officeDocument/2006/relationships/image" Target="../media/image3.gif"/><Relationship Id="rId4" Type="http://schemas.openxmlformats.org/officeDocument/2006/relationships/audio" Target="../media/audio4.wav"/><Relationship Id="rId9" Type="http://schemas.openxmlformats.org/officeDocument/2006/relationships/image" Target="../media/image4.gif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16.png"/><Relationship Id="rId3" Type="http://schemas.openxmlformats.org/officeDocument/2006/relationships/audio" Target="../media/audio3.wav"/><Relationship Id="rId7" Type="http://schemas.openxmlformats.org/officeDocument/2006/relationships/image" Target="../media/image13.gif"/><Relationship Id="rId12" Type="http://schemas.openxmlformats.org/officeDocument/2006/relationships/image" Target="../media/image15.gif"/><Relationship Id="rId2" Type="http://schemas.openxmlformats.org/officeDocument/2006/relationships/audio" Target="../media/audio2.wav"/><Relationship Id="rId16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7.wav"/><Relationship Id="rId11" Type="http://schemas.openxmlformats.org/officeDocument/2006/relationships/image" Target="../media/image12.gif"/><Relationship Id="rId5" Type="http://schemas.openxmlformats.org/officeDocument/2006/relationships/audio" Target="../media/audio6.wav"/><Relationship Id="rId15" Type="http://schemas.openxmlformats.org/officeDocument/2006/relationships/image" Target="../media/image7.png"/><Relationship Id="rId10" Type="http://schemas.openxmlformats.org/officeDocument/2006/relationships/image" Target="../media/image14.gif"/><Relationship Id="rId4" Type="http://schemas.openxmlformats.org/officeDocument/2006/relationships/audio" Target="../media/audio4.wav"/><Relationship Id="rId9" Type="http://schemas.openxmlformats.org/officeDocument/2006/relationships/image" Target="../media/image3.gif"/><Relationship Id="rId1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16.png"/><Relationship Id="rId3" Type="http://schemas.openxmlformats.org/officeDocument/2006/relationships/audio" Target="../media/audio3.wav"/><Relationship Id="rId7" Type="http://schemas.openxmlformats.org/officeDocument/2006/relationships/image" Target="../media/image13.gif"/><Relationship Id="rId12" Type="http://schemas.openxmlformats.org/officeDocument/2006/relationships/image" Target="../media/image12.gif"/><Relationship Id="rId2" Type="http://schemas.openxmlformats.org/officeDocument/2006/relationships/audio" Target="../media/audio2.wav"/><Relationship Id="rId16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7.wav"/><Relationship Id="rId11" Type="http://schemas.openxmlformats.org/officeDocument/2006/relationships/image" Target="../media/image14.gif"/><Relationship Id="rId5" Type="http://schemas.openxmlformats.org/officeDocument/2006/relationships/audio" Target="../media/audio6.wav"/><Relationship Id="rId15" Type="http://schemas.openxmlformats.org/officeDocument/2006/relationships/image" Target="../media/image7.png"/><Relationship Id="rId10" Type="http://schemas.openxmlformats.org/officeDocument/2006/relationships/image" Target="../media/image3.gif"/><Relationship Id="rId4" Type="http://schemas.openxmlformats.org/officeDocument/2006/relationships/audio" Target="../media/audio4.wav"/><Relationship Id="rId9" Type="http://schemas.openxmlformats.org/officeDocument/2006/relationships/image" Target="../media/image4.gif"/><Relationship Id="rId1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75">
            <a:extLst>
              <a:ext uri="{FF2B5EF4-FFF2-40B4-BE49-F238E27FC236}">
                <a16:creationId xmlns:a16="http://schemas.microsoft.com/office/drawing/2014/main" id="{D2101FE1-EF07-482A-A62A-A6F32A12F2A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66828" y="1540944"/>
            <a:ext cx="8326646" cy="335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0"/>
              </a:avLst>
            </a:prstTxWarp>
          </a:bodyPr>
          <a:lstStyle/>
          <a:p>
            <a:pPr algn="ctr"/>
            <a:r>
              <a:rPr lang="en-US" altLang="en-US" sz="4267" b="1" kern="10" dirty="0">
                <a:ln w="9525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TRÒ CHƠI: </a:t>
            </a:r>
          </a:p>
          <a:p>
            <a:pPr algn="ctr"/>
            <a:r>
              <a:rPr lang="en-US" altLang="en-US" sz="4267" b="1" kern="10" dirty="0">
                <a:ln w="9525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Ai </a:t>
            </a:r>
            <a:r>
              <a:rPr lang="en-US" altLang="en-US" sz="4267" b="1" kern="10" dirty="0" err="1">
                <a:ln w="9525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nhanh</a:t>
            </a:r>
            <a:r>
              <a:rPr lang="en-US" altLang="en-US" sz="4267" b="1" kern="10" dirty="0">
                <a:ln w="9525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, </a:t>
            </a:r>
            <a:r>
              <a:rPr lang="en-US" altLang="en-US" sz="4267" b="1" kern="10" dirty="0" err="1">
                <a:ln w="9525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ai</a:t>
            </a:r>
            <a:r>
              <a:rPr lang="en-US" altLang="en-US" sz="4267" b="1" kern="10" dirty="0">
                <a:ln w="9525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altLang="en-US" sz="4267" b="1" kern="10" dirty="0" err="1">
                <a:ln w="9525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đúng</a:t>
            </a:r>
            <a:endParaRPr lang="vi-VN" altLang="en-US" sz="4267" b="1" kern="10" dirty="0">
              <a:ln w="9525">
                <a:solidFill>
                  <a:schemeClr val="tx1"/>
                </a:solidFill>
                <a:round/>
              </a:ln>
              <a:solidFill>
                <a:srgbClr val="00FF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AutoShape 10">
            <a:extLst>
              <a:ext uri="{FF2B5EF4-FFF2-40B4-BE49-F238E27FC236}">
                <a16:creationId xmlns:a16="http://schemas.microsoft.com/office/drawing/2014/main" id="{8E4F7581-0220-4283-9415-ED56349D0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1008" y="1206472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4" name="AutoShape 11">
            <a:extLst>
              <a:ext uri="{FF2B5EF4-FFF2-40B4-BE49-F238E27FC236}">
                <a16:creationId xmlns:a16="http://schemas.microsoft.com/office/drawing/2014/main" id="{C910100E-2F85-4334-B9A0-3C2AEE21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920" y="2883616"/>
            <a:ext cx="508000" cy="4572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5" name="AutoShape 13">
            <a:extLst>
              <a:ext uri="{FF2B5EF4-FFF2-40B4-BE49-F238E27FC236}">
                <a16:creationId xmlns:a16="http://schemas.microsoft.com/office/drawing/2014/main" id="{64864FCE-F99F-4B45-9B0C-992E7DC15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2208" y="5229792"/>
            <a:ext cx="3048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2E463B67-9CFD-4C7A-BD16-DD7F6A6FD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9431" y="5375844"/>
            <a:ext cx="658284" cy="539751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7" name="AutoShape 15">
            <a:extLst>
              <a:ext uri="{FF2B5EF4-FFF2-40B4-BE49-F238E27FC236}">
                <a16:creationId xmlns:a16="http://schemas.microsoft.com/office/drawing/2014/main" id="{D7464BD4-87AE-4005-A9A4-F1F2F6B29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0608" y="5534592"/>
            <a:ext cx="609600" cy="3810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vi-VN" sz="3733" b="1">
              <a:solidFill>
                <a:srgbClr val="FFFF00"/>
              </a:solidFill>
            </a:endParaRPr>
          </a:p>
        </p:txBody>
      </p:sp>
      <p:sp>
        <p:nvSpPr>
          <p:cNvPr id="8" name="AutoShape 16">
            <a:extLst>
              <a:ext uri="{FF2B5EF4-FFF2-40B4-BE49-F238E27FC236}">
                <a16:creationId xmlns:a16="http://schemas.microsoft.com/office/drawing/2014/main" id="{73587B85-4926-4983-B63C-11E30F78D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0209" y="5512371"/>
            <a:ext cx="677333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9" name="AutoShape 18">
            <a:extLst>
              <a:ext uri="{FF2B5EF4-FFF2-40B4-BE49-F238E27FC236}">
                <a16:creationId xmlns:a16="http://schemas.microsoft.com/office/drawing/2014/main" id="{8D274FEA-1DA1-4D4D-B70F-11813D028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9475" y="1309660"/>
            <a:ext cx="677333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0" name="AutoShape 20">
            <a:extLst>
              <a:ext uri="{FF2B5EF4-FFF2-40B4-BE49-F238E27FC236}">
                <a16:creationId xmlns:a16="http://schemas.microsoft.com/office/drawing/2014/main" id="{6B7ED821-F296-45EA-9E23-035ED56ED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684" y="5169619"/>
            <a:ext cx="677333" cy="403225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1" name="AutoShape 21">
            <a:extLst>
              <a:ext uri="{FF2B5EF4-FFF2-40B4-BE49-F238E27FC236}">
                <a16:creationId xmlns:a16="http://schemas.microsoft.com/office/drawing/2014/main" id="{68BB250B-56B8-4A95-8537-DEB217179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22" y="3569419"/>
            <a:ext cx="658284" cy="539751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2" name="AutoShape 22">
            <a:extLst>
              <a:ext uri="{FF2B5EF4-FFF2-40B4-BE49-F238E27FC236}">
                <a16:creationId xmlns:a16="http://schemas.microsoft.com/office/drawing/2014/main" id="{3BC9472C-5FE3-451F-B77D-EC83D7AF8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9001" y="3036019"/>
            <a:ext cx="658283" cy="539751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3" name="AutoShape 23">
            <a:extLst>
              <a:ext uri="{FF2B5EF4-FFF2-40B4-BE49-F238E27FC236}">
                <a16:creationId xmlns:a16="http://schemas.microsoft.com/office/drawing/2014/main" id="{6E17A02D-93D6-4E66-96CB-9812D9F40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611" y="4848795"/>
            <a:ext cx="658284" cy="539751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4" name="AutoShape 25">
            <a:extLst>
              <a:ext uri="{FF2B5EF4-FFF2-40B4-BE49-F238E27FC236}">
                <a16:creationId xmlns:a16="http://schemas.microsoft.com/office/drawing/2014/main" id="{EDD5A83D-C90B-43F0-89E5-FC2F77FD2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7683" y="1740616"/>
            <a:ext cx="609600" cy="3048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5" name="AutoShape 30">
            <a:extLst>
              <a:ext uri="{FF2B5EF4-FFF2-40B4-BE49-F238E27FC236}">
                <a16:creationId xmlns:a16="http://schemas.microsoft.com/office/drawing/2014/main" id="{36D697FF-579E-4817-923B-335F3BB51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7683" y="4102816"/>
            <a:ext cx="609600" cy="3810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6" name="AutoShape 31">
            <a:extLst>
              <a:ext uri="{FF2B5EF4-FFF2-40B4-BE49-F238E27FC236}">
                <a16:creationId xmlns:a16="http://schemas.microsoft.com/office/drawing/2014/main" id="{3D5BF712-B468-457D-A6CB-62EABEAB7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920" y="1054072"/>
            <a:ext cx="3048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7" name="AutoShape 35">
            <a:extLst>
              <a:ext uri="{FF2B5EF4-FFF2-40B4-BE49-F238E27FC236}">
                <a16:creationId xmlns:a16="http://schemas.microsoft.com/office/drawing/2014/main" id="{548AE7B0-6EC2-4B18-BFBE-026210750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4645" y="4848792"/>
            <a:ext cx="3048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8" name="AutoShape 36">
            <a:extLst>
              <a:ext uri="{FF2B5EF4-FFF2-40B4-BE49-F238E27FC236}">
                <a16:creationId xmlns:a16="http://schemas.microsoft.com/office/drawing/2014/main" id="{6197AF45-1B70-4022-B20C-5C1E1E2A0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0135" y="5207716"/>
            <a:ext cx="304800" cy="685800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vi-VN" sz="5333" b="1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19" name="AutoShape 37">
            <a:extLst>
              <a:ext uri="{FF2B5EF4-FFF2-40B4-BE49-F238E27FC236}">
                <a16:creationId xmlns:a16="http://schemas.microsoft.com/office/drawing/2014/main" id="{6B6F67B7-F9CF-4A2E-AA31-47CCD2F4D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2883" y="2655016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0" name="AutoShape 38">
            <a:extLst>
              <a:ext uri="{FF2B5EF4-FFF2-40B4-BE49-F238E27FC236}">
                <a16:creationId xmlns:a16="http://schemas.microsoft.com/office/drawing/2014/main" id="{65B75DF5-8665-4CD4-B70A-B9DFD7180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4628" y="5398216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1" name="AutoShape 39">
            <a:extLst>
              <a:ext uri="{FF2B5EF4-FFF2-40B4-BE49-F238E27FC236}">
                <a16:creationId xmlns:a16="http://schemas.microsoft.com/office/drawing/2014/main" id="{C402909A-A3E9-48B4-8DC4-5C82CAFC3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496" y="1206472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2" name="AutoShape 42">
            <a:extLst>
              <a:ext uri="{FF2B5EF4-FFF2-40B4-BE49-F238E27FC236}">
                <a16:creationId xmlns:a16="http://schemas.microsoft.com/office/drawing/2014/main" id="{E453CC7B-C778-4CCD-B22F-353DE4D28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2120" y="4712416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3" name="AutoShape 43">
            <a:extLst>
              <a:ext uri="{FF2B5EF4-FFF2-40B4-BE49-F238E27FC236}">
                <a16:creationId xmlns:a16="http://schemas.microsoft.com/office/drawing/2014/main" id="{02CC46CA-CAA7-4181-8FA1-389703EBA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6296" y="3417016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4" name="AutoShape 44">
            <a:extLst>
              <a:ext uri="{FF2B5EF4-FFF2-40B4-BE49-F238E27FC236}">
                <a16:creationId xmlns:a16="http://schemas.microsoft.com/office/drawing/2014/main" id="{889FC072-215E-4BD3-918C-C84AA2369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9408" y="5610792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5" name="AutoShape 45">
            <a:extLst>
              <a:ext uri="{FF2B5EF4-FFF2-40B4-BE49-F238E27FC236}">
                <a16:creationId xmlns:a16="http://schemas.microsoft.com/office/drawing/2014/main" id="{5F3DAFC3-8F60-45D0-8409-EB496AF8E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2886" y="1816817"/>
            <a:ext cx="514351" cy="439739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6" name="AutoShape 46">
            <a:extLst>
              <a:ext uri="{FF2B5EF4-FFF2-40B4-BE49-F238E27FC236}">
                <a16:creationId xmlns:a16="http://schemas.microsoft.com/office/drawing/2014/main" id="{9C9B4AE6-96F2-4B57-A86D-D3F424C7F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9432" y="1054073"/>
            <a:ext cx="514351" cy="439739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7" name="AutoShape 47">
            <a:extLst>
              <a:ext uri="{FF2B5EF4-FFF2-40B4-BE49-F238E27FC236}">
                <a16:creationId xmlns:a16="http://schemas.microsoft.com/office/drawing/2014/main" id="{48AA22FA-FD06-4D27-A889-3B4F8D622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815" y="895018"/>
            <a:ext cx="514351" cy="439739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8" name="AutoShape 48">
            <a:extLst>
              <a:ext uri="{FF2B5EF4-FFF2-40B4-BE49-F238E27FC236}">
                <a16:creationId xmlns:a16="http://schemas.microsoft.com/office/drawing/2014/main" id="{99DEE6B8-AF72-46B4-9CE3-3406468E0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7812" y="1130273"/>
            <a:ext cx="514351" cy="439739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29" name="AutoShape 49">
            <a:extLst>
              <a:ext uri="{FF2B5EF4-FFF2-40B4-BE49-F238E27FC236}">
                <a16:creationId xmlns:a16="http://schemas.microsoft.com/office/drawing/2014/main" id="{A06141CD-73B9-4191-99BA-931F5B0C9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323" y="5475859"/>
            <a:ext cx="514351" cy="439737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30" name="AutoShape 50">
            <a:extLst>
              <a:ext uri="{FF2B5EF4-FFF2-40B4-BE49-F238E27FC236}">
                <a16:creationId xmlns:a16="http://schemas.microsoft.com/office/drawing/2014/main" id="{61F880E6-EF4C-4009-B2D1-A1B792340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8612" y="5001193"/>
            <a:ext cx="514351" cy="439739"/>
          </a:xfrm>
          <a:prstGeom prst="star5">
            <a:avLst/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pic>
        <p:nvPicPr>
          <p:cNvPr id="31" name="Picture 52" descr="RNBOWBTN">
            <a:extLst>
              <a:ext uri="{FF2B5EF4-FFF2-40B4-BE49-F238E27FC236}">
                <a16:creationId xmlns:a16="http://schemas.microsoft.com/office/drawing/2014/main" id="{03E9321D-6D19-486C-8D36-66361D19664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879087" y="1511272"/>
            <a:ext cx="304800" cy="30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3" descr="RNBOWBTN">
            <a:extLst>
              <a:ext uri="{FF2B5EF4-FFF2-40B4-BE49-F238E27FC236}">
                <a16:creationId xmlns:a16="http://schemas.microsoft.com/office/drawing/2014/main" id="{922FACB3-540D-48CE-8114-36341FDB5FB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9683" y="1511272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AutoShape 56">
            <a:extLst>
              <a:ext uri="{FF2B5EF4-FFF2-40B4-BE49-F238E27FC236}">
                <a16:creationId xmlns:a16="http://schemas.microsoft.com/office/drawing/2014/main" id="{C83733B5-6D16-4254-8022-418A05DE0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9493" y="5229792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34" name="AutoShape 57">
            <a:extLst>
              <a:ext uri="{FF2B5EF4-FFF2-40B4-BE49-F238E27FC236}">
                <a16:creationId xmlns:a16="http://schemas.microsoft.com/office/drawing/2014/main" id="{2864F9E5-3B7F-4ED3-9A23-8352B3680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720" y="2426416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  <p:sp>
        <p:nvSpPr>
          <p:cNvPr id="35" name="WordArt 75">
            <a:extLst>
              <a:ext uri="{FF2B5EF4-FFF2-40B4-BE49-F238E27FC236}">
                <a16:creationId xmlns:a16="http://schemas.microsoft.com/office/drawing/2014/main" id="{EF8F2746-9BDA-43D0-8690-2655FF06719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66828" y="1540944"/>
            <a:ext cx="8326646" cy="335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0"/>
              </a:avLst>
            </a:prstTxWarp>
          </a:bodyPr>
          <a:lstStyle/>
          <a:p>
            <a:pPr algn="ctr"/>
            <a:endParaRPr lang="en-US" altLang="en-US" sz="4267" b="1" kern="10" dirty="0">
              <a:ln w="9525">
                <a:solidFill>
                  <a:schemeClr val="tx1"/>
                </a:solidFill>
                <a:round/>
              </a:ln>
              <a:solidFill>
                <a:srgbClr val="00FF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6" name="AutoShape 43">
            <a:extLst>
              <a:ext uri="{FF2B5EF4-FFF2-40B4-BE49-F238E27FC236}">
                <a16:creationId xmlns:a16="http://schemas.microsoft.com/office/drawing/2014/main" id="{1389177D-B61D-4BC1-94BF-A7E3E2264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6296" y="3417016"/>
            <a:ext cx="406400" cy="3048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5333" b="1" dirty="0">
              <a:solidFill>
                <a:srgbClr val="FFFF00"/>
              </a:solidFill>
              <a:latin typeface=".VnArial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46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7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3" presetClass="entr" presetSubtype="528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9320" y="595161"/>
            <a:ext cx="69626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35185" y="595161"/>
            <a:ext cx="3076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</a:t>
            </a:r>
          </a:p>
        </p:txBody>
      </p:sp>
      <p:sp>
        <p:nvSpPr>
          <p:cNvPr id="6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2</a:t>
            </a:r>
          </a:p>
        </p:txBody>
      </p:sp>
      <p:sp>
        <p:nvSpPr>
          <p:cNvPr id="8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3</a:t>
            </a:r>
          </a:p>
        </p:txBody>
      </p:sp>
      <p:sp>
        <p:nvSpPr>
          <p:cNvPr id="9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4</a:t>
            </a:r>
          </a:p>
        </p:txBody>
      </p:sp>
      <p:sp>
        <p:nvSpPr>
          <p:cNvPr id="10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5</a:t>
            </a:r>
          </a:p>
        </p:txBody>
      </p:sp>
      <p:sp>
        <p:nvSpPr>
          <p:cNvPr id="11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6</a:t>
            </a: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7</a:t>
            </a: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8</a:t>
            </a:r>
          </a:p>
        </p:txBody>
      </p:sp>
      <p:sp>
        <p:nvSpPr>
          <p:cNvPr id="14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9</a:t>
            </a:r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10</a:t>
            </a:r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11</a:t>
            </a: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12</a:t>
            </a:r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13</a:t>
            </a:r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5607604" y="5419239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14</a:t>
            </a:r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608881" y="5419239"/>
            <a:ext cx="1961663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8000" b="1" dirty="0">
                <a:solidFill>
                  <a:srgbClr val="FFCC00"/>
                </a:solidFill>
              </a:rPr>
              <a:t>15</a:t>
            </a:r>
          </a:p>
        </p:txBody>
      </p:sp>
      <p:sp>
        <p:nvSpPr>
          <p:cNvPr id="21" name="AutoShap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1111" y="3811102"/>
            <a:ext cx="2696308" cy="838200"/>
          </a:xfrm>
          <a:prstGeom prst="cloudCallout">
            <a:avLst>
              <a:gd name="adj1" fmla="val -45577"/>
              <a:gd name="adj2" fmla="val 132018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>
                <a:solidFill>
                  <a:srgbClr val="FFFF00"/>
                </a:solidFill>
              </a:rPr>
              <a:t>Hết giờ!</a:t>
            </a:r>
          </a:p>
        </p:txBody>
      </p:sp>
    </p:spTree>
    <p:extLst>
      <p:ext uri="{BB962C8B-B14F-4D97-AF65-F5344CB8AC3E}">
        <p14:creationId xmlns:p14="http://schemas.microsoft.com/office/powerpoint/2010/main" val="197730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6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9320" y="595161"/>
            <a:ext cx="69626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2 =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35185" y="595161"/>
            <a:ext cx="3076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</a:t>
            </a:r>
          </a:p>
        </p:txBody>
      </p:sp>
      <p:sp>
        <p:nvSpPr>
          <p:cNvPr id="6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2</a:t>
            </a:r>
          </a:p>
        </p:txBody>
      </p:sp>
      <p:sp>
        <p:nvSpPr>
          <p:cNvPr id="8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3</a:t>
            </a:r>
          </a:p>
        </p:txBody>
      </p:sp>
      <p:sp>
        <p:nvSpPr>
          <p:cNvPr id="9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4</a:t>
            </a:r>
          </a:p>
        </p:txBody>
      </p:sp>
      <p:sp>
        <p:nvSpPr>
          <p:cNvPr id="10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5</a:t>
            </a:r>
          </a:p>
        </p:txBody>
      </p:sp>
      <p:sp>
        <p:nvSpPr>
          <p:cNvPr id="11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6</a:t>
            </a: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7</a:t>
            </a: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8</a:t>
            </a:r>
          </a:p>
        </p:txBody>
      </p:sp>
      <p:sp>
        <p:nvSpPr>
          <p:cNvPr id="14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9</a:t>
            </a:r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10</a:t>
            </a:r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11</a:t>
            </a: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12</a:t>
            </a:r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13</a:t>
            </a:r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5307915" y="5460128"/>
            <a:ext cx="1961663" cy="1295400"/>
          </a:xfrm>
          <a:prstGeom prst="ellipse">
            <a:avLst/>
          </a:prstGeom>
          <a:solidFill>
            <a:srgbClr val="EC04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8000" b="1">
                <a:solidFill>
                  <a:srgbClr val="FFCC00"/>
                </a:solidFill>
              </a:rPr>
              <a:t>14</a:t>
            </a:r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309192" y="5460128"/>
            <a:ext cx="1961663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en-US" sz="8000" b="1" dirty="0">
                <a:solidFill>
                  <a:srgbClr val="FFCC00"/>
                </a:solidFill>
              </a:rPr>
              <a:t>15</a:t>
            </a:r>
          </a:p>
        </p:txBody>
      </p:sp>
      <p:sp>
        <p:nvSpPr>
          <p:cNvPr id="21" name="AutoShap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921422" y="3851991"/>
            <a:ext cx="2696308" cy="838200"/>
          </a:xfrm>
          <a:prstGeom prst="cloudCallout">
            <a:avLst>
              <a:gd name="adj1" fmla="val -45577"/>
              <a:gd name="adj2" fmla="val 132018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>
                <a:solidFill>
                  <a:srgbClr val="FFFF00"/>
                </a:solidFill>
              </a:rPr>
              <a:t>Hết giờ!</a:t>
            </a:r>
          </a:p>
        </p:txBody>
      </p:sp>
    </p:spTree>
    <p:extLst>
      <p:ext uri="{BB962C8B-B14F-4D97-AF65-F5344CB8AC3E}">
        <p14:creationId xmlns:p14="http://schemas.microsoft.com/office/powerpoint/2010/main" val="278999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6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3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5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84" y="0"/>
            <a:ext cx="2708752" cy="52773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6162" y="1843385"/>
            <a:ext cx="46301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NHỔ CÀ RỐT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264" y="2379173"/>
            <a:ext cx="2039956" cy="18526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58" y="3201544"/>
            <a:ext cx="1485873" cy="20758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0" name="nhacn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612666" y="25370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15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76500" y="442174"/>
            <a:ext cx="24765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520" y="3301355"/>
            <a:ext cx="1683130" cy="16831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06" y="2284901"/>
            <a:ext cx="1581150" cy="2032907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4241420" y="3027879"/>
            <a:ext cx="3409950" cy="1345724"/>
          </a:xfrm>
          <a:prstGeom prst="wedgeRoundRectCallout">
            <a:avLst>
              <a:gd name="adj1" fmla="val -77817"/>
              <a:gd name="adj2" fmla="val -23801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 ơi ! Cháu đói lắm bác cho cháu củ cà rốt được không ạ ?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2571629" y="1276350"/>
            <a:ext cx="3023048" cy="1341211"/>
          </a:xfrm>
          <a:prstGeom prst="wedgeRoundRectCallout">
            <a:avLst>
              <a:gd name="adj1" fmla="val -103719"/>
              <a:gd name="adj2" fmla="val -56700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 chứ. Nhưng để ta xem con ở trường có học hành đàng hoàng không thì ta mới cho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191915" y="3924301"/>
            <a:ext cx="3124200" cy="1060184"/>
          </a:xfrm>
          <a:prstGeom prst="wedgeRoundRectCallout">
            <a:avLst>
              <a:gd name="adj1" fmla="val -25718"/>
              <a:gd name="adj2" fmla="val -29907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 ta sẽ cho con tự nhổ cà rốt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3405342" y="408655"/>
            <a:ext cx="4894435" cy="726840"/>
          </a:xfrm>
          <a:prstGeom prst="wedgeRoundRectCallout">
            <a:avLst>
              <a:gd name="adj1" fmla="val -96880"/>
              <a:gd name="adj2" fmla="val 4725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có dám thử không?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91" y="2690473"/>
            <a:ext cx="1683130" cy="16831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17" name="Rounded Rectangular Callout 16"/>
          <p:cNvSpPr/>
          <p:nvPr/>
        </p:nvSpPr>
        <p:spPr>
          <a:xfrm>
            <a:off x="184634" y="3769123"/>
            <a:ext cx="3409950" cy="1345724"/>
          </a:xfrm>
          <a:prstGeom prst="wedgeRoundRectCallout">
            <a:avLst>
              <a:gd name="adj1" fmla="val -37594"/>
              <a:gd name="adj2" fmla="val -100244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Dạ. Con đồng ý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9" name="voice 1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64485" y="-90342"/>
            <a:ext cx="609600" cy="609600"/>
          </a:xfrm>
          <a:prstGeom prst="rect">
            <a:avLst/>
          </a:prstGeom>
        </p:spPr>
      </p:pic>
      <p:pic>
        <p:nvPicPr>
          <p:cNvPr id="30" name="voice1b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64485" y="1207860"/>
            <a:ext cx="609600" cy="609600"/>
          </a:xfrm>
          <a:prstGeom prst="rect">
            <a:avLst/>
          </a:prstGeom>
        </p:spPr>
      </p:pic>
      <p:pic>
        <p:nvPicPr>
          <p:cNvPr id="31" name="voice2b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06050" y="1207860"/>
            <a:ext cx="609600" cy="609600"/>
          </a:xfrm>
          <a:prstGeom prst="rect">
            <a:avLst/>
          </a:prstGeom>
        </p:spPr>
      </p:pic>
      <p:pic>
        <p:nvPicPr>
          <p:cNvPr id="32" name="voice3b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34750" y="1167754"/>
            <a:ext cx="609600" cy="609600"/>
          </a:xfrm>
          <a:prstGeom prst="rect">
            <a:avLst/>
          </a:prstGeom>
        </p:spPr>
      </p:pic>
      <p:pic>
        <p:nvPicPr>
          <p:cNvPr id="33" name="voice2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0605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4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21684 -0.05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76302 -0.09584 " pathEditMode="relative" rAng="0" ptsTypes="AA">
                                      <p:cBhvr>
                                        <p:cTn id="15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60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1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2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97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996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496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17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672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172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892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392"/>
                            </p:stCondLst>
                            <p:childTnLst>
                              <p:par>
                                <p:cTn id="6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944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336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6346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6 L -0.26493 -0.07361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-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346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356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356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13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492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190749" y="3981875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4854" y="283561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953467" y="1613976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&gt;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35" y="4527650"/>
            <a:ext cx="1442555" cy="13100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767974" y="5451904"/>
            <a:ext cx="823031" cy="61253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36" y="4343308"/>
            <a:ext cx="1102519" cy="136025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672060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953467" y="2029728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 &lt;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3953467" y="2399784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 =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1613160" y="-34087"/>
            <a:ext cx="7664174" cy="174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1800"/>
              </a:spcAft>
              <a:defRPr/>
            </a:pPr>
            <a:r>
              <a:rPr lang="en-US" altLang="en-US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Câu</a:t>
            </a:r>
            <a:r>
              <a:rPr lang="en-US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1:  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4,5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giờ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…… 4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giờ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5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phút</a:t>
            </a:r>
            <a:endParaRPr lang="en-US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Aft>
                <a:spcPts val="1800"/>
              </a:spcAft>
              <a:defRPr/>
            </a:pP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Dấu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thích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hợp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điền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vào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chỗ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chấm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là</a:t>
            </a:r>
            <a:r>
              <a:rPr lang="en-US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:</a:t>
            </a:r>
            <a:endParaRPr lang="en-US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2572719" y="572549"/>
            <a:ext cx="3626965" cy="63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en-US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4 </a:t>
            </a:r>
            <a:r>
              <a:rPr lang="en-US" alt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giờ</a:t>
            </a:r>
            <a:r>
              <a:rPr lang="en-US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30 </a:t>
            </a:r>
            <a:r>
              <a:rPr lang="en-US" alt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phút</a:t>
            </a:r>
            <a:endParaRPr lang="en-US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4058498" y="3353410"/>
            <a:ext cx="190500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25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34" name="Rectangle 12"/>
          <p:cNvSpPr>
            <a:spLocks noChangeArrowheads="1"/>
          </p:cNvSpPr>
          <p:nvPr/>
        </p:nvSpPr>
        <p:spPr bwMode="auto">
          <a:xfrm>
            <a:off x="5963498" y="3239110"/>
            <a:ext cx="2590800" cy="6858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altLang="en-US" sz="375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 giờ</a:t>
            </a:r>
          </a:p>
        </p:txBody>
      </p:sp>
      <p:sp>
        <p:nvSpPr>
          <p:cNvPr id="36" name="Oval 13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10</a:t>
            </a:r>
          </a:p>
        </p:txBody>
      </p:sp>
      <p:sp>
        <p:nvSpPr>
          <p:cNvPr id="37" name="Oval 14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9</a:t>
            </a:r>
          </a:p>
        </p:txBody>
      </p:sp>
      <p:sp>
        <p:nvSpPr>
          <p:cNvPr id="38" name="Oval 15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8</a:t>
            </a:r>
          </a:p>
        </p:txBody>
      </p:sp>
      <p:sp>
        <p:nvSpPr>
          <p:cNvPr id="39" name="Oval 16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7</a:t>
            </a:r>
          </a:p>
        </p:txBody>
      </p:sp>
      <p:sp>
        <p:nvSpPr>
          <p:cNvPr id="40" name="Oval 17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6</a:t>
            </a:r>
          </a:p>
        </p:txBody>
      </p:sp>
      <p:sp>
        <p:nvSpPr>
          <p:cNvPr id="41" name="Oval 18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5</a:t>
            </a:r>
          </a:p>
        </p:txBody>
      </p:sp>
      <p:sp>
        <p:nvSpPr>
          <p:cNvPr id="42" name="Oval 19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4</a:t>
            </a:r>
          </a:p>
        </p:txBody>
      </p:sp>
      <p:sp>
        <p:nvSpPr>
          <p:cNvPr id="43" name="Oval 20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3</a:t>
            </a:r>
          </a:p>
        </p:txBody>
      </p:sp>
      <p:sp>
        <p:nvSpPr>
          <p:cNvPr id="44" name="Oval 21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2</a:t>
            </a:r>
          </a:p>
        </p:txBody>
      </p:sp>
      <p:sp>
        <p:nvSpPr>
          <p:cNvPr id="46" name="Oval 22"/>
          <p:cNvSpPr>
            <a:spLocks noChangeArrowheads="1"/>
          </p:cNvSpPr>
          <p:nvPr/>
        </p:nvSpPr>
        <p:spPr bwMode="auto">
          <a:xfrm>
            <a:off x="6687398" y="3124810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2217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10"/>
                            </p:stCondLst>
                            <p:childTnLst>
                              <p:par>
                                <p:cTn id="9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10"/>
                            </p:stCondLst>
                            <p:childTnLst>
                              <p:par>
                                <p:cTn id="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20"/>
                            </p:stCondLst>
                            <p:childTnLst>
                              <p:par>
                                <p:cTn id="10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20"/>
                            </p:stCondLst>
                            <p:childTnLst>
                              <p:par>
                                <p:cTn id="1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"/>
                            </p:stCondLst>
                            <p:childTnLst>
                              <p:par>
                                <p:cTn id="1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250"/>
                            </p:stCondLst>
                            <p:childTnLst>
                              <p:par>
                                <p:cTn id="1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500"/>
                            </p:stCondLst>
                            <p:childTnLst>
                              <p:par>
                                <p:cTn id="1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250"/>
                            </p:stCondLst>
                            <p:childTnLst>
                              <p:par>
                                <p:cTn id="1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500"/>
                            </p:stCondLst>
                            <p:childTnLst>
                              <p:par>
                                <p:cTn id="2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50"/>
                            </p:stCondLst>
                            <p:childTnLst>
                              <p:par>
                                <p:cTn id="24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250"/>
                            </p:stCondLst>
                            <p:childTnLst>
                              <p:par>
                                <p:cTn id="2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500"/>
                            </p:stCondLst>
                            <p:childTnLst>
                              <p:par>
                                <p:cTn id="2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500"/>
                            </p:stCondLst>
                            <p:childTnLst>
                              <p:par>
                                <p:cTn id="2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6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7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8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9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1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2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3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81" grpId="0" build="allAtOnce"/>
      <p:bldP spid="82" grpId="0" build="allAtOnce"/>
      <p:bldP spid="29" grpId="0"/>
      <p:bldP spid="31" grpId="0"/>
      <p:bldP spid="32" grpId="0" bldLvl="0" animBg="1"/>
      <p:bldP spid="34" grpId="0" bldLvl="0" animBg="1"/>
      <p:bldP spid="34" grpId="1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2355398" y="3960547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059" y="362189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19" y="4347068"/>
            <a:ext cx="1061850" cy="13100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363851" y="-116848"/>
            <a:ext cx="7836420" cy="1801515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67569" y="1589222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 &gt;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67569" y="2033068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 =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67569" y="2530220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 &lt;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1242475" y="-68084"/>
            <a:ext cx="905256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Aft>
                <a:spcPts val="1800"/>
              </a:spcAft>
              <a:defRPr/>
            </a:pPr>
            <a:r>
              <a:rPr lang="en-US" altLang="en-US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Câu</a:t>
            </a:r>
            <a:r>
              <a:rPr lang="en-US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2: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Dấu </a:t>
            </a:r>
            <a:r>
              <a:rPr lang="en-US" altLang="en-US" sz="32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thích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hợp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điền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vào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chỗ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chấm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là</a:t>
            </a: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:</a:t>
            </a:r>
          </a:p>
          <a:p>
            <a:pPr eaLnBrk="1" hangingPunct="1">
              <a:spcAft>
                <a:spcPts val="1800"/>
              </a:spcAft>
              <a:defRPr/>
            </a:pP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8giờ 16phút – 1giờ 25phút … 2giờ 17phút x3</a:t>
            </a:r>
            <a:endParaRPr lang="en-US" altLang="en-US" sz="32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10985" y="1206830"/>
            <a:ext cx="219162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20000"/>
              </a:spcAft>
              <a:defRPr/>
            </a:pP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6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giờ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51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phút</a:t>
            </a:r>
            <a:endParaRPr lang="en-US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758633" y="1228501"/>
            <a:ext cx="219162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20000"/>
              </a:spcAft>
              <a:defRPr/>
            </a:pP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6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giờ</a:t>
            </a:r>
            <a:r>
              <a:rPr lang="en-US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51 </a:t>
            </a:r>
            <a:r>
              <a:rPr lang="en-US" alt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phút</a:t>
            </a:r>
            <a:endParaRPr lang="en-US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4202611" y="3547471"/>
            <a:ext cx="190500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25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6107611" y="3433171"/>
            <a:ext cx="2590800" cy="6858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altLang="en-US" sz="375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 giờ</a:t>
            </a:r>
          </a:p>
        </p:txBody>
      </p:sp>
      <p:sp>
        <p:nvSpPr>
          <p:cNvPr id="38" name="Oval 13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10</a:t>
            </a:r>
          </a:p>
        </p:txBody>
      </p:sp>
      <p:sp>
        <p:nvSpPr>
          <p:cNvPr id="39" name="Oval 14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9</a:t>
            </a:r>
          </a:p>
        </p:txBody>
      </p:sp>
      <p:sp>
        <p:nvSpPr>
          <p:cNvPr id="40" name="Oval 15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8</a:t>
            </a:r>
          </a:p>
        </p:txBody>
      </p:sp>
      <p:sp>
        <p:nvSpPr>
          <p:cNvPr id="41" name="Oval 16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7</a:t>
            </a:r>
          </a:p>
        </p:txBody>
      </p:sp>
      <p:sp>
        <p:nvSpPr>
          <p:cNvPr id="42" name="Oval 17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6</a:t>
            </a:r>
          </a:p>
        </p:txBody>
      </p:sp>
      <p:sp>
        <p:nvSpPr>
          <p:cNvPr id="43" name="Oval 18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5</a:t>
            </a:r>
          </a:p>
        </p:txBody>
      </p:sp>
      <p:sp>
        <p:nvSpPr>
          <p:cNvPr id="44" name="Oval 19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4</a:t>
            </a: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3</a:t>
            </a:r>
          </a:p>
        </p:txBody>
      </p:sp>
      <p:sp>
        <p:nvSpPr>
          <p:cNvPr id="47" name="Oval 21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2</a:t>
            </a:r>
          </a:p>
        </p:txBody>
      </p:sp>
      <p:sp>
        <p:nvSpPr>
          <p:cNvPr id="48" name="Oval 22"/>
          <p:cNvSpPr>
            <a:spLocks noChangeArrowheads="1"/>
          </p:cNvSpPr>
          <p:nvPr/>
        </p:nvSpPr>
        <p:spPr bwMode="auto">
          <a:xfrm>
            <a:off x="6831511" y="331887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1433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"/>
                            </p:stCondLst>
                            <p:childTnLst>
                              <p:par>
                                <p:cTn id="9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25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50"/>
                            </p:stCondLst>
                            <p:childTnLst>
                              <p:par>
                                <p:cTn id="15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250"/>
                            </p:stCondLst>
                            <p:childTnLst>
                              <p:par>
                                <p:cTn id="1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500"/>
                            </p:stCondLst>
                            <p:childTnLst>
                              <p:par>
                                <p:cTn id="16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500"/>
                            </p:stCondLst>
                            <p:childTnLst>
                              <p:par>
                                <p:cTn id="1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250"/>
                            </p:stCondLst>
                            <p:childTnLst>
                              <p:par>
                                <p:cTn id="20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250"/>
                            </p:stCondLst>
                            <p:childTnLst>
                              <p:par>
                                <p:cTn id="2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500"/>
                            </p:stCondLst>
                            <p:childTnLst>
                              <p:par>
                                <p:cTn id="2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000"/>
                            </p:stCondLst>
                            <p:childTnLst>
                              <p:par>
                                <p:cTn id="2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250"/>
                            </p:stCondLst>
                            <p:childTnLst>
                              <p:par>
                                <p:cTn id="25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250"/>
                            </p:stCondLst>
                            <p:childTnLst>
                              <p:par>
                                <p:cTn id="2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500"/>
                            </p:stCondLst>
                            <p:childTnLst>
                              <p:par>
                                <p:cTn id="2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2" grpId="0" build="allAtOnce"/>
      <p:bldP spid="35" grpId="0"/>
      <p:bldP spid="4" grpId="0"/>
      <p:bldP spid="36" grpId="0"/>
      <p:bldP spid="34" grpId="0" bldLvl="0" animBg="1"/>
      <p:bldP spid="37" grpId="0" bldLvl="0" animBg="1"/>
      <p:bldP spid="37" grpId="1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1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4555634" y="3952202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457" y="261788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307" y="4338723"/>
            <a:ext cx="1073146" cy="13100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046391" y="102395"/>
            <a:ext cx="8307791" cy="1572338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spcAft>
                <a:spcPts val="1800"/>
              </a:spcAft>
              <a:defRPr/>
            </a:pPr>
            <a:r>
              <a:rPr lang="en-US" alt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26giờ 25phút : 5 … 2giờ 40phút+ 2giờ 45phút</a:t>
            </a:r>
            <a:endParaRPr lang="en-US" altLang="en-US" sz="32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595413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&gt;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3467" y="2022210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=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&lt;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91008" y="118040"/>
            <a:ext cx="257314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1800"/>
              </a:spcAft>
              <a:defRPr/>
            </a:pPr>
            <a:r>
              <a:rPr lang="en-US" alt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Câu</a:t>
            </a:r>
            <a:r>
              <a:rPr lang="en-US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3: &lt;,&gt;,=?</a:t>
            </a: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1748625" y="1019971"/>
            <a:ext cx="367240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5 </a:t>
            </a:r>
            <a:r>
              <a:rPr lang="en-US" alt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giờ</a:t>
            </a: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17 </a:t>
            </a:r>
            <a:r>
              <a:rPr lang="en-US" alt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phút</a:t>
            </a:r>
            <a:endParaRPr lang="en-US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5735189" y="1035385"/>
            <a:ext cx="367240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5 </a:t>
            </a:r>
            <a:r>
              <a:rPr lang="en-US" alt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giờ</a:t>
            </a:r>
            <a:r>
              <a:rPr lang="en-US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25 </a:t>
            </a:r>
            <a:r>
              <a:rPr lang="en-US" alt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phút</a:t>
            </a:r>
            <a:endParaRPr lang="en-US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3775078" y="3225731"/>
            <a:ext cx="1905000" cy="43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25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5680078" y="3111431"/>
            <a:ext cx="2590800" cy="6858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altLang="en-US" sz="375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 giờ</a:t>
            </a:r>
          </a:p>
        </p:txBody>
      </p:sp>
      <p:sp>
        <p:nvSpPr>
          <p:cNvPr id="38" name="Oval 13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10</a:t>
            </a:r>
          </a:p>
        </p:txBody>
      </p:sp>
      <p:sp>
        <p:nvSpPr>
          <p:cNvPr id="39" name="Oval 14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9</a:t>
            </a:r>
          </a:p>
        </p:txBody>
      </p:sp>
      <p:sp>
        <p:nvSpPr>
          <p:cNvPr id="40" name="Oval 15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8</a:t>
            </a:r>
          </a:p>
        </p:txBody>
      </p:sp>
      <p:sp>
        <p:nvSpPr>
          <p:cNvPr id="41" name="Oval 16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7</a:t>
            </a:r>
          </a:p>
        </p:txBody>
      </p:sp>
      <p:sp>
        <p:nvSpPr>
          <p:cNvPr id="42" name="Oval 17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6</a:t>
            </a:r>
          </a:p>
        </p:txBody>
      </p:sp>
      <p:sp>
        <p:nvSpPr>
          <p:cNvPr id="43" name="Oval 18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5</a:t>
            </a:r>
          </a:p>
        </p:txBody>
      </p:sp>
      <p:sp>
        <p:nvSpPr>
          <p:cNvPr id="44" name="Oval 19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4</a:t>
            </a: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3</a:t>
            </a:r>
          </a:p>
        </p:txBody>
      </p:sp>
      <p:sp>
        <p:nvSpPr>
          <p:cNvPr id="47" name="Oval 21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2</a:t>
            </a:r>
          </a:p>
        </p:txBody>
      </p:sp>
      <p:sp>
        <p:nvSpPr>
          <p:cNvPr id="48" name="Oval 22"/>
          <p:cNvSpPr>
            <a:spLocks noChangeArrowheads="1"/>
          </p:cNvSpPr>
          <p:nvPr/>
        </p:nvSpPr>
        <p:spPr bwMode="auto">
          <a:xfrm>
            <a:off x="6403978" y="2997131"/>
            <a:ext cx="1295400" cy="97155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45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anose="020B7200000000000000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04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9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250"/>
                            </p:stCondLst>
                            <p:childTnLst>
                              <p:par>
                                <p:cTn id="14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250"/>
                            </p:stCondLst>
                            <p:childTnLst>
                              <p:par>
                                <p:cTn id="1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500"/>
                            </p:stCondLst>
                            <p:childTnLst>
                              <p:par>
                                <p:cTn id="15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250"/>
                            </p:stCondLst>
                            <p:childTnLst>
                              <p:par>
                                <p:cTn id="20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250"/>
                            </p:stCondLst>
                            <p:childTnLst>
                              <p:par>
                                <p:cTn id="2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500"/>
                            </p:stCondLst>
                            <p:childTnLst>
                              <p:par>
                                <p:cTn id="2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00"/>
                            </p:stCondLst>
                            <p:childTnLst>
                              <p:par>
                                <p:cTn id="2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250"/>
                            </p:stCondLst>
                            <p:childTnLst>
                              <p:par>
                                <p:cTn id="25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250"/>
                            </p:stCondLst>
                            <p:childTnLst>
                              <p:par>
                                <p:cTn id="2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3500"/>
                            </p:stCondLst>
                            <p:childTnLst>
                              <p:par>
                                <p:cTn id="26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5" grpId="0"/>
      <p:bldP spid="36" grpId="0"/>
      <p:bldP spid="34" grpId="0" bldLvl="0" animBg="1"/>
      <p:bldP spid="37" grpId="0" bldLvl="0" animBg="1"/>
      <p:bldP spid="37" grpId="1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6" grpId="0" bldLvl="0" animBg="1"/>
      <p:bldP spid="47" grpId="0" bldLvl="0" animBg="1"/>
      <p:bldP spid="48" grpId="0" bldLvl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</TotalTime>
  <Words>285</Words>
  <Application>Microsoft Office PowerPoint</Application>
  <PresentationFormat>On-screen Show (4:3)</PresentationFormat>
  <Paragraphs>105</Paragraphs>
  <Slides>9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Times New Roman</vt:lpstr>
      <vt:lpstr>Calibri Light</vt:lpstr>
      <vt:lpstr>Calibri</vt:lpstr>
      <vt:lpstr>.VnArial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50</cp:revision>
  <dcterms:created xsi:type="dcterms:W3CDTF">2018-03-07T03:31:56Z</dcterms:created>
  <dcterms:modified xsi:type="dcterms:W3CDTF">2023-03-14T23:16:54Z</dcterms:modified>
</cp:coreProperties>
</file>