
<file path=[Content_Types].xml><?xml version="1.0" encoding="utf-8"?>
<Types xmlns="http://schemas.openxmlformats.org/package/2006/content-types">
  <Default Extension="bin" ContentType="application/vnd.openxmlformats-officedocument.oleObject"/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4" r:id="rId2"/>
  </p:sldMasterIdLst>
  <p:notesMasterIdLst>
    <p:notesMasterId r:id="rId20"/>
  </p:notesMasterIdLst>
  <p:sldIdLst>
    <p:sldId id="258" r:id="rId3"/>
    <p:sldId id="884" r:id="rId4"/>
    <p:sldId id="888" r:id="rId5"/>
    <p:sldId id="887" r:id="rId6"/>
    <p:sldId id="1063" r:id="rId7"/>
    <p:sldId id="627" r:id="rId8"/>
    <p:sldId id="1064" r:id="rId9"/>
    <p:sldId id="1065" r:id="rId10"/>
    <p:sldId id="1066" r:id="rId11"/>
    <p:sldId id="512" r:id="rId12"/>
    <p:sldId id="526" r:id="rId13"/>
    <p:sldId id="541" r:id="rId14"/>
    <p:sldId id="543" r:id="rId15"/>
    <p:sldId id="544" r:id="rId16"/>
    <p:sldId id="545" r:id="rId17"/>
    <p:sldId id="537" r:id="rId18"/>
    <p:sldId id="261" r:id="rId19"/>
  </p:sldIdLst>
  <p:sldSz cx="18288000" cy="10287000"/>
  <p:notesSz cx="6858000" cy="9144000"/>
  <p:embeddedFontLst>
    <p:embeddedFont>
      <p:font typeface="等线" panose="02010600030101010101" pitchFamily="2" charset="-122"/>
      <p:regular r:id="rId21"/>
    </p:embeddedFont>
    <p:embeddedFont>
      <p:font typeface="#9Slide05 SVNKitten" panose="020B0604020202020204" charset="0"/>
      <p:regular r:id="rId22"/>
    </p:embeddedFont>
    <p:embeddedFont>
      <p:font typeface="#9Slide07 Crocante" panose="020B0604020202020204" charset="0"/>
      <p:regular r:id="rId23"/>
    </p:embeddedFont>
    <p:embeddedFont>
      <p:font typeface=".VnHelvetInsH" panose="020B7200000000000000" pitchFamily="34" charset="0"/>
      <p:regular r:id="rId24"/>
    </p:embeddedFont>
    <p:embeddedFont>
      <p:font typeface=".VnTime" panose="020B7200000000000000" pitchFamily="34" charset="0"/>
      <p:regular r:id="rId25"/>
      <p:bold r:id="rId26"/>
      <p:italic r:id="rId27"/>
      <p:boldItalic r:id="rId28"/>
    </p:embeddedFont>
    <p:embeddedFont>
      <p:font typeface=".VnTimeH" panose="020B7200000000000000" pitchFamily="34" charset="0"/>
      <p:regular r:id="rId29"/>
      <p:bold r:id="rId30"/>
      <p:italic r:id="rId31"/>
      <p:boldItalic r:id="rId32"/>
    </p:embeddedFont>
    <p:embeddedFont>
      <p:font typeface="Cambria Math" panose="02040503050406030204" pitchFamily="18" charset="0"/>
      <p:regular r:id="rId33"/>
    </p:embeddedFont>
    <p:embeddedFont>
      <p:font typeface="Impact" panose="020B0806030902050204" pitchFamily="34" charset="0"/>
      <p:regular r:id="rId34"/>
    </p:embeddedFont>
    <p:embeddedFont>
      <p:font typeface="LNTH-Oliver" panose="020B0604020202020204" charset="0"/>
      <p:regular r:id="rId35"/>
    </p:embeddedFont>
    <p:embeddedFont>
      <p:font typeface="SVN-Larch Shaded" panose="02000000000000000000" charset="0"/>
      <p:regular r:id="rId36"/>
    </p:embeddedFont>
    <p:embeddedFont>
      <p:font typeface="Tahoma" panose="020B0604030504040204" pitchFamily="34" charset="0"/>
      <p:regular r:id="rId37"/>
      <p:bold r:id="rId38"/>
    </p:embeddedFont>
    <p:embeddedFont>
      <p:font typeface="UTM Avo" panose="02040603050506020204" pitchFamily="18" charset="0"/>
      <p:regular r:id="rId39"/>
      <p:bold r:id="rId40"/>
      <p:italic r:id="rId41"/>
      <p:boldItalic r:id="rId42"/>
    </p:embeddedFont>
  </p:embeddedFontLst>
  <p:custDataLst>
    <p:tags r:id="rId43"/>
  </p:custDataLst>
  <p:defaultTextStyle>
    <a:defPPr>
      <a:defRPr lang="zh-CN"/>
    </a:defPPr>
    <a:lvl1pPr marL="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1pPr>
    <a:lvl2pPr marL="6858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2pPr>
    <a:lvl3pPr marL="13716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3pPr>
    <a:lvl4pPr marL="20574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4pPr>
    <a:lvl5pPr marL="27432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5pPr>
    <a:lvl6pPr marL="34290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6pPr>
    <a:lvl7pPr marL="41148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7pPr>
    <a:lvl8pPr marL="48006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8pPr>
    <a:lvl9pPr marL="5486400" algn="l" defTabSz="1371600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06" userDrawn="1">
          <p15:clr>
            <a:srgbClr val="A4A3A4"/>
          </p15:clr>
        </p15:guide>
        <p15:guide id="2" pos="1038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99"/>
    <a:srgbClr val="E6E6E6"/>
    <a:srgbClr val="924900"/>
    <a:srgbClr val="663300"/>
    <a:srgbClr val="F2E0F7"/>
    <a:srgbClr val="E2F0D9"/>
    <a:srgbClr val="FFC776"/>
    <a:srgbClr val="51347B"/>
    <a:srgbClr val="BBCE1D"/>
    <a:srgbClr val="9B97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394" autoAdjust="0"/>
    <p:restoredTop sz="94660"/>
  </p:normalViewPr>
  <p:slideViewPr>
    <p:cSldViewPr snapToGrid="0">
      <p:cViewPr varScale="1">
        <p:scale>
          <a:sx n="55" d="100"/>
          <a:sy n="55" d="100"/>
        </p:scale>
        <p:origin x="576" y="53"/>
      </p:cViewPr>
      <p:guideLst>
        <p:guide orient="horz" pos="3206"/>
        <p:guide pos="1038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6.fntdata"/><Relationship Id="rId39" Type="http://schemas.openxmlformats.org/officeDocument/2006/relationships/font" Target="fonts/font19.fntdata"/><Relationship Id="rId3" Type="http://schemas.openxmlformats.org/officeDocument/2006/relationships/slide" Target="slides/slide1.xml"/><Relationship Id="rId21" Type="http://schemas.openxmlformats.org/officeDocument/2006/relationships/font" Target="fonts/font1.fntdata"/><Relationship Id="rId34" Type="http://schemas.openxmlformats.org/officeDocument/2006/relationships/font" Target="fonts/font14.fntdata"/><Relationship Id="rId42" Type="http://schemas.openxmlformats.org/officeDocument/2006/relationships/font" Target="fonts/font22.fntdata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font" Target="fonts/font18.fntdata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41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font" Target="fonts/font17.fntdata"/><Relationship Id="rId40" Type="http://schemas.openxmlformats.org/officeDocument/2006/relationships/font" Target="fonts/font20.fntdata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font" Target="fonts/font16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11.fntdata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font" Target="fonts/font15.fntdata"/><Relationship Id="rId43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E20427-0EAF-451C-9BA3-0137DF591C0D}" type="datetimeFigureOut">
              <a:rPr lang="zh-CN" altLang="en-US" smtClean="0"/>
              <a:t>2024/4/14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112722-9A19-4BB8-9F6E-BF77D86EEB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4051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3716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685800" algn="l" defTabSz="13716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1371600" algn="l" defTabSz="13716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2057400" algn="l" defTabSz="13716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2743200" algn="l" defTabSz="13716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3429000" algn="l" defTabSz="13716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4114800" algn="l" defTabSz="13716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4800600" algn="l" defTabSz="13716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5486400" algn="l" defTabSz="13716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112722-9A19-4BB8-9F6E-BF77D86EEBD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71911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60BB4-F22B-4794-897E-25172E922D21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112722-9A19-4BB8-9F6E-BF77D86EEBD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452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112722-9A19-4BB8-9F6E-BF77D86EEBD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746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7.png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2.png"/><Relationship Id="rId7" Type="http://schemas.openxmlformats.org/officeDocument/2006/relationships/image" Target="../media/image17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13.png"/><Relationship Id="rId4" Type="http://schemas.openxmlformats.org/officeDocument/2006/relationships/image" Target="../media/image3.png"/><Relationship Id="rId9" Type="http://schemas.openxmlformats.org/officeDocument/2006/relationships/image" Target="../media/image19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06532"/>
            <a:ext cx="18288000" cy="521424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6" t="5993" r="3703" b="2991"/>
          <a:stretch>
            <a:fillRect/>
          </a:stretch>
        </p:blipFill>
        <p:spPr>
          <a:xfrm rot="5400000">
            <a:off x="2146284" y="-1365243"/>
            <a:ext cx="8299485" cy="121729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2" t="22014" r="4095" b="24216"/>
          <a:stretch>
            <a:fillRect/>
          </a:stretch>
        </p:blipFill>
        <p:spPr>
          <a:xfrm>
            <a:off x="307028" y="5914143"/>
            <a:ext cx="4513586" cy="265231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96" t="9445" r="16638" b="6667"/>
          <a:stretch>
            <a:fillRect/>
          </a:stretch>
        </p:blipFill>
        <p:spPr>
          <a:xfrm>
            <a:off x="10871193" y="1416026"/>
            <a:ext cx="6419850" cy="862965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2" t="22014" r="4095" b="24216"/>
          <a:stretch>
            <a:fillRect/>
          </a:stretch>
        </p:blipFill>
        <p:spPr>
          <a:xfrm>
            <a:off x="7999416" y="6373584"/>
            <a:ext cx="2959092" cy="173884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70" t="24804"/>
          <a:stretch>
            <a:fillRect/>
          </a:stretch>
        </p:blipFill>
        <p:spPr>
          <a:xfrm>
            <a:off x="1" y="1"/>
            <a:ext cx="3122561" cy="361529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7774782" y="1481138"/>
            <a:ext cx="9258300" cy="7310438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1259683" y="3086100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909AA-9B9D-4628-A56D-54F917604EB6}" type="datetimeFigureOut">
              <a:rPr lang="zh-CN" altLang="en-US" smtClean="0"/>
              <a:t>2024/4/14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94AF-523F-49CC-84ED-E1EB710199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774782" y="1481138"/>
            <a:ext cx="9258300" cy="7310438"/>
          </a:xfrm>
        </p:spPr>
        <p:txBody>
          <a:bodyPr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1259683" y="3086100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909AA-9B9D-4628-A56D-54F917604EB6}" type="datetimeFigureOut">
              <a:rPr lang="zh-CN" altLang="en-US" smtClean="0"/>
              <a:t>2024/4/14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94AF-523F-49CC-84ED-E1EB710199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909AA-9B9D-4628-A56D-54F917604EB6}" type="datetimeFigureOut">
              <a:rPr lang="zh-CN" altLang="en-US" smtClean="0"/>
              <a:t>2024/4/14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94AF-523F-49CC-84ED-E1EB710199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3087350" y="547688"/>
            <a:ext cx="3943350" cy="8717757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1257300" y="547688"/>
            <a:ext cx="11601450" cy="8717757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909AA-9B9D-4628-A56D-54F917604EB6}" type="datetimeFigureOut">
              <a:rPr lang="zh-CN" altLang="en-US" smtClean="0"/>
              <a:t>2024/4/14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94AF-523F-49CC-84ED-E1EB710199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77362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0" y="1683545"/>
            <a:ext cx="13716000" cy="35814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5403057"/>
            <a:ext cx="13716000" cy="2483643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909AA-9B9D-4628-A56D-54F917604EB6}" type="datetimeFigureOut">
              <a:rPr lang="zh-CN" altLang="en-US" smtClean="0"/>
              <a:t>2024/4/14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94AF-523F-49CC-84ED-E1EB710199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0247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909AA-9B9D-4628-A56D-54F917604EB6}" type="datetimeFigureOut">
              <a:rPr lang="zh-CN" altLang="en-US" smtClean="0"/>
              <a:t>2024/4/14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94AF-523F-49CC-84ED-E1EB710199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58011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7775" y="2564608"/>
            <a:ext cx="15773400" cy="4279106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47775" y="6884195"/>
            <a:ext cx="15773400" cy="2250281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909AA-9B9D-4628-A56D-54F917604EB6}" type="datetimeFigureOut">
              <a:rPr lang="zh-CN" altLang="en-US" smtClean="0"/>
              <a:t>2024/4/14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94AF-523F-49CC-84ED-E1EB710199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9705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772400" cy="65270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58300" y="2738438"/>
            <a:ext cx="7772400" cy="65270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909AA-9B9D-4628-A56D-54F917604EB6}" type="datetimeFigureOut">
              <a:rPr lang="zh-CN" altLang="en-US" smtClean="0"/>
              <a:t>2024/4/14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94AF-523F-49CC-84ED-E1EB710199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647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8288000" cy="10287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5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70" t="22589"/>
          <a:stretch>
            <a:fillRect/>
          </a:stretch>
        </p:blipFill>
        <p:spPr>
          <a:xfrm>
            <a:off x="1" y="1"/>
            <a:ext cx="3122561" cy="372181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465"/>
          <a:stretch>
            <a:fillRect/>
          </a:stretch>
        </p:blipFill>
        <p:spPr>
          <a:xfrm flipH="1">
            <a:off x="0" y="5106532"/>
            <a:ext cx="18288000" cy="521424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6" t="5993" r="3703" b="2991"/>
          <a:stretch>
            <a:fillRect/>
          </a:stretch>
        </p:blipFill>
        <p:spPr>
          <a:xfrm rot="5400000">
            <a:off x="6951360" y="-1849791"/>
            <a:ext cx="9230067" cy="13537851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11" t="22014" r="4095" b="24216"/>
          <a:stretch>
            <a:fillRect/>
          </a:stretch>
        </p:blipFill>
        <p:spPr>
          <a:xfrm>
            <a:off x="-1" y="5143501"/>
            <a:ext cx="5321990" cy="343557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2" y="547688"/>
            <a:ext cx="15773400" cy="198834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9683" y="2521745"/>
            <a:ext cx="7736681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9683" y="3757613"/>
            <a:ext cx="7736681" cy="55268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258300" y="2521745"/>
            <a:ext cx="7774782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4782" cy="55268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909AA-9B9D-4628-A56D-54F917604EB6}" type="datetimeFigureOut">
              <a:rPr lang="zh-CN" altLang="en-US" smtClean="0"/>
              <a:t>2024/4/14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94AF-523F-49CC-84ED-E1EB710199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04205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909AA-9B9D-4628-A56D-54F917604EB6}" type="datetimeFigureOut">
              <a:rPr lang="zh-CN" altLang="en-US" smtClean="0"/>
              <a:t>2024/4/14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94AF-523F-49CC-84ED-E1EB710199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3524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909AA-9B9D-4628-A56D-54F917604EB6}" type="datetimeFigureOut">
              <a:rPr lang="zh-CN" altLang="en-US" smtClean="0"/>
              <a:t>2024/4/14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94AF-523F-49CC-84ED-E1EB710199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201556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74782" y="1481138"/>
            <a:ext cx="9258300" cy="7310438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683" y="3086100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909AA-9B9D-4628-A56D-54F917604EB6}" type="datetimeFigureOut">
              <a:rPr lang="zh-CN" altLang="en-US" smtClean="0"/>
              <a:t>2024/4/14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94AF-523F-49CC-84ED-E1EB710199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72241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774782" y="1481138"/>
            <a:ext cx="9258300" cy="7310438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683" y="3086100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909AA-9B9D-4628-A56D-54F917604EB6}" type="datetimeFigureOut">
              <a:rPr lang="zh-CN" altLang="en-US" smtClean="0"/>
              <a:t>2024/4/14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94AF-523F-49CC-84ED-E1EB710199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54286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909AA-9B9D-4628-A56D-54F917604EB6}" type="datetimeFigureOut">
              <a:rPr lang="zh-CN" altLang="en-US" smtClean="0"/>
              <a:t>2024/4/14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94AF-523F-49CC-84ED-E1EB710199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11514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087350" y="547688"/>
            <a:ext cx="3943350" cy="871775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547688"/>
            <a:ext cx="11601450" cy="871775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909AA-9B9D-4628-A56D-54F917604EB6}" type="datetimeFigureOut">
              <a:rPr lang="zh-CN" altLang="en-US" smtClean="0"/>
              <a:t>2024/4/14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94AF-523F-49CC-84ED-E1EB710199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713442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6" t="5993" r="3703" b="2991"/>
          <a:stretch>
            <a:fillRect/>
          </a:stretch>
        </p:blipFill>
        <p:spPr>
          <a:xfrm rot="5400000">
            <a:off x="5636670" y="-1517571"/>
            <a:ext cx="7014663" cy="109748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193"/>
          <a:stretch>
            <a:fillRect/>
          </a:stretch>
        </p:blipFill>
        <p:spPr>
          <a:xfrm>
            <a:off x="-1" y="4099056"/>
            <a:ext cx="18288002" cy="622172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2" t="22014" r="4095" b="24216"/>
          <a:stretch>
            <a:fillRect/>
          </a:stretch>
        </p:blipFill>
        <p:spPr>
          <a:xfrm>
            <a:off x="307028" y="5914143"/>
            <a:ext cx="4513586" cy="265231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2" t="22014" r="4095" b="24216"/>
          <a:stretch>
            <a:fillRect/>
          </a:stretch>
        </p:blipFill>
        <p:spPr>
          <a:xfrm>
            <a:off x="9688543" y="5801260"/>
            <a:ext cx="3778847" cy="22205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33" t="7766"/>
          <a:stretch>
            <a:fillRect/>
          </a:stretch>
        </p:blipFill>
        <p:spPr>
          <a:xfrm>
            <a:off x="1" y="1"/>
            <a:ext cx="3656579" cy="443445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96" t="9445" r="16638" b="6667"/>
          <a:stretch>
            <a:fillRect/>
          </a:stretch>
        </p:blipFill>
        <p:spPr>
          <a:xfrm>
            <a:off x="13116907" y="2809820"/>
            <a:ext cx="5218412" cy="7014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6150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8288000" cy="10287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5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70" t="22589"/>
          <a:stretch>
            <a:fillRect/>
          </a:stretch>
        </p:blipFill>
        <p:spPr>
          <a:xfrm>
            <a:off x="1" y="1"/>
            <a:ext cx="3122561" cy="372181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465"/>
          <a:stretch>
            <a:fillRect/>
          </a:stretch>
        </p:blipFill>
        <p:spPr>
          <a:xfrm flipH="1">
            <a:off x="0" y="5106532"/>
            <a:ext cx="18288000" cy="521424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6" t="5993" r="3703" b="2991"/>
          <a:stretch>
            <a:fillRect/>
          </a:stretch>
        </p:blipFill>
        <p:spPr>
          <a:xfrm rot="5400000">
            <a:off x="6951360" y="-1849791"/>
            <a:ext cx="9230067" cy="13537851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11" t="22014" r="4095" b="24216"/>
          <a:stretch>
            <a:fillRect/>
          </a:stretch>
        </p:blipFill>
        <p:spPr>
          <a:xfrm>
            <a:off x="-1" y="5143501"/>
            <a:ext cx="5321990" cy="3435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57548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两栏内容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6" t="5993" r="3703" b="2991"/>
          <a:stretch>
            <a:fillRect/>
          </a:stretch>
        </p:blipFill>
        <p:spPr>
          <a:xfrm rot="5400000">
            <a:off x="3836369" y="-4076701"/>
            <a:ext cx="10615265" cy="18440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4508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6" t="5993" r="3703" b="2991"/>
          <a:stretch>
            <a:fillRect/>
          </a:stretch>
        </p:blipFill>
        <p:spPr>
          <a:xfrm rot="5400000">
            <a:off x="5636670" y="-1517571"/>
            <a:ext cx="7014663" cy="109748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193"/>
          <a:stretch>
            <a:fillRect/>
          </a:stretch>
        </p:blipFill>
        <p:spPr>
          <a:xfrm>
            <a:off x="-1" y="4099056"/>
            <a:ext cx="18288002" cy="622172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2" t="22014" r="4095" b="24216"/>
          <a:stretch>
            <a:fillRect/>
          </a:stretch>
        </p:blipFill>
        <p:spPr>
          <a:xfrm>
            <a:off x="307028" y="5914143"/>
            <a:ext cx="4513586" cy="265231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2" t="22014" r="4095" b="24216"/>
          <a:stretch>
            <a:fillRect/>
          </a:stretch>
        </p:blipFill>
        <p:spPr>
          <a:xfrm>
            <a:off x="9688543" y="5801260"/>
            <a:ext cx="3778847" cy="22205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33" t="7766"/>
          <a:stretch>
            <a:fillRect/>
          </a:stretch>
        </p:blipFill>
        <p:spPr>
          <a:xfrm>
            <a:off x="1" y="1"/>
            <a:ext cx="3656579" cy="443445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96" t="9445" r="16638" b="6667"/>
          <a:stretch>
            <a:fillRect/>
          </a:stretch>
        </p:blipFill>
        <p:spPr>
          <a:xfrm>
            <a:off x="13116907" y="2809820"/>
            <a:ext cx="5218412" cy="701466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6" t="5993" r="3703" b="2991"/>
          <a:stretch>
            <a:fillRect/>
          </a:stretch>
        </p:blipFill>
        <p:spPr>
          <a:xfrm rot="5400000">
            <a:off x="5636670" y="-1517571"/>
            <a:ext cx="7014663" cy="109748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193"/>
          <a:stretch>
            <a:fillRect/>
          </a:stretch>
        </p:blipFill>
        <p:spPr>
          <a:xfrm>
            <a:off x="-1" y="4099056"/>
            <a:ext cx="18288002" cy="622172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2" t="22014" r="4095" b="24216"/>
          <a:stretch>
            <a:fillRect/>
          </a:stretch>
        </p:blipFill>
        <p:spPr>
          <a:xfrm>
            <a:off x="307028" y="5914143"/>
            <a:ext cx="4513586" cy="265231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2" t="22014" r="4095" b="24216"/>
          <a:stretch>
            <a:fillRect/>
          </a:stretch>
        </p:blipFill>
        <p:spPr>
          <a:xfrm>
            <a:off x="9688543" y="5801260"/>
            <a:ext cx="3778847" cy="22205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33" t="7766"/>
          <a:stretch>
            <a:fillRect/>
          </a:stretch>
        </p:blipFill>
        <p:spPr>
          <a:xfrm>
            <a:off x="1" y="1"/>
            <a:ext cx="3656579" cy="443445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812265" y="5555531"/>
            <a:ext cx="4885608" cy="350135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96" t="9445" r="16638" b="6667"/>
          <a:stretch>
            <a:fillRect/>
          </a:stretch>
        </p:blipFill>
        <p:spPr>
          <a:xfrm flipH="1">
            <a:off x="644845" y="3429001"/>
            <a:ext cx="4757786" cy="639548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节标题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6" t="5993" r="3703" b="2991"/>
          <a:stretch>
            <a:fillRect/>
          </a:stretch>
        </p:blipFill>
        <p:spPr>
          <a:xfrm rot="5400000">
            <a:off x="5636670" y="-1517571"/>
            <a:ext cx="7014663" cy="109748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193"/>
          <a:stretch>
            <a:fillRect/>
          </a:stretch>
        </p:blipFill>
        <p:spPr>
          <a:xfrm>
            <a:off x="-1" y="4099056"/>
            <a:ext cx="18288002" cy="622172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2" t="22014" r="4095" b="24216"/>
          <a:stretch>
            <a:fillRect/>
          </a:stretch>
        </p:blipFill>
        <p:spPr>
          <a:xfrm>
            <a:off x="307028" y="5914143"/>
            <a:ext cx="4513586" cy="265231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2" t="22014" r="4095" b="24216"/>
          <a:stretch>
            <a:fillRect/>
          </a:stretch>
        </p:blipFill>
        <p:spPr>
          <a:xfrm>
            <a:off x="9688543" y="5801260"/>
            <a:ext cx="3778847" cy="22205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33" t="7766"/>
          <a:stretch>
            <a:fillRect/>
          </a:stretch>
        </p:blipFill>
        <p:spPr>
          <a:xfrm>
            <a:off x="1" y="1"/>
            <a:ext cx="3656579" cy="44344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467388" y="2374190"/>
            <a:ext cx="4759478" cy="745029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4" t="26956" b="28171"/>
          <a:stretch>
            <a:fillRect/>
          </a:stretch>
        </p:blipFill>
        <p:spPr>
          <a:xfrm>
            <a:off x="-231679" y="5881590"/>
            <a:ext cx="9338543" cy="437618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96" t="9445" r="16638" b="6667"/>
          <a:stretch>
            <a:fillRect/>
          </a:stretch>
        </p:blipFill>
        <p:spPr>
          <a:xfrm flipH="1">
            <a:off x="2699752" y="3452641"/>
            <a:ext cx="3018191" cy="40570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6" t="5993" r="3703" b="2991"/>
          <a:stretch>
            <a:fillRect/>
          </a:stretch>
        </p:blipFill>
        <p:spPr>
          <a:xfrm rot="5400000">
            <a:off x="3836369" y="-4076701"/>
            <a:ext cx="10615265" cy="184404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59682" y="547688"/>
            <a:ext cx="15773400" cy="198834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259683" y="2521745"/>
            <a:ext cx="7736681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1259683" y="3757613"/>
            <a:ext cx="7736681" cy="552688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9258300" y="2521745"/>
            <a:ext cx="7774782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9258300" y="3757613"/>
            <a:ext cx="7774782" cy="552688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909AA-9B9D-4628-A56D-54F917604EB6}" type="datetimeFigureOut">
              <a:rPr lang="zh-CN" altLang="en-US" smtClean="0"/>
              <a:t>2024/4/14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94AF-523F-49CC-84ED-E1EB710199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909AA-9B9D-4628-A56D-54F917604EB6}" type="datetimeFigureOut">
              <a:rPr lang="zh-CN" altLang="en-US" smtClean="0"/>
              <a:t>2024/4/14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94AF-523F-49CC-84ED-E1EB710199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909AA-9B9D-4628-A56D-54F917604EB6}" type="datetimeFigureOut">
              <a:rPr lang="zh-CN" altLang="en-US" smtClean="0"/>
              <a:t>2024/4/14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494AF-523F-49CC-84ED-E1EB710199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9Slide.vn - 2019">
            <a:extLst>
              <a:ext uri="{FF2B5EF4-FFF2-40B4-BE49-F238E27FC236}">
                <a16:creationId xmlns:a16="http://schemas.microsoft.com/office/drawing/2014/main" id="{67731703-63C4-4E07-8651-984BD881B039}"/>
              </a:ext>
            </a:extLst>
          </p:cNvPr>
          <p:cNvSpPr txBox="1"/>
          <p:nvPr userDrawn="1"/>
        </p:nvSpPr>
        <p:spPr>
          <a:xfrm>
            <a:off x="0" y="-1789331"/>
            <a:ext cx="18288000" cy="6463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36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3909AA-9B9D-4628-A56D-54F917604EB6}" type="datetimeFigureOut">
              <a:rPr lang="zh-CN" altLang="en-US" smtClean="0"/>
              <a:t>2024/4/14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B494AF-523F-49CC-84ED-E1EB710199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9Slide.vn - 2019">
            <a:extLst>
              <a:ext uri="{FF2B5EF4-FFF2-40B4-BE49-F238E27FC236}">
                <a16:creationId xmlns:a16="http://schemas.microsoft.com/office/drawing/2014/main" id="{EC1FC46B-7103-4CF7-8450-80B26D6173FF}"/>
              </a:ext>
            </a:extLst>
          </p:cNvPr>
          <p:cNvSpPr txBox="1"/>
          <p:nvPr userDrawn="1"/>
        </p:nvSpPr>
        <p:spPr>
          <a:xfrm>
            <a:off x="0" y="-1789331"/>
            <a:ext cx="18288000" cy="6463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36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3909AA-9B9D-4628-A56D-54F917604EB6}" type="datetimeFigureOut">
              <a:rPr lang="zh-CN" altLang="en-US" smtClean="0"/>
              <a:t>2024/4/14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B494AF-523F-49CC-84ED-E1EB710199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3587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23.png"/><Relationship Id="rId4" Type="http://schemas.openxmlformats.org/officeDocument/2006/relationships/image" Target="../media/image22.sv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9.wmf"/><Relationship Id="rId7" Type="http://schemas.openxmlformats.org/officeDocument/2006/relationships/image" Target="../media/image41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9.x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40.wmf"/><Relationship Id="rId4" Type="http://schemas.openxmlformats.org/officeDocument/2006/relationships/oleObject" Target="../embeddings/oleObject2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wmf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42.png"/><Relationship Id="rId5" Type="http://schemas.openxmlformats.org/officeDocument/2006/relationships/image" Target="../media/image44.wmf"/><Relationship Id="rId4" Type="http://schemas.openxmlformats.org/officeDocument/2006/relationships/oleObject" Target="../embeddings/oleObject5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46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45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46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45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wmf"/><Relationship Id="rId3" Type="http://schemas.openxmlformats.org/officeDocument/2006/relationships/oleObject" Target="../embeddings/oleObject10.bin"/><Relationship Id="rId7" Type="http://schemas.openxmlformats.org/officeDocument/2006/relationships/oleObject" Target="../embeddings/oleObject12.bin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48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47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5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GIF"/><Relationship Id="rId3" Type="http://schemas.openxmlformats.org/officeDocument/2006/relationships/image" Target="../media/image25.jpeg"/><Relationship Id="rId7" Type="http://schemas.openxmlformats.org/officeDocument/2006/relationships/image" Target="../media/image2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28.GIF"/><Relationship Id="rId5" Type="http://schemas.openxmlformats.org/officeDocument/2006/relationships/image" Target="../media/image27.png"/><Relationship Id="rId10" Type="http://schemas.openxmlformats.org/officeDocument/2006/relationships/image" Target="../media/image32.gif"/><Relationship Id="rId4" Type="http://schemas.openxmlformats.org/officeDocument/2006/relationships/image" Target="../media/image26.GIF"/><Relationship Id="rId9" Type="http://schemas.openxmlformats.org/officeDocument/2006/relationships/image" Target="../media/image31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4.GIF"/><Relationship Id="rId3" Type="http://schemas.openxmlformats.org/officeDocument/2006/relationships/audio" Target="../media/audio3.wav"/><Relationship Id="rId7" Type="http://schemas.openxmlformats.org/officeDocument/2006/relationships/image" Target="../media/image33.png"/><Relationship Id="rId12" Type="http://schemas.openxmlformats.org/officeDocument/2006/relationships/image" Target="../media/image37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2.xml"/><Relationship Id="rId6" Type="http://schemas.openxmlformats.org/officeDocument/2006/relationships/audio" Target="../media/audio5.wav"/><Relationship Id="rId11" Type="http://schemas.openxmlformats.org/officeDocument/2006/relationships/image" Target="../media/image36.png"/><Relationship Id="rId5" Type="http://schemas.openxmlformats.org/officeDocument/2006/relationships/audio" Target="../media/audio1.wav"/><Relationship Id="rId10" Type="http://schemas.openxmlformats.org/officeDocument/2006/relationships/audio" Target="../media/audio6.wav"/><Relationship Id="rId4" Type="http://schemas.openxmlformats.org/officeDocument/2006/relationships/audio" Target="../media/audio4.wav"/><Relationship Id="rId9" Type="http://schemas.openxmlformats.org/officeDocument/2006/relationships/image" Target="../media/image33.jpeg"/><Relationship Id="rId14" Type="http://schemas.openxmlformats.org/officeDocument/2006/relationships/image" Target="../media/image31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audio" Target="../media/audio2.wav"/><Relationship Id="rId7" Type="http://schemas.openxmlformats.org/officeDocument/2006/relationships/audio" Target="../media/audio5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Relationship Id="rId6" Type="http://schemas.openxmlformats.org/officeDocument/2006/relationships/audio" Target="../media/audio1.wav"/><Relationship Id="rId11" Type="http://schemas.openxmlformats.org/officeDocument/2006/relationships/image" Target="../media/image31.GIF"/><Relationship Id="rId5" Type="http://schemas.openxmlformats.org/officeDocument/2006/relationships/audio" Target="../media/audio4.wav"/><Relationship Id="rId10" Type="http://schemas.openxmlformats.org/officeDocument/2006/relationships/image" Target="../media/image34.GIF"/><Relationship Id="rId4" Type="http://schemas.openxmlformats.org/officeDocument/2006/relationships/audio" Target="../media/audio3.wav"/><Relationship Id="rId9" Type="http://schemas.openxmlformats.org/officeDocument/2006/relationships/audio" Target="../media/audio6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audio6.wav"/><Relationship Id="rId3" Type="http://schemas.openxmlformats.org/officeDocument/2006/relationships/audio" Target="../media/audio3.wav"/><Relationship Id="rId7" Type="http://schemas.openxmlformats.org/officeDocument/2006/relationships/image" Target="../media/image33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2.xml"/><Relationship Id="rId6" Type="http://schemas.openxmlformats.org/officeDocument/2006/relationships/audio" Target="../media/audio5.wav"/><Relationship Id="rId5" Type="http://schemas.openxmlformats.org/officeDocument/2006/relationships/audio" Target="../media/audio1.wav"/><Relationship Id="rId10" Type="http://schemas.openxmlformats.org/officeDocument/2006/relationships/image" Target="../media/image31.GIF"/><Relationship Id="rId4" Type="http://schemas.openxmlformats.org/officeDocument/2006/relationships/audio" Target="../media/audio4.wav"/><Relationship Id="rId9" Type="http://schemas.openxmlformats.org/officeDocument/2006/relationships/image" Target="../media/image34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5976876" y="1226318"/>
            <a:ext cx="6970389" cy="17088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38" tIns="137138" rIns="137138" bIns="137138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Satisfy"/>
              <a:buNone/>
              <a:defRPr sz="3300" b="0" i="0" u="none" strike="noStrike" cap="none">
                <a:solidFill>
                  <a:schemeClr val="dk1"/>
                </a:solidFill>
                <a:latin typeface="Satisfy"/>
                <a:ea typeface="Satisfy"/>
                <a:cs typeface="Satisfy"/>
                <a:sym typeface="Satisf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Satisfy"/>
              <a:buNone/>
              <a:defRPr sz="3300" b="0" i="0" u="none" strike="noStrike" cap="none">
                <a:solidFill>
                  <a:schemeClr val="dk1"/>
                </a:solidFill>
                <a:latin typeface="Satisfy"/>
                <a:ea typeface="Satisfy"/>
                <a:cs typeface="Satisfy"/>
                <a:sym typeface="Satisf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Satisfy"/>
              <a:buNone/>
              <a:defRPr sz="3300" b="0" i="0" u="none" strike="noStrike" cap="none">
                <a:solidFill>
                  <a:schemeClr val="dk1"/>
                </a:solidFill>
                <a:latin typeface="Satisfy"/>
                <a:ea typeface="Satisfy"/>
                <a:cs typeface="Satisfy"/>
                <a:sym typeface="Satisf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Satisfy"/>
              <a:buNone/>
              <a:defRPr sz="3300" b="0" i="0" u="none" strike="noStrike" cap="none">
                <a:solidFill>
                  <a:schemeClr val="dk1"/>
                </a:solidFill>
                <a:latin typeface="Satisfy"/>
                <a:ea typeface="Satisfy"/>
                <a:cs typeface="Satisfy"/>
                <a:sym typeface="Satisf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Satisfy"/>
              <a:buNone/>
              <a:defRPr sz="3300" b="0" i="0" u="none" strike="noStrike" cap="none">
                <a:solidFill>
                  <a:schemeClr val="dk1"/>
                </a:solidFill>
                <a:latin typeface="Satisfy"/>
                <a:ea typeface="Satisfy"/>
                <a:cs typeface="Satisfy"/>
                <a:sym typeface="Satisf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Satisfy"/>
              <a:buNone/>
              <a:defRPr sz="3300" b="0" i="0" u="none" strike="noStrike" cap="none">
                <a:solidFill>
                  <a:schemeClr val="dk1"/>
                </a:solidFill>
                <a:latin typeface="Satisfy"/>
                <a:ea typeface="Satisfy"/>
                <a:cs typeface="Satisfy"/>
                <a:sym typeface="Satisf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Satisfy"/>
              <a:buNone/>
              <a:defRPr sz="3300" b="0" i="0" u="none" strike="noStrike" cap="none">
                <a:solidFill>
                  <a:schemeClr val="dk1"/>
                </a:solidFill>
                <a:latin typeface="Satisfy"/>
                <a:ea typeface="Satisfy"/>
                <a:cs typeface="Satisfy"/>
                <a:sym typeface="Satisf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Satisfy"/>
              <a:buNone/>
              <a:defRPr sz="3300" b="0" i="0" u="none" strike="noStrike" cap="none">
                <a:solidFill>
                  <a:schemeClr val="dk1"/>
                </a:solidFill>
                <a:latin typeface="Satisfy"/>
                <a:ea typeface="Satisfy"/>
                <a:cs typeface="Satisfy"/>
                <a:sym typeface="Satisf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Satisfy"/>
              <a:buNone/>
              <a:defRPr sz="3300" b="0" i="0" u="none" strike="noStrike" cap="none">
                <a:solidFill>
                  <a:schemeClr val="dk1"/>
                </a:solidFill>
                <a:latin typeface="Satisfy"/>
                <a:ea typeface="Satisfy"/>
                <a:cs typeface="Satisfy"/>
                <a:sym typeface="Satisfy"/>
              </a:defRPr>
            </a:lvl9pPr>
          </a:lstStyle>
          <a:p>
            <a:pPr algn="ctr"/>
            <a:r>
              <a:rPr lang="en-US" sz="6600">
                <a:ln w="9525">
                  <a:solidFill>
                    <a:schemeClr val="tx1"/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#9Slide07 Crocante" panose="02000000000000000000" pitchFamily="2" charset="0"/>
              </a:rPr>
              <a:t>TOÁN 5</a:t>
            </a:r>
            <a:endParaRPr lang="en-US" sz="6600" dirty="0">
              <a:ln w="9525">
                <a:solidFill>
                  <a:schemeClr val="tx1"/>
                </a:solidFill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#9Slide07 Crocante" panose="02000000000000000000" pitchFamily="2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3553667" y="3708067"/>
            <a:ext cx="11816808" cy="22091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38" tIns="137138" rIns="137138" bIns="137138" numCol="1" anchor="t" anchorCtr="0">
            <a:prstTxWarp prst="textArchUp">
              <a:avLst>
                <a:gd name="adj" fmla="val 10414379"/>
              </a:avLst>
            </a:prstTxWarp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Satisfy"/>
              <a:buNone/>
              <a:defRPr sz="3300" b="0" i="0" u="none" strike="noStrike" cap="none">
                <a:solidFill>
                  <a:schemeClr val="dk1"/>
                </a:solidFill>
                <a:latin typeface="Satisfy"/>
                <a:ea typeface="Satisfy"/>
                <a:cs typeface="Satisfy"/>
                <a:sym typeface="Satisf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Satisfy"/>
              <a:buNone/>
              <a:defRPr sz="3300" b="0" i="0" u="none" strike="noStrike" cap="none">
                <a:solidFill>
                  <a:schemeClr val="dk1"/>
                </a:solidFill>
                <a:latin typeface="Satisfy"/>
                <a:ea typeface="Satisfy"/>
                <a:cs typeface="Satisfy"/>
                <a:sym typeface="Satisfy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Satisfy"/>
              <a:buNone/>
              <a:defRPr sz="3300" b="0" i="0" u="none" strike="noStrike" cap="none">
                <a:solidFill>
                  <a:schemeClr val="dk1"/>
                </a:solidFill>
                <a:latin typeface="Satisfy"/>
                <a:ea typeface="Satisfy"/>
                <a:cs typeface="Satisfy"/>
                <a:sym typeface="Satisfy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Satisfy"/>
              <a:buNone/>
              <a:defRPr sz="3300" b="0" i="0" u="none" strike="noStrike" cap="none">
                <a:solidFill>
                  <a:schemeClr val="dk1"/>
                </a:solidFill>
                <a:latin typeface="Satisfy"/>
                <a:ea typeface="Satisfy"/>
                <a:cs typeface="Satisfy"/>
                <a:sym typeface="Satisfy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Satisfy"/>
              <a:buNone/>
              <a:defRPr sz="3300" b="0" i="0" u="none" strike="noStrike" cap="none">
                <a:solidFill>
                  <a:schemeClr val="dk1"/>
                </a:solidFill>
                <a:latin typeface="Satisfy"/>
                <a:ea typeface="Satisfy"/>
                <a:cs typeface="Satisfy"/>
                <a:sym typeface="Satisfy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Satisfy"/>
              <a:buNone/>
              <a:defRPr sz="3300" b="0" i="0" u="none" strike="noStrike" cap="none">
                <a:solidFill>
                  <a:schemeClr val="dk1"/>
                </a:solidFill>
                <a:latin typeface="Satisfy"/>
                <a:ea typeface="Satisfy"/>
                <a:cs typeface="Satisfy"/>
                <a:sym typeface="Satisfy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Satisfy"/>
              <a:buNone/>
              <a:defRPr sz="3300" b="0" i="0" u="none" strike="noStrike" cap="none">
                <a:solidFill>
                  <a:schemeClr val="dk1"/>
                </a:solidFill>
                <a:latin typeface="Satisfy"/>
                <a:ea typeface="Satisfy"/>
                <a:cs typeface="Satisfy"/>
                <a:sym typeface="Satisfy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Satisfy"/>
              <a:buNone/>
              <a:defRPr sz="3300" b="0" i="0" u="none" strike="noStrike" cap="none">
                <a:solidFill>
                  <a:schemeClr val="dk1"/>
                </a:solidFill>
                <a:latin typeface="Satisfy"/>
                <a:ea typeface="Satisfy"/>
                <a:cs typeface="Satisfy"/>
                <a:sym typeface="Satisfy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Satisfy"/>
              <a:buNone/>
              <a:defRPr sz="3300" b="0" i="0" u="none" strike="noStrike" cap="none">
                <a:solidFill>
                  <a:schemeClr val="dk1"/>
                </a:solidFill>
                <a:latin typeface="Satisfy"/>
                <a:ea typeface="Satisfy"/>
                <a:cs typeface="Satisfy"/>
                <a:sym typeface="Satisfy"/>
              </a:defRPr>
            </a:lvl9pPr>
          </a:lstStyle>
          <a:p>
            <a:pPr algn="ctr"/>
            <a:r>
              <a:rPr lang="en-US" sz="7200">
                <a:ln>
                  <a:solidFill>
                    <a:schemeClr val="tx1"/>
                  </a:solidFill>
                </a:ln>
                <a:solidFill>
                  <a:srgbClr val="002B81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reflection blurRad="6350" stA="50000" endA="300" endPos="50000" dist="29997" dir="5400000" sy="-100000" algn="bl" rotWithShape="0"/>
                </a:effectLst>
                <a:latin typeface="#9Slide05 SVNKitten" pitchFamily="2" charset="0"/>
              </a:rPr>
              <a:t>LUYỆN TẬP CHUNG</a:t>
            </a: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5457302" y="5143501"/>
            <a:ext cx="7373396" cy="114628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0BDECBB-FC72-44F7-8187-EBC1D8F3DB14}"/>
              </a:ext>
            </a:extLst>
          </p:cNvPr>
          <p:cNvSpPr txBox="1"/>
          <p:nvPr/>
        </p:nvSpPr>
        <p:spPr>
          <a:xfrm>
            <a:off x="4559037" y="5231892"/>
            <a:ext cx="916992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540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reflection blurRad="6350" stA="50000" endA="300" endPos="50000" dist="29997" dir="5400000" sy="-100000" algn="bl" rotWithShape="0"/>
                </a:effectLst>
                <a:latin typeface="#9Slide05 SVNKitten" pitchFamily="2" charset="0"/>
              </a:rPr>
              <a:t>Trang 124</a:t>
            </a:r>
            <a:endParaRPr lang="en-US" sz="5400" dirty="0">
              <a:ln>
                <a:solidFill>
                  <a:schemeClr val="tx1"/>
                </a:solidFill>
              </a:ln>
              <a:solidFill>
                <a:srgbClr val="FF0000"/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reflection blurRad="6350" stA="50000" endA="300" endPos="50000" dist="29997" dir="5400000" sy="-100000" algn="bl" rotWithShape="0"/>
              </a:effectLst>
              <a:latin typeface="#9Slide05 SVNKitten" pitchFamily="2" charset="0"/>
            </a:endParaRPr>
          </a:p>
        </p:txBody>
      </p:sp>
      <p:pic>
        <p:nvPicPr>
          <p:cNvPr id="15" name="Picture 10">
            <a:extLst>
              <a:ext uri="{FF2B5EF4-FFF2-40B4-BE49-F238E27FC236}">
                <a16:creationId xmlns:a16="http://schemas.microsoft.com/office/drawing/2014/main" id="{A7FF86EA-EB13-4B30-8A33-86FC68AC495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0" y="5917184"/>
            <a:ext cx="7373397" cy="460530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6892292" y="3602204"/>
            <a:ext cx="10515599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ctr" fontAlgn="base"/>
            <a:r>
              <a:rPr kumimoji="1" lang="en-US" altLang="zh-CN" sz="11500" noProof="1">
                <a:ln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  <a:latin typeface="#9Slide05 SVNKitten" pitchFamily="2" charset="0"/>
                <a:ea typeface=".黑体-??" panose="02000500000000000000" pitchFamily="2" charset="-122"/>
                <a:cs typeface=".黑体-??" panose="02000500000000000000" pitchFamily="2" charset="-122"/>
                <a:sym typeface="+mn-lt"/>
              </a:rPr>
              <a:t>LUYỆN</a:t>
            </a:r>
            <a:r>
              <a:rPr kumimoji="1" lang="en-US" altLang="zh-CN" sz="11500" noProof="1">
                <a:ln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  <a:latin typeface="#9Slide05 SVNKitten" pitchFamily="2" charset="0"/>
                <a:ea typeface=".黑体-??" panose="02000500000000000000" pitchFamily="2" charset="-122"/>
                <a:cs typeface=".黑体-??" panose="02000500000000000000" pitchFamily="2" charset="-122"/>
                <a:sym typeface="+mn-lt"/>
              </a:rPr>
              <a:t> </a:t>
            </a:r>
            <a:r>
              <a:rPr kumimoji="1" lang="en-US" altLang="zh-CN" sz="11500" noProof="1">
                <a:ln>
                  <a:solidFill>
                    <a:schemeClr val="tx1"/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  <a:latin typeface="#9Slide05 SVNKitten" pitchFamily="2" charset="0"/>
                <a:ea typeface=".黑体-??" panose="02000500000000000000" pitchFamily="2" charset="-122"/>
                <a:cs typeface=".黑体-??" panose="02000500000000000000" pitchFamily="2" charset="-122"/>
                <a:sym typeface="+mn-lt"/>
              </a:rPr>
              <a:t>TẬP</a:t>
            </a:r>
            <a:r>
              <a:rPr kumimoji="1" lang="en-US" altLang="zh-CN" sz="11500" noProof="1">
                <a:ln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  <a:latin typeface="#9Slide05 SVNKitten" pitchFamily="2" charset="0"/>
                <a:ea typeface=".黑体-??" panose="02000500000000000000" pitchFamily="2" charset="-122"/>
                <a:cs typeface=".黑体-??" panose="02000500000000000000" pitchFamily="2" charset="-122"/>
                <a:sym typeface="+mn-lt"/>
              </a:rPr>
              <a:t> </a:t>
            </a:r>
            <a:endParaRPr lang="zh-CN" altLang="zh-CN" sz="11500" noProof="1">
              <a:ln>
                <a:solidFill>
                  <a:schemeClr val="tx1"/>
                </a:solidFill>
              </a:ln>
              <a:solidFill>
                <a:srgbClr val="7030A0"/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  <a:latin typeface="#9Slide05 SVNKitten" pitchFamily="2" charset="0"/>
              <a:ea typeface=".黑体-??" panose="02000500000000000000" pitchFamily="2" charset="-122"/>
              <a:cs typeface=".黑体-??" panose="02000500000000000000" pitchFamily="2" charset="-122"/>
              <a:sym typeface="+mn-lt"/>
            </a:endParaRPr>
          </a:p>
        </p:txBody>
      </p:sp>
      <p:grpSp>
        <p:nvGrpSpPr>
          <p:cNvPr id="3" name="组合 15"/>
          <p:cNvGrpSpPr/>
          <p:nvPr/>
        </p:nvGrpSpPr>
        <p:grpSpPr>
          <a:xfrm>
            <a:off x="11145466" y="1662670"/>
            <a:ext cx="1670422" cy="1670422"/>
            <a:chOff x="5410643" y="1184464"/>
            <a:chExt cx="1370714" cy="1370714"/>
          </a:xfrm>
        </p:grpSpPr>
        <p:sp>
          <p:nvSpPr>
            <p:cNvPr id="4" name="文本框 11"/>
            <p:cNvSpPr txBox="1"/>
            <p:nvPr/>
          </p:nvSpPr>
          <p:spPr>
            <a:xfrm>
              <a:off x="5496560" y="1361990"/>
              <a:ext cx="1198880" cy="984885"/>
            </a:xfrm>
            <a:prstGeom prst="rect">
              <a:avLst/>
            </a:prstGeom>
            <a:noFill/>
            <a:ln w="38100">
              <a:noFill/>
              <a:miter/>
            </a:ln>
          </p:spPr>
          <p:txBody>
            <a:bodyPr wrap="square" lIns="0" tIns="0" rIns="0" bIns="0" anchor="t">
              <a:spAutoFit/>
            </a:bodyPr>
            <a:lstStyle/>
            <a:p>
              <a:pPr lvl="0" algn="ctr"/>
              <a:r>
                <a:rPr lang="en-US" altLang="zh-CN" sz="9600" b="1">
                  <a:solidFill>
                    <a:srgbClr val="002060"/>
                  </a:solidFill>
                  <a:latin typeface="LNTH-Oliver" panose="00000400000000000000" pitchFamily="2" charset="0"/>
                  <a:ea typeface=".黑体-韩语" panose="02000500000000000000" pitchFamily="2" charset="-122"/>
                  <a:cs typeface="+mn-ea"/>
                  <a:sym typeface="+mn-lt"/>
                </a:rPr>
                <a:t>2</a:t>
              </a:r>
              <a:endParaRPr lang="en-US" altLang="zh-CN" sz="9600" b="1" dirty="0">
                <a:solidFill>
                  <a:srgbClr val="002060"/>
                </a:solidFill>
                <a:latin typeface="LNTH-Oliver" panose="00000400000000000000" pitchFamily="2" charset="0"/>
                <a:ea typeface=".黑体-韩语" panose="02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5" name="椭圆 14"/>
            <p:cNvSpPr/>
            <p:nvPr/>
          </p:nvSpPr>
          <p:spPr>
            <a:xfrm>
              <a:off x="5410643" y="1184464"/>
              <a:ext cx="1370714" cy="1370714"/>
            </a:xfrm>
            <a:prstGeom prst="ellipse">
              <a:avLst/>
            </a:prstGeom>
            <a:noFill/>
            <a:ln w="38100">
              <a:solidFill>
                <a:srgbClr val="00206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 dirty="0">
                <a:latin typeface=".黑体-韩语" panose="02000500000000000000" pitchFamily="2" charset="-122"/>
                <a:ea typeface=".黑体-韩语" panose="02000500000000000000" pitchFamily="2" charset="-122"/>
                <a:cs typeface="+mn-ea"/>
                <a:sym typeface="+mn-lt"/>
              </a:endParaRPr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0ED03614-133B-4543-BFF9-B4E988A98E9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939459" y="5371919"/>
            <a:ext cx="5569695" cy="2940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775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0DFF794-E18E-4EB4-88A1-79C45F825501}"/>
              </a:ext>
            </a:extLst>
          </p:cNvPr>
          <p:cNvSpPr txBox="1"/>
          <p:nvPr/>
        </p:nvSpPr>
        <p:spPr>
          <a:xfrm>
            <a:off x="285751" y="436659"/>
            <a:ext cx="8177309" cy="1391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lnSpc>
                <a:spcPct val="150000"/>
              </a:lnSpc>
            </a:pPr>
            <a:r>
              <a:rPr lang="en-US" sz="300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sz="3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 Box 113">
            <a:extLst>
              <a:ext uri="{FF2B5EF4-FFF2-40B4-BE49-F238E27FC236}">
                <a16:creationId xmlns:a16="http://schemas.microsoft.com/office/drawing/2014/main" id="{4C7DB793-7A8A-4ABB-8F05-6B25D3E074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9290" y="3207177"/>
            <a:ext cx="79636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4400" b="1" dirty="0">
                <a:latin typeface="Arial" panose="020B0604020202020204" pitchFamily="34" charset="0"/>
                <a:cs typeface="Arial" panose="020B0604020202020204" pitchFamily="34" charset="0"/>
              </a:rPr>
              <a:t>a/</a:t>
            </a:r>
          </a:p>
        </p:txBody>
      </p:sp>
      <p:sp>
        <p:nvSpPr>
          <p:cNvPr id="36" name="Rectangle 4">
            <a:extLst>
              <a:ext uri="{FF2B5EF4-FFF2-40B4-BE49-F238E27FC236}">
                <a16:creationId xmlns:a16="http://schemas.microsoft.com/office/drawing/2014/main" id="{D1EBF5F5-01F3-4D0B-AC88-58E441C8A9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5532" y="6577923"/>
            <a:ext cx="695127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5400" dirty="0">
                <a:latin typeface="Arial" panose="020B0604020202020204" pitchFamily="34" charset="0"/>
                <a:cs typeface="Arial" panose="020B0604020202020204" pitchFamily="34" charset="0"/>
              </a:rPr>
              <a:t>578,69 + 281,78</a:t>
            </a:r>
          </a:p>
        </p:txBody>
      </p:sp>
      <p:sp>
        <p:nvSpPr>
          <p:cNvPr id="37" name="Text Box 113">
            <a:extLst>
              <a:ext uri="{FF2B5EF4-FFF2-40B4-BE49-F238E27FC236}">
                <a16:creationId xmlns:a16="http://schemas.microsoft.com/office/drawing/2014/main" id="{BA8C8285-97C7-49A1-B6F4-885D5855CD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3531" y="6520773"/>
            <a:ext cx="79636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4400" b="1">
                <a:latin typeface="Arial" panose="020B0604020202020204" pitchFamily="34" charset="0"/>
                <a:cs typeface="Arial" panose="020B0604020202020204" pitchFamily="34" charset="0"/>
              </a:rPr>
              <a:t>b/</a:t>
            </a:r>
          </a:p>
        </p:txBody>
      </p:sp>
      <p:sp>
        <p:nvSpPr>
          <p:cNvPr id="38" name="Rectangle 1">
            <a:extLst>
              <a:ext uri="{FF2B5EF4-FFF2-40B4-BE49-F238E27FC236}">
                <a16:creationId xmlns:a16="http://schemas.microsoft.com/office/drawing/2014/main" id="{5F96A0D0-54C5-4F95-A3F3-31242472F2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5532" y="7838597"/>
            <a:ext cx="920394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5400" dirty="0">
                <a:latin typeface="Arial" panose="020B0604020202020204" pitchFamily="34" charset="0"/>
                <a:cs typeface="Arial" panose="020B0604020202020204" pitchFamily="34" charset="0"/>
              </a:rPr>
              <a:t>594,72 + 406,38 – 329,47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44EF227A-CE58-4CF5-8509-2E012408EE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3355803"/>
              </p:ext>
            </p:extLst>
          </p:nvPr>
        </p:nvGraphicFramePr>
        <p:xfrm>
          <a:off x="3503216" y="2653585"/>
          <a:ext cx="2120328" cy="21910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80880" imgH="393480" progId="Equation.DSMT4">
                  <p:embed/>
                </p:oleObj>
              </mc:Choice>
              <mc:Fallback>
                <p:oleObj name="Equation" r:id="rId2" imgW="38088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503216" y="2653585"/>
                        <a:ext cx="2120328" cy="21910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8D6597BB-C73E-48BD-94F6-B14522A626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6447756"/>
              </p:ext>
            </p:extLst>
          </p:nvPr>
        </p:nvGraphicFramePr>
        <p:xfrm>
          <a:off x="7174352" y="2692331"/>
          <a:ext cx="3954315" cy="2113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36560" imgH="393480" progId="Equation.DSMT4">
                  <p:embed/>
                </p:oleObj>
              </mc:Choice>
              <mc:Fallback>
                <p:oleObj name="Equation" r:id="rId4" imgW="73656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174352" y="2692331"/>
                        <a:ext cx="3954315" cy="2113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D642CAE4-E6CB-4F55-9854-9F9B0CB2F9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7106616"/>
              </p:ext>
            </p:extLst>
          </p:nvPr>
        </p:nvGraphicFramePr>
        <p:xfrm>
          <a:off x="12679475" y="2731077"/>
          <a:ext cx="3989624" cy="19631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99920" imgH="393480" progId="Equation.DSMT4">
                  <p:embed/>
                </p:oleObj>
              </mc:Choice>
              <mc:Fallback>
                <p:oleObj name="Equation" r:id="rId6" imgW="79992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679475" y="2731077"/>
                        <a:ext cx="3989624" cy="19631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TextBox 38">
            <a:extLst>
              <a:ext uri="{FF2B5EF4-FFF2-40B4-BE49-F238E27FC236}">
                <a16:creationId xmlns:a16="http://schemas.microsoft.com/office/drawing/2014/main" id="{488BE258-2888-4C01-B7C8-D7029A90B2B9}"/>
              </a:ext>
            </a:extLst>
          </p:cNvPr>
          <p:cNvSpPr txBox="1"/>
          <p:nvPr/>
        </p:nvSpPr>
        <p:spPr>
          <a:xfrm>
            <a:off x="5410121" y="1019707"/>
            <a:ext cx="110100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6000">
                <a:solidFill>
                  <a:srgbClr val="FF0000"/>
                </a:solidFill>
                <a:latin typeface="SVN-Larch Shaded" panose="02000000000000000000" pitchFamily="50" charset="0"/>
              </a:rPr>
              <a:t>Tính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E23DCC46-1F7F-41FC-9D9C-EC88A8422FB2}"/>
              </a:ext>
            </a:extLst>
          </p:cNvPr>
          <p:cNvGrpSpPr/>
          <p:nvPr/>
        </p:nvGrpSpPr>
        <p:grpSpPr>
          <a:xfrm>
            <a:off x="2040252" y="845126"/>
            <a:ext cx="3351314" cy="1455310"/>
            <a:chOff x="557212" y="223351"/>
            <a:chExt cx="3351314" cy="1455310"/>
          </a:xfrm>
        </p:grpSpPr>
        <p:pic>
          <p:nvPicPr>
            <p:cNvPr id="41" name="Picture 2" descr="https://lh3.googleusercontent.com/J60Z8Vu_uLq21BAVcedzxwUb04-6BTK5O2St1GV5vWAkjIUYmzIceLEYB3wTC_MUtzMFmkz464FRgmcrwWPOaVd9Rmhm1cEYw9xLNlxVFj9VHrZWshnyA7fd9bCLbMdzQezl9N0">
              <a:extLst>
                <a:ext uri="{FF2B5EF4-FFF2-40B4-BE49-F238E27FC236}">
                  <a16:creationId xmlns:a16="http://schemas.microsoft.com/office/drawing/2014/main" id="{21E9449E-3B80-41CF-8178-E0A5DA7A2A3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7212" y="350931"/>
              <a:ext cx="3351314" cy="132773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279D8DD2-CFAF-45BB-86AF-99A0329EA532}"/>
                </a:ext>
              </a:extLst>
            </p:cNvPr>
            <p:cNvSpPr/>
            <p:nvPr/>
          </p:nvSpPr>
          <p:spPr>
            <a:xfrm>
              <a:off x="1230491" y="223351"/>
              <a:ext cx="2023311" cy="13062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vi-VN" sz="6000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Bài </a:t>
              </a:r>
              <a:r>
                <a:rPr lang="en-US" sz="6000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US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49621931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82A8749C-5A0A-4415-A528-37CBD3909823}"/>
              </a:ext>
            </a:extLst>
          </p:cNvPr>
          <p:cNvSpPr txBox="1"/>
          <p:nvPr/>
        </p:nvSpPr>
        <p:spPr>
          <a:xfrm>
            <a:off x="5410121" y="1019707"/>
            <a:ext cx="110100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6000">
                <a:solidFill>
                  <a:srgbClr val="FF0000"/>
                </a:solidFill>
                <a:latin typeface="SVN-Larch Shaded" panose="02000000000000000000" pitchFamily="50" charset="0"/>
              </a:rPr>
              <a:t>Tính bằng cách thuận tiện nhất</a:t>
            </a:r>
          </a:p>
        </p:txBody>
      </p:sp>
      <p:sp>
        <p:nvSpPr>
          <p:cNvPr id="7" name="Rectangle 90">
            <a:extLst>
              <a:ext uri="{FF2B5EF4-FFF2-40B4-BE49-F238E27FC236}">
                <a16:creationId xmlns:a16="http://schemas.microsoft.com/office/drawing/2014/main" id="{1AD0A975-B120-4F1E-9409-84B3D7269C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40515" y="3237932"/>
            <a:ext cx="94603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400">
                <a:latin typeface="Arial" panose="020B0604020202020204" pitchFamily="34" charset="0"/>
                <a:cs typeface="Arial" panose="020B0604020202020204" pitchFamily="34" charset="0"/>
              </a:rPr>
              <a:t>a/</a:t>
            </a:r>
          </a:p>
        </p:txBody>
      </p:sp>
      <p:graphicFrame>
        <p:nvGraphicFramePr>
          <p:cNvPr id="8" name="Object 91">
            <a:extLst>
              <a:ext uri="{FF2B5EF4-FFF2-40B4-BE49-F238E27FC236}">
                <a16:creationId xmlns:a16="http://schemas.microsoft.com/office/drawing/2014/main" id="{3AD0FA27-C69A-47A8-91ED-61DFFA571A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3822779"/>
              </p:ext>
            </p:extLst>
          </p:nvPr>
        </p:nvGraphicFramePr>
        <p:xfrm>
          <a:off x="2999510" y="2926471"/>
          <a:ext cx="3454299" cy="13988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990170" imgH="393529" progId="Equation.3">
                  <p:embed/>
                </p:oleObj>
              </mc:Choice>
              <mc:Fallback>
                <p:oleObj name="Equation" r:id="rId2" imgW="990170" imgH="393529" progId="Equation.3">
                  <p:embed/>
                  <p:pic>
                    <p:nvPicPr>
                      <p:cNvPr id="9" name="Object 91">
                        <a:extLst>
                          <a:ext uri="{FF2B5EF4-FFF2-40B4-BE49-F238E27FC236}">
                            <a16:creationId xmlns:a16="http://schemas.microsoft.com/office/drawing/2014/main" id="{6FB88D62-079E-4C63-8D8B-1931D0755BC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99510" y="2926471"/>
                        <a:ext cx="3454299" cy="139888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93">
            <a:extLst>
              <a:ext uri="{FF2B5EF4-FFF2-40B4-BE49-F238E27FC236}">
                <a16:creationId xmlns:a16="http://schemas.microsoft.com/office/drawing/2014/main" id="{29C1BDF4-306A-4A08-89BC-A557939969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37510" y="5192204"/>
            <a:ext cx="7620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400">
                <a:latin typeface="Arial" panose="020B0604020202020204" pitchFamily="34" charset="0"/>
                <a:cs typeface="Arial" panose="020B0604020202020204" pitchFamily="34" charset="0"/>
              </a:rPr>
              <a:t>b/</a:t>
            </a:r>
          </a:p>
        </p:txBody>
      </p:sp>
      <p:graphicFrame>
        <p:nvGraphicFramePr>
          <p:cNvPr id="10" name="Object 94">
            <a:extLst>
              <a:ext uri="{FF2B5EF4-FFF2-40B4-BE49-F238E27FC236}">
                <a16:creationId xmlns:a16="http://schemas.microsoft.com/office/drawing/2014/main" id="{8A0AB5A0-54C9-41E9-B2A5-DA2B455AC5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0248280"/>
              </p:ext>
            </p:extLst>
          </p:nvPr>
        </p:nvGraphicFramePr>
        <p:xfrm>
          <a:off x="2999511" y="4851315"/>
          <a:ext cx="3069986" cy="13988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50531" imgH="393529" progId="Equation.3">
                  <p:embed/>
                </p:oleObj>
              </mc:Choice>
              <mc:Fallback>
                <p:oleObj name="Equation" r:id="rId4" imgW="850531" imgH="393529" progId="Equation.3">
                  <p:embed/>
                  <p:pic>
                    <p:nvPicPr>
                      <p:cNvPr id="11" name="Object 94">
                        <a:extLst>
                          <a:ext uri="{FF2B5EF4-FFF2-40B4-BE49-F238E27FC236}">
                            <a16:creationId xmlns:a16="http://schemas.microsoft.com/office/drawing/2014/main" id="{F0B8FCB4-7405-493F-8597-F495706A7EC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99511" y="4851315"/>
                        <a:ext cx="3069986" cy="139888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97">
            <a:extLst>
              <a:ext uri="{FF2B5EF4-FFF2-40B4-BE49-F238E27FC236}">
                <a16:creationId xmlns:a16="http://schemas.microsoft.com/office/drawing/2014/main" id="{4878DA39-6C32-403D-B607-81FD7731EB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01035" y="5058137"/>
            <a:ext cx="650397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400">
                <a:latin typeface="Arial" panose="020B0604020202020204" pitchFamily="34" charset="0"/>
                <a:cs typeface="Arial" panose="020B0604020202020204" pitchFamily="34" charset="0"/>
              </a:rPr>
              <a:t>  83,45 – 30,98 – 42,47</a:t>
            </a:r>
          </a:p>
        </p:txBody>
      </p:sp>
      <p:sp>
        <p:nvSpPr>
          <p:cNvPr id="12" name="Rectangle 98">
            <a:extLst>
              <a:ext uri="{FF2B5EF4-FFF2-40B4-BE49-F238E27FC236}">
                <a16:creationId xmlns:a16="http://schemas.microsoft.com/office/drawing/2014/main" id="{D50F546D-0EA9-4B3B-ADAF-0A3E86809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39991" y="3149417"/>
            <a:ext cx="662222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400">
                <a:latin typeface="Arial" panose="020B0604020202020204" pitchFamily="34" charset="0"/>
                <a:cs typeface="Arial" panose="020B0604020202020204" pitchFamily="34" charset="0"/>
              </a:rPr>
              <a:t>   69,78 + 35,97 + 30,22</a:t>
            </a:r>
          </a:p>
        </p:txBody>
      </p:sp>
      <p:sp>
        <p:nvSpPr>
          <p:cNvPr id="13" name="Text Box 100">
            <a:extLst>
              <a:ext uri="{FF2B5EF4-FFF2-40B4-BE49-F238E27FC236}">
                <a16:creationId xmlns:a16="http://schemas.microsoft.com/office/drawing/2014/main" id="{77982D33-917A-4636-9A86-5067897A39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8019" y="3125033"/>
            <a:ext cx="94603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4400">
                <a:latin typeface="Arial" panose="020B0604020202020204" pitchFamily="34" charset="0"/>
                <a:cs typeface="Arial" panose="020B0604020202020204" pitchFamily="34" charset="0"/>
              </a:rPr>
              <a:t>c/</a:t>
            </a:r>
          </a:p>
        </p:txBody>
      </p:sp>
      <p:sp>
        <p:nvSpPr>
          <p:cNvPr id="15" name="Text Box 102">
            <a:extLst>
              <a:ext uri="{FF2B5EF4-FFF2-40B4-BE49-F238E27FC236}">
                <a16:creationId xmlns:a16="http://schemas.microsoft.com/office/drawing/2014/main" id="{0CCC90B6-9C46-47E3-9D34-68F26727FA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68892" y="5058137"/>
            <a:ext cx="106428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4400">
                <a:latin typeface="Arial" panose="020B0604020202020204" pitchFamily="34" charset="0"/>
                <a:cs typeface="Arial" panose="020B0604020202020204" pitchFamily="34" charset="0"/>
              </a:rPr>
              <a:t>d/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6C07C43-2D90-4BB6-BA1C-6D3365DCBBA1}"/>
              </a:ext>
            </a:extLst>
          </p:cNvPr>
          <p:cNvGrpSpPr/>
          <p:nvPr/>
        </p:nvGrpSpPr>
        <p:grpSpPr>
          <a:xfrm>
            <a:off x="2040252" y="845126"/>
            <a:ext cx="3351314" cy="1455310"/>
            <a:chOff x="557212" y="223351"/>
            <a:chExt cx="3351314" cy="1455310"/>
          </a:xfrm>
        </p:grpSpPr>
        <p:pic>
          <p:nvPicPr>
            <p:cNvPr id="17" name="Picture 2" descr="https://lh3.googleusercontent.com/J60Z8Vu_uLq21BAVcedzxwUb04-6BTK5O2St1GV5vWAkjIUYmzIceLEYB3wTC_MUtzMFmkz464FRgmcrwWPOaVd9Rmhm1cEYw9xLNlxVFj9VHrZWshnyA7fd9bCLbMdzQezl9N0">
              <a:extLst>
                <a:ext uri="{FF2B5EF4-FFF2-40B4-BE49-F238E27FC236}">
                  <a16:creationId xmlns:a16="http://schemas.microsoft.com/office/drawing/2014/main" id="{57BCDE84-9254-4C11-8FFE-28406F1901C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7212" y="350931"/>
              <a:ext cx="3351314" cy="132773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94B9938-DAC4-463B-88F6-0CBE66CD39FD}"/>
                </a:ext>
              </a:extLst>
            </p:cNvPr>
            <p:cNvSpPr/>
            <p:nvPr/>
          </p:nvSpPr>
          <p:spPr>
            <a:xfrm>
              <a:off x="1230491" y="223351"/>
              <a:ext cx="2023311" cy="13062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vi-VN" sz="6000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Bài </a:t>
              </a:r>
              <a:r>
                <a:rPr lang="en-US" sz="6000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en-US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8355809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2" grpId="0"/>
      <p:bldP spid="13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F9F40EAB-5AD3-43CF-A861-A3F077AE51AC}"/>
              </a:ext>
            </a:extLst>
          </p:cNvPr>
          <p:cNvGrpSpPr/>
          <p:nvPr/>
        </p:nvGrpSpPr>
        <p:grpSpPr>
          <a:xfrm>
            <a:off x="2040252" y="845126"/>
            <a:ext cx="3351314" cy="1455310"/>
            <a:chOff x="557212" y="223351"/>
            <a:chExt cx="3351314" cy="1455310"/>
          </a:xfrm>
        </p:grpSpPr>
        <p:pic>
          <p:nvPicPr>
            <p:cNvPr id="3" name="Picture 2" descr="https://lh3.googleusercontent.com/J60Z8Vu_uLq21BAVcedzxwUb04-6BTK5O2St1GV5vWAkjIUYmzIceLEYB3wTC_MUtzMFmkz464FRgmcrwWPOaVd9Rmhm1cEYw9xLNlxVFj9VHrZWshnyA7fd9bCLbMdzQezl9N0">
              <a:extLst>
                <a:ext uri="{FF2B5EF4-FFF2-40B4-BE49-F238E27FC236}">
                  <a16:creationId xmlns:a16="http://schemas.microsoft.com/office/drawing/2014/main" id="{BEEDF4C7-55B0-483B-8305-4BD7A822878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7212" y="350931"/>
              <a:ext cx="3351314" cy="132773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2E1C36AF-7030-495C-8356-460CDB17895F}"/>
                </a:ext>
              </a:extLst>
            </p:cNvPr>
            <p:cNvSpPr/>
            <p:nvPr/>
          </p:nvSpPr>
          <p:spPr>
            <a:xfrm>
              <a:off x="1230491" y="223351"/>
              <a:ext cx="2023311" cy="13062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vi-VN" sz="6000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Bài </a:t>
              </a:r>
              <a:r>
                <a:rPr lang="en-US" sz="6000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US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61793AA-6735-CC46-9C38-62F341422079}"/>
              </a:ext>
            </a:extLst>
          </p:cNvPr>
          <p:cNvSpPr/>
          <p:nvPr/>
        </p:nvSpPr>
        <p:spPr>
          <a:xfrm>
            <a:off x="1878530" y="3701198"/>
            <a:ext cx="10846870" cy="74870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80B1A442-5FB5-ED4C-9548-BC1D1AE3BFF8}"/>
              </a:ext>
            </a:extLst>
          </p:cNvPr>
          <p:cNvSpPr/>
          <p:nvPr/>
        </p:nvSpPr>
        <p:spPr>
          <a:xfrm>
            <a:off x="1878530" y="2813640"/>
            <a:ext cx="10161070" cy="74870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28C7DF8C-2CF5-4856-BA5D-BC48DAD9A2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78530" y="687660"/>
            <a:ext cx="15033166" cy="8288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                        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Một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gia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đình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công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nhân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sử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dụng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tiền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lương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hằng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             </a:t>
            </a: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4000" dirty="0">
                <a:cs typeface="Arial" panose="020B0604020202020204" pitchFamily="34" charset="0"/>
              </a:rPr>
              <a:t>                         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tháng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như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sau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:    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số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tiền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lương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để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chi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cho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tiền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ăn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của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gia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đình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và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tiền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học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của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các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con,      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số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tiền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lương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để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trả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tiền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thuê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nhà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và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tiền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chi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tiêu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cho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việc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khác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,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còn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lại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là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tiền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để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dành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.</a:t>
            </a:r>
            <a:endParaRPr kumimoji="0" lang="en-US" altLang="en-US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a)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Hỏi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mỗi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tháng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gia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đình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đó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để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dành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được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bao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nhiêu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phần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trăm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số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tiền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lương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?</a:t>
            </a:r>
            <a:endParaRPr kumimoji="0" lang="en-US" altLang="en-US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b)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Nếu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số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tiền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lương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là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cs typeface="Arial" panose="020B0604020202020204" pitchFamily="34" charset="0"/>
              </a:rPr>
              <a:t>12 000 000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cs typeface="Arial" panose="020B0604020202020204" pitchFamily="34" charset="0"/>
              </a:rPr>
              <a:t>đồng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một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tháng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thì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gia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đình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đó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để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dành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được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bao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nhiêu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tiền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mỗi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 </a:t>
            </a:r>
            <a:r>
              <a:rPr kumimoji="0" lang="en-US" altLang="en-US" sz="4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tháng</a:t>
            </a:r>
            <a:r>
              <a:rPr kumimoji="0" lang="en-US" altLang="en-US" sz="4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rPr>
              <a:t>?</a:t>
            </a:r>
            <a:endParaRPr kumimoji="0" lang="en-US" altLang="en-US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1026" name="Picture 2" descr="\frac{3}{5}">
            <a:extLst>
              <a:ext uri="{FF2B5EF4-FFF2-40B4-BE49-F238E27FC236}">
                <a16:creationId xmlns:a16="http://schemas.microsoft.com/office/drawing/2014/main" id="{AA073222-2337-4FFC-B3D7-3F5488AAE96F}"/>
              </a:ext>
            </a:extLst>
          </p:cNvPr>
          <p:cNvPicPr>
            <a:picLocks noChangeAspect="1" noChangeArrowheads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4213" y="-365125"/>
            <a:ext cx="152400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Oval 20">
            <a:extLst>
              <a:ext uri="{FF2B5EF4-FFF2-40B4-BE49-F238E27FC236}">
                <a16:creationId xmlns:a16="http://schemas.microsoft.com/office/drawing/2014/main" id="{6C51B9B6-7CE8-9141-97BE-CE6F72B4E088}"/>
              </a:ext>
            </a:extLst>
          </p:cNvPr>
          <p:cNvSpPr/>
          <p:nvPr/>
        </p:nvSpPr>
        <p:spPr>
          <a:xfrm>
            <a:off x="9169975" y="1498253"/>
            <a:ext cx="488375" cy="14908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pic>
        <p:nvPicPr>
          <p:cNvPr id="1027" name="Picture 3" descr="\frac{1}{4}">
            <a:extLst>
              <a:ext uri="{FF2B5EF4-FFF2-40B4-BE49-F238E27FC236}">
                <a16:creationId xmlns:a16="http://schemas.microsoft.com/office/drawing/2014/main" id="{1BCD74BA-4263-4037-9E09-70B9CF77D2B4}"/>
              </a:ext>
            </a:extLst>
          </p:cNvPr>
          <p:cNvPicPr>
            <a:picLocks noChangeAspect="1" noChangeArrowheads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5950" y="-365125"/>
            <a:ext cx="152400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C79E44C5-0D15-4336-95CB-A82012EFDD0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3411702"/>
              </p:ext>
            </p:extLst>
          </p:nvPr>
        </p:nvGraphicFramePr>
        <p:xfrm>
          <a:off x="9169975" y="1435817"/>
          <a:ext cx="488375" cy="14908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39680" imgH="393480" progId="Equation.DSMT4">
                  <p:embed/>
                </p:oleObj>
              </mc:Choice>
              <mc:Fallback>
                <p:oleObj name="Equation" r:id="rId3" imgW="13968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169975" y="1435817"/>
                        <a:ext cx="488375" cy="14908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Oval 25">
            <a:extLst>
              <a:ext uri="{FF2B5EF4-FFF2-40B4-BE49-F238E27FC236}">
                <a16:creationId xmlns:a16="http://schemas.microsoft.com/office/drawing/2014/main" id="{8CC325DE-8164-2C40-B71D-7FEA68F7ED58}"/>
              </a:ext>
            </a:extLst>
          </p:cNvPr>
          <p:cNvSpPr/>
          <p:nvPr/>
        </p:nvSpPr>
        <p:spPr>
          <a:xfrm>
            <a:off x="12419517" y="2503338"/>
            <a:ext cx="590550" cy="1398886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9F348517-E06B-41B6-927F-D6398E9337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9599091"/>
              </p:ext>
            </p:extLst>
          </p:nvPr>
        </p:nvGraphicFramePr>
        <p:xfrm>
          <a:off x="12419517" y="2376636"/>
          <a:ext cx="590550" cy="1525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52280" imgH="393480" progId="Equation.DSMT4">
                  <p:embed/>
                </p:oleObj>
              </mc:Choice>
              <mc:Fallback>
                <p:oleObj name="Equation" r:id="rId5" imgW="15228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419517" y="2376636"/>
                        <a:ext cx="590550" cy="1525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7E2C1253-57B3-5A45-94FB-10FE8027652D}"/>
              </a:ext>
            </a:extLst>
          </p:cNvPr>
          <p:cNvCxnSpPr/>
          <p:nvPr/>
        </p:nvCxnSpPr>
        <p:spPr>
          <a:xfrm>
            <a:off x="13010067" y="4384964"/>
            <a:ext cx="3901629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A39000E6-1DD3-2446-9C71-2DCC65AB817F}"/>
              </a:ext>
            </a:extLst>
          </p:cNvPr>
          <p:cNvCxnSpPr>
            <a:cxnSpLocks/>
          </p:cNvCxnSpPr>
          <p:nvPr/>
        </p:nvCxnSpPr>
        <p:spPr>
          <a:xfrm>
            <a:off x="1878530" y="5318414"/>
            <a:ext cx="1245670" cy="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171765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1" animBg="1"/>
      <p:bldP spid="23" grpId="0" animBg="1"/>
      <p:bldP spid="21" grpId="0" animBg="1"/>
      <p:bldP spid="2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5E54D56-093D-4E17-B521-5E162CDA5A46}"/>
              </a:ext>
            </a:extLst>
          </p:cNvPr>
          <p:cNvGrpSpPr/>
          <p:nvPr/>
        </p:nvGrpSpPr>
        <p:grpSpPr>
          <a:xfrm>
            <a:off x="2040252" y="845126"/>
            <a:ext cx="3351314" cy="1455310"/>
            <a:chOff x="557212" y="223351"/>
            <a:chExt cx="3351314" cy="1455310"/>
          </a:xfrm>
        </p:grpSpPr>
        <p:pic>
          <p:nvPicPr>
            <p:cNvPr id="3" name="Picture 2" descr="https://lh3.googleusercontent.com/J60Z8Vu_uLq21BAVcedzxwUb04-6BTK5O2St1GV5vWAkjIUYmzIceLEYB3wTC_MUtzMFmkz464FRgmcrwWPOaVd9Rmhm1cEYw9xLNlxVFj9VHrZWshnyA7fd9bCLbMdzQezl9N0">
              <a:extLst>
                <a:ext uri="{FF2B5EF4-FFF2-40B4-BE49-F238E27FC236}">
                  <a16:creationId xmlns:a16="http://schemas.microsoft.com/office/drawing/2014/main" id="{19A1F19C-CBC3-478F-B98A-D5274764FB9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7212" y="350931"/>
              <a:ext cx="3351314" cy="132773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DC89530-2743-4804-8A08-77EA4E110F8D}"/>
                </a:ext>
              </a:extLst>
            </p:cNvPr>
            <p:cNvSpPr/>
            <p:nvPr/>
          </p:nvSpPr>
          <p:spPr>
            <a:xfrm>
              <a:off x="1230491" y="223351"/>
              <a:ext cx="2023311" cy="13062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vi-VN" sz="6000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Bài </a:t>
              </a:r>
              <a:r>
                <a:rPr lang="en-US" sz="6000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US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" name="Text Box 37">
            <a:extLst>
              <a:ext uri="{FF2B5EF4-FFF2-40B4-BE49-F238E27FC236}">
                <a16:creationId xmlns:a16="http://schemas.microsoft.com/office/drawing/2014/main" id="{10EE4AF0-E99C-4875-9B7A-CAE291D5E4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3653" y="3052185"/>
            <a:ext cx="1314103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4800" dirty="0">
                <a:latin typeface="Arial" panose="020B0604020202020204" pitchFamily="34" charset="0"/>
                <a:cs typeface="Arial" panose="020B0604020202020204" pitchFamily="34" charset="0"/>
              </a:rPr>
              <a:t>Chi </a:t>
            </a:r>
            <a:r>
              <a:rPr lang="en-US" alt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tiền</a:t>
            </a:r>
            <a:r>
              <a:rPr lang="en-US" alt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ăn</a:t>
            </a:r>
            <a:r>
              <a:rPr lang="en-US" alt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alt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alt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:        </a:t>
            </a:r>
            <a:r>
              <a:rPr lang="en-US" alt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alt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tiền</a:t>
            </a:r>
            <a:r>
              <a:rPr lang="en-US" alt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lương</a:t>
            </a:r>
            <a:r>
              <a:rPr lang="en-US" alt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6" name="Text Box 37">
            <a:extLst>
              <a:ext uri="{FF2B5EF4-FFF2-40B4-BE49-F238E27FC236}">
                <a16:creationId xmlns:a16="http://schemas.microsoft.com/office/drawing/2014/main" id="{A6DDEFCD-E3FB-4817-A7E4-5DC7303C22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2674" y="4189096"/>
            <a:ext cx="1388918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4800" dirty="0">
                <a:latin typeface="Arial" panose="020B0604020202020204" pitchFamily="34" charset="0"/>
                <a:cs typeface="Arial" panose="020B0604020202020204" pitchFamily="34" charset="0"/>
              </a:rPr>
              <a:t>Chi </a:t>
            </a:r>
            <a:r>
              <a:rPr lang="en-US" alt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tiền</a:t>
            </a:r>
            <a:r>
              <a:rPr lang="en-US" alt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thuê</a:t>
            </a:r>
            <a:r>
              <a:rPr lang="en-US" alt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nhà</a:t>
            </a:r>
            <a:r>
              <a:rPr lang="en-US" alt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alt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việc</a:t>
            </a:r>
            <a:r>
              <a:rPr lang="en-US" alt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khác</a:t>
            </a:r>
            <a:r>
              <a:rPr lang="en-US" altLang="en-US" sz="4800" dirty="0">
                <a:latin typeface="Arial" panose="020B0604020202020204" pitchFamily="34" charset="0"/>
                <a:cs typeface="Arial" panose="020B0604020202020204" pitchFamily="34" charset="0"/>
              </a:rPr>
              <a:t>:      </a:t>
            </a:r>
            <a:r>
              <a:rPr lang="en-US" alt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alt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tiền</a:t>
            </a:r>
            <a:r>
              <a:rPr lang="en-US" alt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lương</a:t>
            </a:r>
            <a:r>
              <a:rPr lang="en-US" alt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</a:p>
        </p:txBody>
      </p:sp>
      <p:sp>
        <p:nvSpPr>
          <p:cNvPr id="7" name="Text Box 37">
            <a:extLst>
              <a:ext uri="{FF2B5EF4-FFF2-40B4-BE49-F238E27FC236}">
                <a16:creationId xmlns:a16="http://schemas.microsoft.com/office/drawing/2014/main" id="{48BC1936-92F6-46BB-9B76-4B5CC42069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7620" y="5447067"/>
            <a:ext cx="1286518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4800" dirty="0">
                <a:latin typeface="Arial" panose="020B0604020202020204" pitchFamily="34" charset="0"/>
                <a:cs typeface="Arial" panose="020B0604020202020204" pitchFamily="34" charset="0"/>
              </a:rPr>
              <a:t>a) </a:t>
            </a:r>
            <a:r>
              <a:rPr lang="en-US" altLang="en-US" sz="4800" b="1" dirty="0" err="1"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altLang="en-US" sz="4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800" b="1" dirty="0" err="1">
                <a:latin typeface="Arial" panose="020B0604020202020204" pitchFamily="34" charset="0"/>
                <a:cs typeface="Arial" panose="020B0604020202020204" pitchFamily="34" charset="0"/>
              </a:rPr>
              <a:t>tháng</a:t>
            </a:r>
            <a:r>
              <a:rPr lang="en-US" altLang="en-US" sz="4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800" b="1" dirty="0" err="1"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altLang="en-US" sz="4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800" b="1" dirty="0" err="1">
                <a:latin typeface="Arial" panose="020B0604020202020204" pitchFamily="34" charset="0"/>
                <a:cs typeface="Arial" panose="020B0604020202020204" pitchFamily="34" charset="0"/>
              </a:rPr>
              <a:t>dành</a:t>
            </a:r>
            <a:r>
              <a:rPr lang="en-US" altLang="en-US" sz="4800" b="1" dirty="0">
                <a:latin typeface="Arial" panose="020B0604020202020204" pitchFamily="34" charset="0"/>
                <a:cs typeface="Arial" panose="020B0604020202020204" pitchFamily="34" charset="0"/>
              </a:rPr>
              <a:t> :.....% </a:t>
            </a:r>
            <a:r>
              <a:rPr lang="en-US" altLang="en-US" sz="4800" b="1" dirty="0" err="1">
                <a:latin typeface="Arial" panose="020B0604020202020204" pitchFamily="34" charset="0"/>
                <a:cs typeface="Arial" panose="020B0604020202020204" pitchFamily="34" charset="0"/>
              </a:rPr>
              <a:t>tiền</a:t>
            </a:r>
            <a:r>
              <a:rPr lang="en-US" altLang="en-US" sz="4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800" b="1" dirty="0" err="1">
                <a:latin typeface="Arial" panose="020B0604020202020204" pitchFamily="34" charset="0"/>
                <a:cs typeface="Arial" panose="020B0604020202020204" pitchFamily="34" charset="0"/>
              </a:rPr>
              <a:t>lương</a:t>
            </a:r>
            <a:r>
              <a:rPr lang="en-US" altLang="en-US" sz="4800" b="1" dirty="0">
                <a:latin typeface="Arial" panose="020B0604020202020204" pitchFamily="34" charset="0"/>
                <a:cs typeface="Arial" panose="020B0604020202020204" pitchFamily="34" charset="0"/>
              </a:rPr>
              <a:t>?   </a:t>
            </a:r>
          </a:p>
        </p:txBody>
      </p:sp>
      <p:sp>
        <p:nvSpPr>
          <p:cNvPr id="8" name="Text Box 37">
            <a:extLst>
              <a:ext uri="{FF2B5EF4-FFF2-40B4-BE49-F238E27FC236}">
                <a16:creationId xmlns:a16="http://schemas.microsoft.com/office/drawing/2014/main" id="{6DD27540-0BDF-4468-892E-660EB6F7C8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8853" y="6562552"/>
            <a:ext cx="1553787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4800" dirty="0">
                <a:latin typeface="Arial" panose="020B0604020202020204" pitchFamily="34" charset="0"/>
                <a:cs typeface="Arial" panose="020B0604020202020204" pitchFamily="34" charset="0"/>
              </a:rPr>
              <a:t>b) </a:t>
            </a:r>
            <a:r>
              <a:rPr lang="en-US" alt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Nếu</a:t>
            </a:r>
            <a:r>
              <a:rPr lang="en-US" alt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tiền</a:t>
            </a:r>
            <a:r>
              <a:rPr lang="en-US" alt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800" dirty="0" err="1">
                <a:latin typeface="Arial" panose="020B0604020202020204" pitchFamily="34" charset="0"/>
                <a:cs typeface="Arial" panose="020B0604020202020204" pitchFamily="34" charset="0"/>
              </a:rPr>
              <a:t>lương</a:t>
            </a:r>
            <a:r>
              <a:rPr lang="en-US" altLang="en-US" sz="4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12 000 000 </a:t>
            </a:r>
            <a:r>
              <a:rPr lang="en-US" altLang="en-US" sz="4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đồng</a:t>
            </a:r>
            <a:r>
              <a:rPr lang="en-US" altLang="en-US" sz="4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800" b="1" dirty="0" err="1"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altLang="en-US" sz="4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800" b="1" dirty="0" err="1">
                <a:latin typeface="Arial" panose="020B0604020202020204" pitchFamily="34" charset="0"/>
                <a:cs typeface="Arial" panose="020B0604020202020204" pitchFamily="34" charset="0"/>
              </a:rPr>
              <a:t>dành</a:t>
            </a:r>
            <a:r>
              <a:rPr lang="en-US" altLang="en-US" sz="4800" b="1" dirty="0">
                <a:latin typeface="Arial" panose="020B0604020202020204" pitchFamily="34" charset="0"/>
                <a:cs typeface="Arial" panose="020B0604020202020204" pitchFamily="34" charset="0"/>
              </a:rPr>
              <a:t>:  ..... </a:t>
            </a:r>
            <a:r>
              <a:rPr lang="en-US" altLang="en-US" sz="4800" b="1" dirty="0" err="1">
                <a:latin typeface="Arial" panose="020B0604020202020204" pitchFamily="34" charset="0"/>
                <a:cs typeface="Arial" panose="020B0604020202020204" pitchFamily="34" charset="0"/>
              </a:rPr>
              <a:t>tiền</a:t>
            </a:r>
            <a:r>
              <a:rPr lang="en-US" altLang="en-US" sz="4800" b="1" dirty="0">
                <a:latin typeface="Arial" panose="020B0604020202020204" pitchFamily="34" charset="0"/>
                <a:cs typeface="Arial" panose="020B0604020202020204" pitchFamily="34" charset="0"/>
              </a:rPr>
              <a:t>?   </a:t>
            </a: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A5AE1867-8E69-44A7-AD96-B2A46FA7377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1676317"/>
              </p:ext>
            </p:extLst>
          </p:nvPr>
        </p:nvGraphicFramePr>
        <p:xfrm>
          <a:off x="7958784" y="2661434"/>
          <a:ext cx="529013" cy="14908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39680" imgH="393480" progId="Equation.DSMT4">
                  <p:embed/>
                </p:oleObj>
              </mc:Choice>
              <mc:Fallback>
                <p:oleObj name="Equation" r:id="rId3" imgW="139680" imgH="39348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C79E44C5-0D15-4336-95CB-A82012EFDD0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958784" y="2661434"/>
                        <a:ext cx="529013" cy="14908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E45E5F6A-2A47-4BA9-84A3-E9A01A92C8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210642"/>
              </p:ext>
            </p:extLst>
          </p:nvPr>
        </p:nvGraphicFramePr>
        <p:xfrm>
          <a:off x="10744853" y="3898265"/>
          <a:ext cx="590550" cy="1525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52280" imgH="393480" progId="Equation.DSMT4">
                  <p:embed/>
                </p:oleObj>
              </mc:Choice>
              <mc:Fallback>
                <p:oleObj name="Equation" r:id="rId5" imgW="152280" imgH="3934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9F348517-E06B-41B6-927F-D6398E9337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744853" y="3898265"/>
                        <a:ext cx="590550" cy="1525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460587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7">
            <a:extLst>
              <a:ext uri="{FF2B5EF4-FFF2-40B4-BE49-F238E27FC236}">
                <a16:creationId xmlns:a16="http://schemas.microsoft.com/office/drawing/2014/main" id="{EBB4B74D-97FA-43AB-A5DA-2693316361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9632" y="2326834"/>
            <a:ext cx="137588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400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 tiền lương gia đình đó mỗi tháng để dành được là:    </a:t>
            </a:r>
          </a:p>
        </p:txBody>
      </p:sp>
      <p:sp>
        <p:nvSpPr>
          <p:cNvPr id="3" name="Text Box 37">
            <a:extLst>
              <a:ext uri="{FF2B5EF4-FFF2-40B4-BE49-F238E27FC236}">
                <a16:creationId xmlns:a16="http://schemas.microsoft.com/office/drawing/2014/main" id="{D411C09A-8E04-493F-916F-54C45C6457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9632" y="6299462"/>
            <a:ext cx="1501927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400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Nếu tiền lương 4 000 000 đồng thì gia đình đó để dành số tiền là:   </a:t>
            </a:r>
          </a:p>
        </p:txBody>
      </p:sp>
      <p:sp>
        <p:nvSpPr>
          <p:cNvPr id="6" name="Text Box 37">
            <a:extLst>
              <a:ext uri="{FF2B5EF4-FFF2-40B4-BE49-F238E27FC236}">
                <a16:creationId xmlns:a16="http://schemas.microsoft.com/office/drawing/2014/main" id="{6A72FA67-FE11-45D5-A1FD-60B9134AB2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9632" y="4244608"/>
            <a:ext cx="1522251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400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 phần trăm tiền lương gia đình đó mỗi tháng để dành được là:  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BDE0EF6-7594-4D08-89F9-D573505952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9185" y="6967131"/>
            <a:ext cx="945174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4 000 000 : 100 x 15 = 600 000 (</a:t>
            </a:r>
            <a:r>
              <a:rPr lang="en-US" altLang="en-US" sz="4000" dirty="0" err="1">
                <a:latin typeface="Arial" panose="020B0604020202020204" pitchFamily="34" charset="0"/>
                <a:cs typeface="Arial" panose="020B0604020202020204" pitchFamily="34" charset="0"/>
              </a:rPr>
              <a:t>đồng</a:t>
            </a:r>
            <a:r>
              <a:rPr lang="en-US" altLang="en-US" sz="40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E8864CF-CCC1-4EB5-9B81-B2DD53E6F9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6209" y="7866023"/>
            <a:ext cx="6640146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4000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altLang="en-US" sz="4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4000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altLang="en-US" sz="4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a) 15%</a:t>
            </a:r>
          </a:p>
          <a:p>
            <a:pPr eaLnBrk="1" hangingPunct="1"/>
            <a:r>
              <a:rPr lang="en-US" altLang="en-US" sz="4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b) 600 000 </a:t>
            </a:r>
            <a:r>
              <a:rPr lang="en-US" altLang="en-US" sz="4000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đồng</a:t>
            </a:r>
            <a:r>
              <a:rPr lang="en-US" altLang="en-US" sz="4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D9A59E14-C713-458F-B4F4-FF11040BD295}"/>
              </a:ext>
            </a:extLst>
          </p:cNvPr>
          <p:cNvGrpSpPr/>
          <p:nvPr/>
        </p:nvGrpSpPr>
        <p:grpSpPr>
          <a:xfrm>
            <a:off x="2040252" y="845126"/>
            <a:ext cx="3351314" cy="1455310"/>
            <a:chOff x="557212" y="223351"/>
            <a:chExt cx="3351314" cy="1455310"/>
          </a:xfrm>
        </p:grpSpPr>
        <p:pic>
          <p:nvPicPr>
            <p:cNvPr id="10" name="Picture 9" descr="https://lh3.googleusercontent.com/J60Z8Vu_uLq21BAVcedzxwUb04-6BTK5O2St1GV5vWAkjIUYmzIceLEYB3wTC_MUtzMFmkz464FRgmcrwWPOaVd9Rmhm1cEYw9xLNlxVFj9VHrZWshnyA7fd9bCLbMdzQezl9N0">
              <a:extLst>
                <a:ext uri="{FF2B5EF4-FFF2-40B4-BE49-F238E27FC236}">
                  <a16:creationId xmlns:a16="http://schemas.microsoft.com/office/drawing/2014/main" id="{B199ECE5-61E1-4A56-BF58-B2AD34D3571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7212" y="350931"/>
              <a:ext cx="3351314" cy="132773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94EBE16-B74E-499F-AB7B-3E8CB8361B30}"/>
                </a:ext>
              </a:extLst>
            </p:cNvPr>
            <p:cNvSpPr/>
            <p:nvPr/>
          </p:nvSpPr>
          <p:spPr>
            <a:xfrm>
              <a:off x="1230491" y="223351"/>
              <a:ext cx="2023311" cy="13062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vi-VN" sz="6000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Bài </a:t>
              </a:r>
              <a:r>
                <a:rPr lang="en-US" sz="6000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US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09446DCE-2401-4E38-AFAE-0EB113590CE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3768773"/>
              </p:ext>
            </p:extLst>
          </p:nvPr>
        </p:nvGraphicFramePr>
        <p:xfrm>
          <a:off x="5519718" y="2966214"/>
          <a:ext cx="2308100" cy="14013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11000" imgH="431640" progId="Equation.DSMT4">
                  <p:embed/>
                </p:oleObj>
              </mc:Choice>
              <mc:Fallback>
                <p:oleObj name="Equation" r:id="rId3" imgW="71100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519718" y="2966214"/>
                        <a:ext cx="2308100" cy="14013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3D847F61-F8B7-47A6-B027-E0B4692A4F9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0609151"/>
              </p:ext>
            </p:extLst>
          </p:nvPr>
        </p:nvGraphicFramePr>
        <p:xfrm>
          <a:off x="7827818" y="2885507"/>
          <a:ext cx="1333539" cy="153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42720" imgH="393480" progId="Equation.DSMT4">
                  <p:embed/>
                </p:oleObj>
              </mc:Choice>
              <mc:Fallback>
                <p:oleObj name="Equation" r:id="rId5" imgW="34272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827818" y="2885507"/>
                        <a:ext cx="1333539" cy="153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73222787-0F12-43EC-B28A-55D12E0820E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7489937"/>
              </p:ext>
            </p:extLst>
          </p:nvPr>
        </p:nvGraphicFramePr>
        <p:xfrm>
          <a:off x="5519717" y="4938436"/>
          <a:ext cx="3661585" cy="14013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028520" imgH="393480" progId="Equation.DSMT4">
                  <p:embed/>
                </p:oleObj>
              </mc:Choice>
              <mc:Fallback>
                <p:oleObj name="Equation" r:id="rId7" imgW="102852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519717" y="4938436"/>
                        <a:ext cx="3661585" cy="14013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9534261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25"/>
          <p:cNvSpPr txBox="1"/>
          <p:nvPr/>
        </p:nvSpPr>
        <p:spPr>
          <a:xfrm flipH="1">
            <a:off x="6426489" y="5835054"/>
            <a:ext cx="308664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</a:bodyPr>
          <a:lstStyle/>
          <a:p>
            <a:pPr lvl="0" algn="ctr" fontAlgn="base"/>
            <a:r>
              <a:rPr lang="en-US" altLang="zh-CN" sz="3600" b="1" noProof="1">
                <a:solidFill>
                  <a:schemeClr val="bg1"/>
                </a:solidFill>
                <a:latin typeface=".黑体-韩语" panose="02000500000000000000" pitchFamily="2" charset="-122"/>
                <a:ea typeface=".黑体-韩语" panose="02000500000000000000" pitchFamily="2" charset="-122"/>
                <a:cs typeface="+mn-ea"/>
                <a:sym typeface="+mn-lt"/>
              </a:rPr>
              <a:t>PART 3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646D0AFC-5C8B-4E81-AA60-56630543D8E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 rot="20876792">
            <a:off x="15847806" y="2016524"/>
            <a:ext cx="1788237" cy="309062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9927" y="619463"/>
            <a:ext cx="6459264" cy="2837645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B88A3B13-1654-4608-8C44-F5A740F2584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 rot="1149886">
            <a:off x="15525273" y="5474927"/>
            <a:ext cx="1788237" cy="309062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CD7879E-AFCF-41F4-8756-32925479850F}"/>
              </a:ext>
            </a:extLst>
          </p:cNvPr>
          <p:cNvSpPr txBox="1"/>
          <p:nvPr/>
        </p:nvSpPr>
        <p:spPr>
          <a:xfrm>
            <a:off x="9247831" y="1687225"/>
            <a:ext cx="525977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dirty="0" err="1">
                <a:latin typeface="#9Slide05 SVNKitten" pitchFamily="2" charset="0"/>
              </a:rPr>
              <a:t>Tự</a:t>
            </a:r>
            <a:r>
              <a:rPr lang="en-US" sz="8800" dirty="0">
                <a:latin typeface="#9Slide05 SVNKitten" pitchFamily="2" charset="0"/>
              </a:rPr>
              <a:t> </a:t>
            </a:r>
            <a:r>
              <a:rPr lang="en-US" sz="8800" dirty="0" err="1">
                <a:latin typeface="#9Slide05 SVNKitten" pitchFamily="2" charset="0"/>
              </a:rPr>
              <a:t>đánh</a:t>
            </a:r>
            <a:r>
              <a:rPr lang="en-US" sz="8800" dirty="0">
                <a:latin typeface="#9Slide05 SVNKitten" pitchFamily="2" charset="0"/>
              </a:rPr>
              <a:t> </a:t>
            </a:r>
            <a:r>
              <a:rPr lang="en-US" sz="8800" dirty="0" err="1">
                <a:latin typeface="#9Slide05 SVNKitten" pitchFamily="2" charset="0"/>
              </a:rPr>
              <a:t>giá</a:t>
            </a:r>
            <a:endParaRPr lang="en-US" sz="8800" dirty="0">
              <a:latin typeface="#9Slide05 SVNKitten" pitchFamily="2" charset="0"/>
            </a:endParaRPr>
          </a:p>
        </p:txBody>
      </p:sp>
      <p:sp>
        <p:nvSpPr>
          <p:cNvPr id="15" name="矩形: 圆顶角 29">
            <a:extLst>
              <a:ext uri="{FF2B5EF4-FFF2-40B4-BE49-F238E27FC236}">
                <a16:creationId xmlns:a16="http://schemas.microsoft.com/office/drawing/2014/main" id="{E0AB6105-6941-4336-AA7E-61BFCFC9C5DB}"/>
              </a:ext>
            </a:extLst>
          </p:cNvPr>
          <p:cNvSpPr/>
          <p:nvPr/>
        </p:nvSpPr>
        <p:spPr>
          <a:xfrm rot="5400000" flipH="1">
            <a:off x="10286309" y="299720"/>
            <a:ext cx="2129455" cy="9440471"/>
          </a:xfrm>
          <a:prstGeom prst="round2SameRect">
            <a:avLst>
              <a:gd name="adj1" fmla="val 49332"/>
              <a:gd name="adj2" fmla="val 0"/>
            </a:avLst>
          </a:prstGeom>
          <a:solidFill>
            <a:srgbClr val="BBCE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>
              <a:latin typeface=".黑体-??" panose="02000500000000000000" pitchFamily="2" charset="-122"/>
              <a:ea typeface=".黑体-??" panose="02000500000000000000" pitchFamily="2" charset="-122"/>
              <a:cs typeface=".黑体-??" panose="02000500000000000000" pitchFamily="2" charset="-122"/>
              <a:sym typeface="+mn-lt"/>
            </a:endParaRPr>
          </a:p>
        </p:txBody>
      </p:sp>
      <p:sp>
        <p:nvSpPr>
          <p:cNvPr id="16" name="TextBox 25">
            <a:extLst>
              <a:ext uri="{FF2B5EF4-FFF2-40B4-BE49-F238E27FC236}">
                <a16:creationId xmlns:a16="http://schemas.microsoft.com/office/drawing/2014/main" id="{BBF9502D-60C6-4678-9D47-ECE8DE2CE163}"/>
              </a:ext>
            </a:extLst>
          </p:cNvPr>
          <p:cNvSpPr txBox="1"/>
          <p:nvPr/>
        </p:nvSpPr>
        <p:spPr>
          <a:xfrm flipH="1">
            <a:off x="6764040" y="4338786"/>
            <a:ext cx="9307232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4400">
                <a:solidFill>
                  <a:schemeClr val="tx1">
                    <a:lumMod val="85000"/>
                    <a:lumOff val="15000"/>
                  </a:schemeClr>
                </a:solidFill>
                <a:latin typeface="UTM Avo" panose="02040603050506020204" pitchFamily="18" charset="0"/>
                <a:ea typeface="字魂27号-布丁体" panose="00000500000000000000" pitchFamily="2" charset="-122"/>
              </a:rPr>
              <a:t>Vận dụng kĩ năng cộng, trừ trong thực hành tính và giải toán.</a:t>
            </a:r>
            <a:endParaRPr lang="zh-CN" altLang="en-US" sz="4400" dirty="0">
              <a:solidFill>
                <a:schemeClr val="tx1">
                  <a:lumMod val="85000"/>
                  <a:lumOff val="15000"/>
                </a:schemeClr>
              </a:solidFill>
              <a:latin typeface="UTM Avo" panose="02040603050506020204" pitchFamily="18" charset="0"/>
              <a:ea typeface="字魂27号-布丁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6738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5" grpId="0" animBg="1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263879" y="1924051"/>
            <a:ext cx="8788946" cy="2876045"/>
          </a:xfrm>
          <a:prstGeom prst="rect">
            <a:avLst/>
          </a:prstGeom>
        </p:spPr>
        <p:txBody>
          <a:bodyPr wrap="none">
            <a:prstTxWarp prst="textWave1">
              <a:avLst/>
            </a:prstTxWarp>
            <a:spAutoFit/>
          </a:bodyPr>
          <a:lstStyle/>
          <a:p>
            <a:pPr algn="ctr"/>
            <a:r>
              <a:rPr lang="en-US" sz="10800" dirty="0" err="1">
                <a:ln>
                  <a:solidFill>
                    <a:schemeClr val="tx1"/>
                  </a:solidFill>
                </a:ln>
                <a:solidFill>
                  <a:srgbClr val="002B81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reflection blurRad="6350" stA="50000" endA="300" endPos="50000" dist="29997" dir="5400000" sy="-100000" algn="bl" rotWithShape="0"/>
                </a:effectLst>
                <a:latin typeface="#9Slide05 SVNKitten" pitchFamily="2" charset="0"/>
              </a:rPr>
              <a:t>Hẹn</a:t>
            </a:r>
            <a:r>
              <a:rPr lang="en-US" sz="10800" dirty="0">
                <a:ln>
                  <a:solidFill>
                    <a:schemeClr val="tx1"/>
                  </a:solidFill>
                </a:ln>
                <a:solidFill>
                  <a:srgbClr val="ED573E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reflection blurRad="6350" stA="50000" endA="300" endPos="50000" dist="29997" dir="5400000" sy="-100000" algn="bl" rotWithShape="0"/>
                </a:effectLst>
                <a:latin typeface="#9Slide05 SVNKitten" pitchFamily="2" charset="0"/>
              </a:rPr>
              <a:t> </a:t>
            </a:r>
            <a:r>
              <a:rPr lang="en-US" sz="10800" dirty="0" err="1">
                <a:ln>
                  <a:solidFill>
                    <a:schemeClr val="tx1"/>
                  </a:solidFill>
                </a:ln>
                <a:solidFill>
                  <a:srgbClr val="376332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reflection blurRad="6350" stA="50000" endA="300" endPos="50000" dist="29997" dir="5400000" sy="-100000" algn="bl" rotWithShape="0"/>
                </a:effectLst>
                <a:latin typeface="#9Slide05 SVNKitten" pitchFamily="2" charset="0"/>
              </a:rPr>
              <a:t>gặp</a:t>
            </a:r>
            <a:r>
              <a:rPr lang="en-US" sz="10800" dirty="0">
                <a:ln>
                  <a:solidFill>
                    <a:schemeClr val="tx1"/>
                  </a:solidFill>
                </a:ln>
                <a:solidFill>
                  <a:srgbClr val="ED573E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reflection blurRad="6350" stA="50000" endA="300" endPos="50000" dist="29997" dir="5400000" sy="-100000" algn="bl" rotWithShape="0"/>
                </a:effectLst>
                <a:latin typeface="#9Slide05 SVNKitten" pitchFamily="2" charset="0"/>
              </a:rPr>
              <a:t> </a:t>
            </a:r>
            <a:r>
              <a:rPr lang="en-US" sz="10800" dirty="0" err="1">
                <a:ln>
                  <a:solidFill>
                    <a:schemeClr val="tx1"/>
                  </a:solidFill>
                </a:ln>
                <a:solidFill>
                  <a:srgbClr val="F1C037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reflection blurRad="6350" stA="50000" endA="300" endPos="50000" dist="29997" dir="5400000" sy="-100000" algn="bl" rotWithShape="0"/>
                </a:effectLst>
                <a:latin typeface="#9Slide05 SVNKitten" pitchFamily="2" charset="0"/>
              </a:rPr>
              <a:t>lại</a:t>
            </a:r>
            <a:r>
              <a:rPr lang="en-US" sz="10800" dirty="0">
                <a:ln>
                  <a:solidFill>
                    <a:schemeClr val="tx1"/>
                  </a:solidFill>
                </a:ln>
                <a:solidFill>
                  <a:srgbClr val="ED573E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reflection blurRad="6350" stA="50000" endA="300" endPos="50000" dist="29997" dir="5400000" sy="-100000" algn="bl" rotWithShape="0"/>
                </a:effectLst>
                <a:latin typeface="#9Slide05 SVNKitten" pitchFamily="2" charset="0"/>
              </a:rPr>
              <a:t> !</a:t>
            </a:r>
            <a:r>
              <a:rPr lang="en-US" sz="10800" dirty="0">
                <a:ln>
                  <a:solidFill>
                    <a:schemeClr val="tx1"/>
                  </a:solidFill>
                </a:ln>
                <a:solidFill>
                  <a:srgbClr val="B2304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reflection blurRad="6350" stA="50000" endA="300" endPos="50000" dist="29997" dir="5400000" sy="-100000" algn="bl" rotWithShape="0"/>
                </a:effectLst>
                <a:latin typeface="#9Slide05 SVNKitten" pitchFamily="2" charset="0"/>
              </a:rPr>
              <a:t>!</a:t>
            </a:r>
            <a:r>
              <a:rPr lang="en-US" sz="10800" dirty="0">
                <a:ln>
                  <a:solidFill>
                    <a:schemeClr val="tx1"/>
                  </a:solidFill>
                </a:ln>
                <a:solidFill>
                  <a:schemeClr val="bg1">
                    <a:lumMod val="25000"/>
                  </a:schemeClr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reflection blurRad="6350" stA="50000" endA="300" endPos="50000" dist="29997" dir="5400000" sy="-100000" algn="bl" rotWithShape="0"/>
                </a:effectLst>
                <a:latin typeface="#9Slide05 SVNKitten" pitchFamily="2" charset="0"/>
              </a:rPr>
              <a:t>!</a:t>
            </a:r>
            <a:r>
              <a:rPr lang="en-US" sz="10800" dirty="0">
                <a:ln>
                  <a:solidFill>
                    <a:schemeClr val="tx1"/>
                  </a:solidFill>
                </a:ln>
                <a:solidFill>
                  <a:srgbClr val="ED573E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reflection blurRad="6350" stA="50000" endA="300" endPos="50000" dist="29997" dir="5400000" sy="-100000" algn="bl" rotWithShape="0"/>
                </a:effectLst>
                <a:latin typeface="#9Slide05 SVNKitten" pitchFamily="2" charset="0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SOA\Khung nen bieu tuong\Khung nen bieu tuong\[Muare.asia]-FramesChildrenVol34\muare.asia - babyvol34 - 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492"/>
            <a:ext cx="18288000" cy="10251281"/>
          </a:xfrm>
          <a:prstGeom prst="rect">
            <a:avLst/>
          </a:prstGeom>
          <a:solidFill>
            <a:srgbClr val="FFFF00"/>
          </a:solidFill>
          <a:ln>
            <a:noFill/>
          </a:ln>
        </p:spPr>
      </p:pic>
      <p:sp>
        <p:nvSpPr>
          <p:cNvPr id="4" name="Rectangle 3"/>
          <p:cNvSpPr/>
          <p:nvPr/>
        </p:nvSpPr>
        <p:spPr>
          <a:xfrm>
            <a:off x="6972300" y="3200400"/>
            <a:ext cx="7886700" cy="4457700"/>
          </a:xfrm>
          <a:prstGeom prst="rect">
            <a:avLst/>
          </a:prstGeom>
          <a:solidFill>
            <a:srgbClr val="FFFF00"/>
          </a:solidFill>
        </p:spPr>
        <p:txBody>
          <a:bodyPr wrap="none">
            <a:prstTxWarp prst="textChevron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vi-VN" sz="8100" b="1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anose="020B0604020202020204" pitchFamily="34" charset="0"/>
              </a:rPr>
              <a:t>KHỞI ĐỘNG</a:t>
            </a:r>
            <a:endParaRPr lang="en-US" sz="8100" b="1" dirty="0">
              <a:ln w="1905"/>
              <a:solidFill>
                <a:srgbClr val="0000CC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B3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8288000" cy="10313195"/>
          </a:xfrm>
          <a:prstGeom prst="rect">
            <a:avLst/>
          </a:prstGeom>
          <a:solidFill>
            <a:srgbClr val="00B050"/>
          </a:solidFill>
        </p:spPr>
      </p:pic>
      <p:pic>
        <p:nvPicPr>
          <p:cNvPr id="3" name="Picture 4" descr="teddy_bear_reading_st_a_hc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032" y="6514958"/>
            <a:ext cx="4229100" cy="3804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2399" y="231291"/>
            <a:ext cx="2658399" cy="2495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WordArt 5"/>
          <p:cNvSpPr>
            <a:spLocks noChangeArrowheads="1" noChangeShapeType="1" noTextEdit="1"/>
          </p:cNvSpPr>
          <p:nvPr/>
        </p:nvSpPr>
        <p:spPr bwMode="auto">
          <a:xfrm>
            <a:off x="4539518" y="3484631"/>
            <a:ext cx="9550731" cy="3297786"/>
          </a:xfrm>
          <a:prstGeom prst="rect">
            <a:avLst/>
          </a:prstGeom>
          <a:noFill/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5400" b="1" kern="10" dirty="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Calibri" panose="020F0502020204030204"/>
                <a:cs typeface="Arial" panose="020B0604020202020204" pitchFamily="34" charset="0"/>
              </a:rPr>
              <a:t> RUNG CHUÔNG VÀNG?</a:t>
            </a:r>
          </a:p>
        </p:txBody>
      </p:sp>
      <p:sp>
        <p:nvSpPr>
          <p:cNvPr id="11" name="AutoShape 47"/>
          <p:cNvSpPr>
            <a:spLocks noChangeArrowheads="1"/>
          </p:cNvSpPr>
          <p:nvPr/>
        </p:nvSpPr>
        <p:spPr bwMode="auto">
          <a:xfrm>
            <a:off x="10273101" y="6979013"/>
            <a:ext cx="2658399" cy="2136144"/>
          </a:xfrm>
          <a:prstGeom prst="sun">
            <a:avLst>
              <a:gd name="adj" fmla="val 32463"/>
            </a:avLst>
          </a:prstGeom>
          <a:solidFill>
            <a:srgbClr val="00FF00"/>
          </a:solidFill>
          <a:ln w="9525">
            <a:solidFill>
              <a:srgbClr val="FF00FF"/>
            </a:solidFill>
            <a:miter lim="800000"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vi-VN" sz="270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1" descr="Floral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771437" y="6423547"/>
            <a:ext cx="2845154" cy="221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7" descr="rose19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4106" y="6989214"/>
            <a:ext cx="2621558" cy="3297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448" descr="tro choi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2" y="1300328"/>
            <a:ext cx="8293433" cy="2543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48" descr="Tweety[1]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3126400" y="9148817"/>
            <a:ext cx="1573203" cy="1164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8" descr="Tweety[1]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894503" y="9124613"/>
            <a:ext cx="1430495" cy="1058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9" descr="Bellcoll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6102" y="1772695"/>
            <a:ext cx="2400300" cy="2557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Group 2"/>
          <p:cNvGrpSpPr/>
          <p:nvPr/>
        </p:nvGrpSpPr>
        <p:grpSpPr bwMode="auto">
          <a:xfrm>
            <a:off x="95199" y="-369149"/>
            <a:ext cx="18173700" cy="10739547"/>
            <a:chOff x="0" y="0"/>
            <a:chExt cx="5760" cy="4383"/>
          </a:xfrm>
        </p:grpSpPr>
        <p:sp>
          <p:nvSpPr>
            <p:cNvPr id="14369" name="Rectangle 3"/>
            <p:cNvSpPr>
              <a:spLocks noChangeArrowheads="1"/>
            </p:cNvSpPr>
            <p:nvPr/>
          </p:nvSpPr>
          <p:spPr bwMode="auto">
            <a:xfrm>
              <a:off x="0" y="3884"/>
              <a:ext cx="5760" cy="499"/>
            </a:xfrm>
            <a:prstGeom prst="rect">
              <a:avLst/>
            </a:prstGeom>
            <a:gradFill rotWithShape="1">
              <a:gsLst>
                <a:gs pos="0">
                  <a:srgbClr val="008000"/>
                </a:gs>
                <a:gs pos="100000">
                  <a:srgbClr val="003B00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 sz="3600"/>
            </a:p>
          </p:txBody>
        </p:sp>
        <p:sp>
          <p:nvSpPr>
            <p:cNvPr id="14370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5760" cy="527"/>
            </a:xfrm>
            <a:prstGeom prst="rect">
              <a:avLst/>
            </a:prstGeom>
            <a:gradFill rotWithShape="1">
              <a:gsLst>
                <a:gs pos="0">
                  <a:srgbClr val="003B00"/>
                </a:gs>
                <a:gs pos="100000">
                  <a:srgbClr val="008000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 sz="3600"/>
            </a:p>
          </p:txBody>
        </p:sp>
        <p:sp>
          <p:nvSpPr>
            <p:cNvPr id="14371" name="AutoShape 5"/>
            <p:cNvSpPr>
              <a:spLocks noChangeArrowheads="1"/>
            </p:cNvSpPr>
            <p:nvPr/>
          </p:nvSpPr>
          <p:spPr bwMode="auto">
            <a:xfrm>
              <a:off x="38" y="649"/>
              <a:ext cx="5647" cy="3221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 sz="3600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AutoShape 51"/>
              <p:cNvSpPr>
                <a:spLocks noChangeArrowheads="1"/>
              </p:cNvSpPr>
              <p:nvPr/>
            </p:nvSpPr>
            <p:spPr bwMode="auto">
              <a:xfrm>
                <a:off x="2489238" y="1211811"/>
                <a:ext cx="9051598" cy="2179746"/>
              </a:xfrm>
              <a:prstGeom prst="roundRect">
                <a:avLst>
                  <a:gd name="adj" fmla="val 50000"/>
                </a:avLst>
              </a:prstGeom>
              <a:solidFill>
                <a:srgbClr val="C00000"/>
              </a:solidFill>
              <a:ln w="9525">
                <a:solidFill>
                  <a:srgbClr val="FF6600"/>
                </a:solidFill>
                <a:round/>
              </a:ln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US" sz="7200" b="1" i="1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7200" b="1" i="1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𝟒</m:t>
                        </m:r>
                      </m:num>
                      <m:den>
                        <m:r>
                          <a:rPr lang="en-US" sz="7200" b="1" i="1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𝟕</m:t>
                        </m:r>
                      </m:den>
                    </m:f>
                  </m:oMath>
                </a14:m>
                <a:r>
                  <a:rPr lang="en-US" sz="7200" b="1" dirty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7200" b="1" i="1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US" sz="7200" b="1" i="1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𝟐</m:t>
                        </m:r>
                      </m:num>
                      <m:den>
                        <m:r>
                          <a:rPr lang="en-US" sz="7200" b="1" i="1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𝟕</m:t>
                        </m:r>
                      </m:den>
                    </m:f>
                  </m:oMath>
                </a14:m>
                <a:r>
                  <a:rPr lang="en-US" sz="7200" b="1" dirty="0">
                    <a:solidFill>
                      <a:srgbClr val="FFFF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= ? </a:t>
                </a:r>
              </a:p>
              <a:p>
                <a:r>
                  <a:rPr lang="en-US" sz="3600" dirty="0"/>
                  <a:t>                       </a:t>
                </a:r>
              </a:p>
            </p:txBody>
          </p:sp>
        </mc:Choice>
        <mc:Fallback xmlns="">
          <p:sp>
            <p:nvSpPr>
              <p:cNvPr id="31" name="AutoShape 5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489238" y="1211811"/>
                <a:ext cx="9051598" cy="2179746"/>
              </a:xfrm>
              <a:prstGeom prst="roundRect">
                <a:avLst>
                  <a:gd name="adj" fmla="val 50000"/>
                </a:avLst>
              </a:prstGeom>
              <a:blipFill>
                <a:blip r:embed="rId7"/>
                <a:stretch>
                  <a:fillRect t="-833"/>
                </a:stretch>
              </a:blipFill>
              <a:ln w="9525">
                <a:solidFill>
                  <a:srgbClr val="FF6600"/>
                </a:solidFill>
                <a:round/>
              </a:ln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AutoShape 51"/>
              <p:cNvSpPr>
                <a:spLocks noChangeArrowheads="1"/>
              </p:cNvSpPr>
              <p:nvPr/>
            </p:nvSpPr>
            <p:spPr bwMode="auto">
              <a:xfrm>
                <a:off x="2427880" y="7177817"/>
                <a:ext cx="7270302" cy="1366169"/>
              </a:xfrm>
              <a:prstGeom prst="roundRect">
                <a:avLst>
                  <a:gd name="adj" fmla="val 16667"/>
                </a:avLst>
              </a:prstGeom>
              <a:solidFill>
                <a:srgbClr val="00B050"/>
              </a:solidFill>
              <a:ln w="9525">
                <a:noFill/>
                <a:round/>
              </a:ln>
            </p:spPr>
            <p:txBody>
              <a:bodyPr wrap="none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en-US" sz="54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altLang="en-US" sz="54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𝟖</m:t>
                          </m:r>
                        </m:num>
                        <m:den>
                          <m:r>
                            <a:rPr lang="en-US" altLang="en-US" sz="54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𝟕</m:t>
                          </m:r>
                        </m:den>
                      </m:f>
                    </m:oMath>
                  </m:oMathPara>
                </a14:m>
                <a:endParaRPr lang="en-US" altLang="en-US" sz="54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6" name="AutoShape 5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427880" y="7177817"/>
                <a:ext cx="7270302" cy="1366169"/>
              </a:xfrm>
              <a:prstGeom prst="roundRect">
                <a:avLst>
                  <a:gd name="adj" fmla="val 16667"/>
                </a:avLst>
              </a:prstGeom>
              <a:blipFill>
                <a:blip r:embed="rId8"/>
                <a:stretch>
                  <a:fillRect b="-6667"/>
                </a:stretch>
              </a:blipFill>
              <a:ln w="9525">
                <a:noFill/>
                <a:round/>
              </a:ln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9" name="Picture 38" descr="Classicmode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2C2761"/>
              </a:clrFrom>
              <a:clrTo>
                <a:srgbClr val="2C276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882" y="7130826"/>
            <a:ext cx="2250281" cy="1202531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Oval 39">
            <a:hlinkHover r:id="" action="ppaction://noaction" highlightClick="1">
              <a:snd r:embed="rId10" name="cached_combo42.wav"/>
            </a:hlinkHover>
          </p:cNvPr>
          <p:cNvSpPr>
            <a:spLocks noChangeArrowheads="1"/>
          </p:cNvSpPr>
          <p:nvPr/>
        </p:nvSpPr>
        <p:spPr bwMode="auto">
          <a:xfrm>
            <a:off x="872793" y="7303294"/>
            <a:ext cx="1226343" cy="919163"/>
          </a:xfrm>
          <a:prstGeom prst="ellipse">
            <a:avLst/>
          </a:prstGeom>
          <a:gradFill rotWithShape="1">
            <a:gsLst>
              <a:gs pos="0">
                <a:srgbClr val="FF00FF">
                  <a:alpha val="53998"/>
                </a:srgbClr>
              </a:gs>
              <a:gs pos="100000">
                <a:srgbClr val="760076">
                  <a:alpha val="59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endParaRPr lang="en-US" altLang="en-US" sz="3000">
              <a:latin typeface=".VnTime" panose="020B7200000000000000" pitchFamily="34" charset="0"/>
              <a:cs typeface="Arial" panose="020B0604020202020204" pitchFamily="34" charset="0"/>
            </a:endParaRPr>
          </a:p>
        </p:txBody>
      </p:sp>
      <p:sp>
        <p:nvSpPr>
          <p:cNvPr id="41" name="WordArt 226"/>
          <p:cNvSpPr>
            <a:spLocks noChangeArrowheads="1" noChangeShapeType="1" noTextEdit="1"/>
          </p:cNvSpPr>
          <p:nvPr/>
        </p:nvSpPr>
        <p:spPr bwMode="auto">
          <a:xfrm>
            <a:off x="1132668" y="7441578"/>
            <a:ext cx="690563" cy="581025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r>
              <a:rPr lang="en-US" sz="5400" kern="10" dirty="0">
                <a:ln w="9525">
                  <a:solidFill>
                    <a:srgbClr val="FFFF00"/>
                  </a:solidFill>
                  <a:round/>
                </a:ln>
                <a:solidFill>
                  <a:srgbClr val="FFFF00"/>
                </a:solidFill>
                <a:latin typeface=".VnTimeH" panose="020B7200000000000000" pitchFamily="34" charset="0"/>
              </a:rPr>
              <a:t>C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AutoShape 51"/>
              <p:cNvSpPr>
                <a:spLocks noChangeArrowheads="1"/>
              </p:cNvSpPr>
              <p:nvPr/>
            </p:nvSpPr>
            <p:spPr bwMode="auto">
              <a:xfrm>
                <a:off x="2427880" y="3708657"/>
                <a:ext cx="7167804" cy="1600992"/>
              </a:xfrm>
              <a:prstGeom prst="roundRect">
                <a:avLst>
                  <a:gd name="adj" fmla="val 16667"/>
                </a:avLst>
              </a:prstGeom>
              <a:solidFill>
                <a:srgbClr val="CC00FF"/>
              </a:solidFill>
              <a:ln>
                <a:noFill/>
              </a:ln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en-US" sz="54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altLang="en-US" sz="54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𝟔</m:t>
                          </m:r>
                        </m:num>
                        <m:den>
                          <m:r>
                            <a:rPr lang="en-US" altLang="en-US" sz="54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𝟕</m:t>
                          </m:r>
                        </m:den>
                      </m:f>
                    </m:oMath>
                  </m:oMathPara>
                </a14:m>
                <a:endParaRPr lang="en-US" altLang="en-US" sz="5400" b="1" dirty="0">
                  <a:solidFill>
                    <a:schemeClr val="bg1"/>
                  </a:solidFill>
                  <a:latin typeface="+mn-lt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2" name="AutoShape 5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427880" y="3708657"/>
                <a:ext cx="7167804" cy="1600992"/>
              </a:xfrm>
              <a:prstGeom prst="roundRect">
                <a:avLst>
                  <a:gd name="adj" fmla="val 16667"/>
                </a:avLst>
              </a:prstGeom>
              <a:blipFill>
                <a:blip r:embed="rId11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4" name="Picture 39" descr="Classicmode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2C2761"/>
              </a:clrFrom>
              <a:clrTo>
                <a:srgbClr val="2C276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938" y="3819525"/>
            <a:ext cx="2250282" cy="1202532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Oval 59">
            <a:hlinkHover r:id="" action="ppaction://noaction" highlightClick="1">
              <a:snd r:embed="rId10" name="cached_combo42.wav"/>
            </a:hlinkHover>
          </p:cNvPr>
          <p:cNvSpPr>
            <a:spLocks noChangeArrowheads="1"/>
          </p:cNvSpPr>
          <p:nvPr/>
        </p:nvSpPr>
        <p:spPr bwMode="auto">
          <a:xfrm>
            <a:off x="837624" y="3961209"/>
            <a:ext cx="1226345" cy="919163"/>
          </a:xfrm>
          <a:prstGeom prst="ellipse">
            <a:avLst/>
          </a:prstGeom>
          <a:gradFill rotWithShape="1">
            <a:gsLst>
              <a:gs pos="0">
                <a:srgbClr val="FF00FF">
                  <a:alpha val="53998"/>
                </a:srgbClr>
              </a:gs>
              <a:gs pos="100000">
                <a:srgbClr val="760076">
                  <a:alpha val="59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endParaRPr lang="en-US" altLang="en-US" sz="3000">
              <a:latin typeface=".VnTime" panose="020B7200000000000000" pitchFamily="34" charset="0"/>
              <a:cs typeface="Arial" panose="020B0604020202020204" pitchFamily="34" charset="0"/>
            </a:endParaRPr>
          </a:p>
        </p:txBody>
      </p:sp>
      <p:sp>
        <p:nvSpPr>
          <p:cNvPr id="46" name="WordArt 226"/>
          <p:cNvSpPr>
            <a:spLocks noChangeArrowheads="1" noChangeShapeType="1" noTextEdit="1"/>
          </p:cNvSpPr>
          <p:nvPr/>
        </p:nvSpPr>
        <p:spPr bwMode="auto">
          <a:xfrm>
            <a:off x="1105516" y="4174331"/>
            <a:ext cx="690563" cy="581025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r>
              <a:rPr lang="en-US" sz="5400" kern="10" dirty="0">
                <a:ln w="9525">
                  <a:solidFill>
                    <a:srgbClr val="FFFF00"/>
                  </a:solidFill>
                  <a:round/>
                </a:ln>
                <a:solidFill>
                  <a:srgbClr val="FFFF00"/>
                </a:solidFill>
                <a:latin typeface=".VnTimeH" panose="020B7200000000000000" pitchFamily="34" charset="0"/>
              </a:rPr>
              <a:t>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7" name="AutoShape 51"/>
              <p:cNvSpPr>
                <a:spLocks noChangeArrowheads="1"/>
              </p:cNvSpPr>
              <p:nvPr/>
            </p:nvSpPr>
            <p:spPr bwMode="auto">
              <a:xfrm>
                <a:off x="2541831" y="5449841"/>
                <a:ext cx="7053854" cy="1485902"/>
              </a:xfrm>
              <a:prstGeom prst="roundRect">
                <a:avLst>
                  <a:gd name="adj" fmla="val 16667"/>
                </a:avLst>
              </a:prstGeom>
              <a:solidFill>
                <a:srgbClr val="0000CC"/>
              </a:solidFill>
              <a:ln>
                <a:noFill/>
              </a:ln>
            </p:spPr>
            <p:txBody>
              <a:bodyPr wrap="none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en-US" sz="54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en-US" altLang="en-US" sz="5400" b="1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𝟔</m:t>
                          </m:r>
                        </m:num>
                        <m:den>
                          <m:r>
                            <a:rPr lang="en-US" altLang="en-US" sz="54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𝟏𝟒</m:t>
                          </m:r>
                        </m:den>
                      </m:f>
                    </m:oMath>
                  </m:oMathPara>
                </a14:m>
                <a:endParaRPr lang="en-US" altLang="en-US" sz="54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7" name="AutoShape 5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541831" y="5449841"/>
                <a:ext cx="7053854" cy="1485902"/>
              </a:xfrm>
              <a:prstGeom prst="roundRect">
                <a:avLst>
                  <a:gd name="adj" fmla="val 16667"/>
                </a:avLst>
              </a:prstGeom>
              <a:blipFill>
                <a:blip r:embed="rId12"/>
                <a:stretch>
                  <a:fillRect b="-204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9" name="Picture 39" descr="Classicmode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2C2761"/>
              </a:clrFrom>
              <a:clrTo>
                <a:srgbClr val="2C276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607" y="5554401"/>
            <a:ext cx="2250281" cy="1202531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Oval 59">
            <a:hlinkHover r:id="" action="ppaction://noaction" highlightClick="1">
              <a:snd r:embed="rId10" name="cached_combo42.wav"/>
            </a:hlinkHover>
          </p:cNvPr>
          <p:cNvSpPr>
            <a:spLocks noChangeArrowheads="1"/>
          </p:cNvSpPr>
          <p:nvPr/>
        </p:nvSpPr>
        <p:spPr bwMode="auto">
          <a:xfrm>
            <a:off x="989040" y="5656623"/>
            <a:ext cx="1226343" cy="919163"/>
          </a:xfrm>
          <a:prstGeom prst="ellipse">
            <a:avLst/>
          </a:prstGeom>
          <a:gradFill rotWithShape="1">
            <a:gsLst>
              <a:gs pos="0">
                <a:srgbClr val="FF00FF">
                  <a:alpha val="53998"/>
                </a:srgbClr>
              </a:gs>
              <a:gs pos="100000">
                <a:srgbClr val="760076">
                  <a:alpha val="59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endParaRPr lang="en-US" altLang="en-US" sz="3000">
              <a:latin typeface=".VnTime" panose="020B7200000000000000" pitchFamily="34" charset="0"/>
              <a:cs typeface="Arial" panose="020B0604020202020204" pitchFamily="34" charset="0"/>
            </a:endParaRPr>
          </a:p>
        </p:txBody>
      </p:sp>
      <p:sp>
        <p:nvSpPr>
          <p:cNvPr id="51" name="WordArt 226"/>
          <p:cNvSpPr>
            <a:spLocks noChangeArrowheads="1" noChangeShapeType="1" noTextEdit="1"/>
          </p:cNvSpPr>
          <p:nvPr/>
        </p:nvSpPr>
        <p:spPr bwMode="auto">
          <a:xfrm>
            <a:off x="1092220" y="5829300"/>
            <a:ext cx="690563" cy="542494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20000"/>
              </a:avLst>
            </a:prstTxWarp>
          </a:bodyPr>
          <a:lstStyle/>
          <a:p>
            <a:r>
              <a:rPr lang="en-US" sz="5400" kern="10" dirty="0">
                <a:ln w="9525">
                  <a:solidFill>
                    <a:srgbClr val="FFFF00"/>
                  </a:solidFill>
                  <a:round/>
                </a:ln>
                <a:solidFill>
                  <a:srgbClr val="FFFF00"/>
                </a:solidFill>
                <a:latin typeface=".VnTimeH" panose="020B7200000000000000" pitchFamily="34" charset="0"/>
              </a:rPr>
              <a:t>B</a:t>
            </a:r>
          </a:p>
        </p:txBody>
      </p:sp>
      <p:sp>
        <p:nvSpPr>
          <p:cNvPr id="57" name="AutoShape 27"/>
          <p:cNvSpPr>
            <a:spLocks noChangeArrowheads="1"/>
          </p:cNvSpPr>
          <p:nvPr/>
        </p:nvSpPr>
        <p:spPr bwMode="auto">
          <a:xfrm>
            <a:off x="571501" y="1418759"/>
            <a:ext cx="2349719" cy="2229315"/>
          </a:xfrm>
          <a:prstGeom prst="sun">
            <a:avLst>
              <a:gd name="adj" fmla="val 19880"/>
            </a:avLst>
          </a:prstGeom>
          <a:solidFill>
            <a:srgbClr val="0000CC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eaLnBrk="1" hangingPunct="1"/>
            <a:endParaRPr lang="en-US" altLang="en-US" sz="27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WordArt 28"/>
          <p:cNvSpPr>
            <a:spLocks noChangeArrowheads="1" noChangeShapeType="1" noTextEdit="1"/>
          </p:cNvSpPr>
          <p:nvPr/>
        </p:nvSpPr>
        <p:spPr bwMode="auto">
          <a:xfrm>
            <a:off x="1257301" y="2100262"/>
            <a:ext cx="1028699" cy="8334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5400" b="1" kern="10" dirty="0" err="1">
                <a:ln w="19050">
                  <a:solidFill>
                    <a:srgbClr val="FFFF00"/>
                  </a:solidFill>
                  <a:rou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cs typeface="Times New Roman" panose="02020603050405020304" pitchFamily="18" charset="0"/>
              </a:rPr>
              <a:t>Câu</a:t>
            </a:r>
            <a:r>
              <a:rPr lang="en-US" sz="5400" b="1" kern="10" dirty="0">
                <a:ln w="19050">
                  <a:solidFill>
                    <a:srgbClr val="FFFF00"/>
                  </a:solidFill>
                  <a:rou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cs typeface="Times New Roman" panose="02020603050405020304" pitchFamily="18" charset="0"/>
              </a:rPr>
              <a:t> 1</a:t>
            </a:r>
          </a:p>
        </p:txBody>
      </p:sp>
      <p:sp>
        <p:nvSpPr>
          <p:cNvPr id="63" name="WordArt 33"/>
          <p:cNvSpPr>
            <a:spLocks noChangeArrowheads="1" noChangeShapeType="1" noTextEdit="1"/>
          </p:cNvSpPr>
          <p:nvPr/>
        </p:nvSpPr>
        <p:spPr bwMode="auto">
          <a:xfrm>
            <a:off x="14530388" y="3929063"/>
            <a:ext cx="100012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54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0</a:t>
            </a:r>
          </a:p>
        </p:txBody>
      </p:sp>
      <p:sp>
        <p:nvSpPr>
          <p:cNvPr id="64" name="WordArt 34"/>
          <p:cNvSpPr>
            <a:spLocks noChangeArrowheads="1" noChangeShapeType="1" noTextEdit="1"/>
          </p:cNvSpPr>
          <p:nvPr/>
        </p:nvSpPr>
        <p:spPr bwMode="auto">
          <a:xfrm>
            <a:off x="14530388" y="3929063"/>
            <a:ext cx="100012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54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1</a:t>
            </a:r>
          </a:p>
        </p:txBody>
      </p:sp>
      <p:sp>
        <p:nvSpPr>
          <p:cNvPr id="65" name="WordArt 35"/>
          <p:cNvSpPr>
            <a:spLocks noChangeArrowheads="1" noChangeShapeType="1" noTextEdit="1"/>
          </p:cNvSpPr>
          <p:nvPr/>
        </p:nvSpPr>
        <p:spPr bwMode="auto">
          <a:xfrm>
            <a:off x="14537532" y="3886200"/>
            <a:ext cx="100012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54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2</a:t>
            </a:r>
          </a:p>
        </p:txBody>
      </p:sp>
      <p:sp>
        <p:nvSpPr>
          <p:cNvPr id="66" name="WordArt 36"/>
          <p:cNvSpPr>
            <a:spLocks noChangeArrowheads="1" noChangeShapeType="1" noTextEdit="1"/>
          </p:cNvSpPr>
          <p:nvPr/>
        </p:nvSpPr>
        <p:spPr bwMode="auto">
          <a:xfrm>
            <a:off x="14530388" y="3929063"/>
            <a:ext cx="100012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54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3</a:t>
            </a:r>
          </a:p>
        </p:txBody>
      </p:sp>
      <p:sp>
        <p:nvSpPr>
          <p:cNvPr id="67" name="WordArt 37"/>
          <p:cNvSpPr>
            <a:spLocks noChangeArrowheads="1" noChangeShapeType="1" noTextEdit="1"/>
          </p:cNvSpPr>
          <p:nvPr/>
        </p:nvSpPr>
        <p:spPr bwMode="auto">
          <a:xfrm>
            <a:off x="14601825" y="3929063"/>
            <a:ext cx="100012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54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4</a:t>
            </a:r>
          </a:p>
        </p:txBody>
      </p:sp>
      <p:sp>
        <p:nvSpPr>
          <p:cNvPr id="68" name="WordArt 38"/>
          <p:cNvSpPr>
            <a:spLocks noChangeArrowheads="1" noChangeShapeType="1" noTextEdit="1"/>
          </p:cNvSpPr>
          <p:nvPr/>
        </p:nvSpPr>
        <p:spPr bwMode="auto">
          <a:xfrm>
            <a:off x="14551820" y="3929063"/>
            <a:ext cx="100012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54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5</a:t>
            </a:r>
          </a:p>
        </p:txBody>
      </p:sp>
      <p:sp>
        <p:nvSpPr>
          <p:cNvPr id="69" name="WordArt 39"/>
          <p:cNvSpPr>
            <a:spLocks noChangeArrowheads="1" noChangeShapeType="1" noTextEdit="1"/>
          </p:cNvSpPr>
          <p:nvPr/>
        </p:nvSpPr>
        <p:spPr bwMode="auto">
          <a:xfrm>
            <a:off x="14530388" y="3929063"/>
            <a:ext cx="100012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54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6</a:t>
            </a:r>
          </a:p>
        </p:txBody>
      </p:sp>
      <p:sp>
        <p:nvSpPr>
          <p:cNvPr id="70" name="WordArt 40"/>
          <p:cNvSpPr>
            <a:spLocks noChangeArrowheads="1" noChangeShapeType="1" noTextEdit="1"/>
          </p:cNvSpPr>
          <p:nvPr/>
        </p:nvSpPr>
        <p:spPr bwMode="auto">
          <a:xfrm>
            <a:off x="14530388" y="3929063"/>
            <a:ext cx="100012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54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7</a:t>
            </a:r>
          </a:p>
        </p:txBody>
      </p:sp>
      <p:sp>
        <p:nvSpPr>
          <p:cNvPr id="71" name="WordArt 41"/>
          <p:cNvSpPr>
            <a:spLocks noChangeArrowheads="1" noChangeShapeType="1" noTextEdit="1"/>
          </p:cNvSpPr>
          <p:nvPr/>
        </p:nvSpPr>
        <p:spPr bwMode="auto">
          <a:xfrm>
            <a:off x="14537532" y="3907632"/>
            <a:ext cx="100012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5400" kern="10" dirty="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8</a:t>
            </a:r>
          </a:p>
        </p:txBody>
      </p:sp>
      <p:sp>
        <p:nvSpPr>
          <p:cNvPr id="72" name="WordArt 42"/>
          <p:cNvSpPr>
            <a:spLocks noChangeArrowheads="1" noChangeShapeType="1" noTextEdit="1"/>
          </p:cNvSpPr>
          <p:nvPr/>
        </p:nvSpPr>
        <p:spPr bwMode="auto">
          <a:xfrm>
            <a:off x="14530388" y="3929063"/>
            <a:ext cx="100012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54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9</a:t>
            </a:r>
          </a:p>
        </p:txBody>
      </p:sp>
      <p:sp>
        <p:nvSpPr>
          <p:cNvPr id="73" name="WordArt 43"/>
          <p:cNvSpPr>
            <a:spLocks noChangeArrowheads="1" noChangeShapeType="1" noTextEdit="1"/>
          </p:cNvSpPr>
          <p:nvPr/>
        </p:nvSpPr>
        <p:spPr bwMode="auto">
          <a:xfrm>
            <a:off x="14530388" y="3929063"/>
            <a:ext cx="870787" cy="112235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5400" kern="10" dirty="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10</a:t>
            </a:r>
          </a:p>
        </p:txBody>
      </p:sp>
      <p:grpSp>
        <p:nvGrpSpPr>
          <p:cNvPr id="3" name="Group 49"/>
          <p:cNvGrpSpPr/>
          <p:nvPr/>
        </p:nvGrpSpPr>
        <p:grpSpPr bwMode="auto">
          <a:xfrm>
            <a:off x="15480378" y="6615739"/>
            <a:ext cx="2171700" cy="1769268"/>
            <a:chOff x="4320" y="2928"/>
            <a:chExt cx="1104" cy="1104"/>
          </a:xfrm>
        </p:grpSpPr>
        <p:sp>
          <p:nvSpPr>
            <p:cNvPr id="14367" name="AutoShape 50"/>
            <p:cNvSpPr>
              <a:spLocks noChangeArrowheads="1"/>
            </p:cNvSpPr>
            <p:nvPr/>
          </p:nvSpPr>
          <p:spPr bwMode="auto">
            <a:xfrm>
              <a:off x="4320" y="2928"/>
              <a:ext cx="1104" cy="1104"/>
            </a:xfrm>
            <a:prstGeom prst="star32">
              <a:avLst>
                <a:gd name="adj" fmla="val 37500"/>
              </a:avLst>
            </a:prstGeom>
            <a:gradFill rotWithShape="1">
              <a:gsLst>
                <a:gs pos="0">
                  <a:srgbClr val="EC9EC5"/>
                </a:gs>
                <a:gs pos="100000">
                  <a:srgbClr val="CC006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 sz="9000" b="1">
                <a:solidFill>
                  <a:srgbClr val="FF0066"/>
                </a:solidFill>
                <a:latin typeface=".VnHelvetInsH" panose="020B7200000000000000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68" name="WordArt 51"/>
            <p:cNvSpPr>
              <a:spLocks noChangeArrowheads="1" noChangeShapeType="1" noTextEdit="1"/>
            </p:cNvSpPr>
            <p:nvPr/>
          </p:nvSpPr>
          <p:spPr bwMode="auto">
            <a:xfrm>
              <a:off x="4581" y="3142"/>
              <a:ext cx="672" cy="57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5400" kern="10" dirty="0" err="1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cs typeface="Times New Roman" panose="02020603050405020304" pitchFamily="18" charset="0"/>
                </a:rPr>
                <a:t>Hết</a:t>
              </a:r>
              <a:r>
                <a:rPr lang="en-US" sz="5400" kern="10" dirty="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cs typeface="Times New Roman" panose="02020603050405020304" pitchFamily="18" charset="0"/>
                </a:rPr>
                <a:t> </a:t>
              </a:r>
              <a:r>
                <a:rPr lang="en-US" sz="5400" kern="10" dirty="0" err="1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cs typeface="Times New Roman" panose="02020603050405020304" pitchFamily="18" charset="0"/>
                </a:rPr>
                <a:t>giờ</a:t>
              </a:r>
              <a:endParaRPr lang="en-US" sz="54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</p:grpSp>
      <p:sp>
        <p:nvSpPr>
          <p:cNvPr id="35" name="Rectangle 4"/>
          <p:cNvSpPr>
            <a:spLocks noChangeArrowheads="1"/>
          </p:cNvSpPr>
          <p:nvPr/>
        </p:nvSpPr>
        <p:spPr bwMode="auto">
          <a:xfrm>
            <a:off x="0" y="0"/>
            <a:ext cx="18288000" cy="10287000"/>
          </a:xfrm>
          <a:prstGeom prst="rect">
            <a:avLst/>
          </a:prstGeom>
          <a:noFill/>
          <a:ln w="57150">
            <a:pattFill prst="wdUpDiag">
              <a:fgClr>
                <a:srgbClr val="00FF00"/>
              </a:fgClr>
              <a:bgClr>
                <a:srgbClr val="FF0000"/>
              </a:bgClr>
            </a:patt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defTabSz="771525" fontAlgn="base">
              <a:spcBef>
                <a:spcPct val="0"/>
              </a:spcBef>
              <a:spcAft>
                <a:spcPct val="0"/>
              </a:spcAft>
              <a:defRPr/>
            </a:pPr>
            <a:endParaRPr lang="vi-VN" altLang="en-US" sz="1523">
              <a:solidFill>
                <a:prstClr val="black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37" name="Picture 4" descr="ctree"/>
          <p:cNvPicPr>
            <a:picLocks noChangeAspect="1" noChangeArrowheads="1" noCrop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3418810" y="7938545"/>
            <a:ext cx="2457174" cy="2331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48" descr="Tweety[1]"/>
          <p:cNvPicPr>
            <a:picLocks noChangeAspect="1" noChangeArrowheads="1" noCrop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 flipH="1">
            <a:off x="6299916" y="9208295"/>
            <a:ext cx="1779813" cy="1141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48" descr="Tweety[1]"/>
          <p:cNvPicPr>
            <a:picLocks noChangeAspect="1" noChangeArrowheads="1" noCrop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 flipH="1">
            <a:off x="8292143" y="9120709"/>
            <a:ext cx="1779813" cy="1141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779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Jet Fighter 2-DVD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 3-CL (2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5" presetClass="entr" presetSubtype="1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" presetClass="entr" presetSubtype="1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 3-CL (2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" presetID="5" presetClass="entr" presetSubtype="1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" presetClass="entr" presetSubtype="1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4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 3-CL (2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53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"/>
                            </p:stCondLst>
                            <p:childTnLst>
                              <p:par>
                                <p:cTn id="73" presetID="53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500"/>
                            </p:stCondLst>
                            <p:childTnLst>
                              <p:par>
                                <p:cTn id="83" presetID="53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000"/>
                            </p:stCondLst>
                            <p:childTnLst>
                              <p:par>
                                <p:cTn id="8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500"/>
                            </p:stCondLst>
                            <p:childTnLst>
                              <p:par>
                                <p:cTn id="93" presetID="53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000"/>
                            </p:stCondLst>
                            <p:childTnLst>
                              <p:par>
                                <p:cTn id="9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500"/>
                            </p:stCondLst>
                            <p:childTnLst>
                              <p:par>
                                <p:cTn id="103" presetID="53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0"/>
                            </p:stCondLst>
                            <p:childTnLst>
                              <p:par>
                                <p:cTn id="10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13" presetID="53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6500"/>
                            </p:stCondLst>
                            <p:childTnLst>
                              <p:par>
                                <p:cTn id="123" presetID="53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7000"/>
                            </p:stCondLst>
                            <p:childTnLst>
                              <p:par>
                                <p:cTn id="1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7500"/>
                            </p:stCondLst>
                            <p:childTnLst>
                              <p:par>
                                <p:cTn id="133" presetID="53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8000"/>
                            </p:stCondLst>
                            <p:childTnLst>
                              <p:par>
                                <p:cTn id="1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8500"/>
                            </p:stCondLst>
                            <p:childTnLst>
                              <p:par>
                                <p:cTn id="143" presetID="53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4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9000"/>
                            </p:stCondLst>
                            <p:childTnLst>
                              <p:par>
                                <p:cTn id="1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9500"/>
                            </p:stCondLst>
                            <p:childTnLst>
                              <p:par>
                                <p:cTn id="153" presetID="53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63" presetID="53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500"/>
                            </p:stCondLst>
                            <p:childTnLst>
                              <p:par>
                                <p:cTn id="180" presetID="23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18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8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8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8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FELIZ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5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2.77778E-7 -6.17284E-7 L 2.77778E-7 -0.07207 " pathEditMode="relative" rAng="0" ptsTypes="AA">
                                      <p:cBhvr>
                                        <p:cTn id="18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8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8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8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9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0" grpId="0" animBg="1"/>
      <p:bldP spid="41" grpId="0" animBg="1"/>
      <p:bldP spid="42" grpId="0" animBg="1"/>
      <p:bldP spid="42" grpId="1" animBg="1"/>
      <p:bldP spid="45" grpId="0" animBg="1"/>
      <p:bldP spid="46" grpId="0" animBg="1"/>
      <p:bldP spid="50" grpId="0" animBg="1"/>
      <p:bldP spid="51" grpId="0" animBg="1"/>
      <p:bldP spid="57" grpId="0" animBg="1"/>
      <p:bldP spid="57" grpId="1" animBg="1"/>
      <p:bldP spid="58" grpId="0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1691F1BC-3B1F-03AC-29F2-975B16145729}"/>
              </a:ext>
            </a:extLst>
          </p:cNvPr>
          <p:cNvGrpSpPr/>
          <p:nvPr/>
        </p:nvGrpSpPr>
        <p:grpSpPr bwMode="auto">
          <a:xfrm>
            <a:off x="0" y="-586977"/>
            <a:ext cx="18288000" cy="10437020"/>
            <a:chOff x="0" y="0"/>
            <a:chExt cx="5760" cy="4383"/>
          </a:xfrm>
        </p:grpSpPr>
        <p:sp>
          <p:nvSpPr>
            <p:cNvPr id="3" name="Rectangle 3">
              <a:extLst>
                <a:ext uri="{FF2B5EF4-FFF2-40B4-BE49-F238E27FC236}">
                  <a16:creationId xmlns:a16="http://schemas.microsoft.com/office/drawing/2014/main" id="{D2C70BA6-18B7-26AE-0041-CCD93469CF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3884"/>
              <a:ext cx="5760" cy="499"/>
            </a:xfrm>
            <a:prstGeom prst="rect">
              <a:avLst/>
            </a:prstGeom>
            <a:gradFill rotWithShape="1">
              <a:gsLst>
                <a:gs pos="0">
                  <a:srgbClr val="008000"/>
                </a:gs>
                <a:gs pos="100000">
                  <a:srgbClr val="003B00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 sz="3600"/>
            </a:p>
          </p:txBody>
        </p:sp>
        <p:sp>
          <p:nvSpPr>
            <p:cNvPr id="4" name="Rectangle 4">
              <a:extLst>
                <a:ext uri="{FF2B5EF4-FFF2-40B4-BE49-F238E27FC236}">
                  <a16:creationId xmlns:a16="http://schemas.microsoft.com/office/drawing/2014/main" id="{5894AB02-9FE1-C988-3A6E-4B5E24F627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5760" cy="527"/>
            </a:xfrm>
            <a:prstGeom prst="rect">
              <a:avLst/>
            </a:prstGeom>
            <a:gradFill rotWithShape="1">
              <a:gsLst>
                <a:gs pos="0">
                  <a:srgbClr val="003B00"/>
                </a:gs>
                <a:gs pos="100000">
                  <a:srgbClr val="008000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 sz="3600"/>
            </a:p>
          </p:txBody>
        </p:sp>
        <p:sp>
          <p:nvSpPr>
            <p:cNvPr id="5" name="AutoShape 5">
              <a:extLst>
                <a:ext uri="{FF2B5EF4-FFF2-40B4-BE49-F238E27FC236}">
                  <a16:creationId xmlns:a16="http://schemas.microsoft.com/office/drawing/2014/main" id="{E7362A80-2457-2E31-CFF4-92B6DDCB37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" y="572"/>
              <a:ext cx="5647" cy="3626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 sz="3600"/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0D7A70EE-429C-4752-2B6B-1BD9E2B5F6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1769101"/>
            <a:ext cx="5410200" cy="3740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445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38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2"/>
          <p:cNvGrpSpPr/>
          <p:nvPr/>
        </p:nvGrpSpPr>
        <p:grpSpPr bwMode="auto">
          <a:xfrm>
            <a:off x="0" y="-586977"/>
            <a:ext cx="18288000" cy="10437020"/>
            <a:chOff x="0" y="0"/>
            <a:chExt cx="5760" cy="4383"/>
          </a:xfrm>
        </p:grpSpPr>
        <p:sp>
          <p:nvSpPr>
            <p:cNvPr id="15393" name="Rectangle 3"/>
            <p:cNvSpPr>
              <a:spLocks noChangeArrowheads="1"/>
            </p:cNvSpPr>
            <p:nvPr/>
          </p:nvSpPr>
          <p:spPr bwMode="auto">
            <a:xfrm>
              <a:off x="0" y="3884"/>
              <a:ext cx="5760" cy="499"/>
            </a:xfrm>
            <a:prstGeom prst="rect">
              <a:avLst/>
            </a:prstGeom>
            <a:gradFill rotWithShape="1">
              <a:gsLst>
                <a:gs pos="0">
                  <a:srgbClr val="008000"/>
                </a:gs>
                <a:gs pos="100000">
                  <a:srgbClr val="003B00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 sz="3600"/>
            </a:p>
          </p:txBody>
        </p:sp>
        <p:sp>
          <p:nvSpPr>
            <p:cNvPr id="15394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5760" cy="527"/>
            </a:xfrm>
            <a:prstGeom prst="rect">
              <a:avLst/>
            </a:prstGeom>
            <a:gradFill rotWithShape="1">
              <a:gsLst>
                <a:gs pos="0">
                  <a:srgbClr val="003B00"/>
                </a:gs>
                <a:gs pos="100000">
                  <a:srgbClr val="008000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 sz="3600"/>
            </a:p>
          </p:txBody>
        </p:sp>
        <p:sp>
          <p:nvSpPr>
            <p:cNvPr id="15395" name="AutoShape 5"/>
            <p:cNvSpPr>
              <a:spLocks noChangeArrowheads="1"/>
            </p:cNvSpPr>
            <p:nvPr/>
          </p:nvSpPr>
          <p:spPr bwMode="auto">
            <a:xfrm>
              <a:off x="45" y="572"/>
              <a:ext cx="5647" cy="3626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 sz="3600"/>
            </a:p>
          </p:txBody>
        </p:sp>
      </p:grpSp>
      <p:sp>
        <p:nvSpPr>
          <p:cNvPr id="31" name="AutoShape 51"/>
          <p:cNvSpPr>
            <a:spLocks noChangeArrowheads="1"/>
          </p:cNvSpPr>
          <p:nvPr/>
        </p:nvSpPr>
        <p:spPr bwMode="auto">
          <a:xfrm>
            <a:off x="2422779" y="1200749"/>
            <a:ext cx="15036547" cy="1640681"/>
          </a:xfrm>
          <a:prstGeom prst="roundRect">
            <a:avLst>
              <a:gd name="adj" fmla="val 16667"/>
            </a:avLst>
          </a:prstGeom>
          <a:solidFill>
            <a:srgbClr val="C00000"/>
          </a:solidFill>
          <a:ln w="9525">
            <a:solidFill>
              <a:srgbClr val="FF6600"/>
            </a:solidFill>
            <a:rou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vi-VN" altLang="en-US" sz="48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Biểu thức  a + (b + c) bằng biểu thức nào sau đây?</a:t>
            </a:r>
            <a:endParaRPr lang="en-GB" altLang="en-US" sz="48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AutoShape 51"/>
          <p:cNvSpPr>
            <a:spLocks noChangeArrowheads="1"/>
          </p:cNvSpPr>
          <p:nvPr/>
        </p:nvSpPr>
        <p:spPr bwMode="auto">
          <a:xfrm>
            <a:off x="4914900" y="3638550"/>
            <a:ext cx="7336960" cy="1440657"/>
          </a:xfrm>
          <a:prstGeom prst="roundRect">
            <a:avLst>
              <a:gd name="adj" fmla="val 16667"/>
            </a:avLst>
          </a:prstGeom>
          <a:solidFill>
            <a:srgbClr val="FF0066"/>
          </a:solidFill>
          <a:ln w="9525">
            <a:noFill/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5400" dirty="0">
                <a:solidFill>
                  <a:prstClr val="black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lang="vi-VN" altLang="en-US" sz="5400" b="1" dirty="0">
                <a:solidFill>
                  <a:schemeClr val="bg1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a x (b + c)</a:t>
            </a:r>
            <a:endParaRPr lang="en-US" sz="5400" b="1" dirty="0">
              <a:solidFill>
                <a:schemeClr val="bg1"/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39" name="Picture 38" descr="Classicmode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2C2761"/>
              </a:clrFrom>
              <a:clrTo>
                <a:srgbClr val="2C276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7047" y="3955259"/>
            <a:ext cx="2250281" cy="1202531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Oval 39">
            <a:hlinkHover r:id="" action="ppaction://noaction" highlightClick="1">
              <a:snd r:embed="rId9" name="cached_combo42.wav"/>
            </a:hlinkHover>
          </p:cNvPr>
          <p:cNvSpPr>
            <a:spLocks noChangeArrowheads="1"/>
          </p:cNvSpPr>
          <p:nvPr/>
        </p:nvSpPr>
        <p:spPr bwMode="auto">
          <a:xfrm>
            <a:off x="3221832" y="4171952"/>
            <a:ext cx="1226343" cy="919163"/>
          </a:xfrm>
          <a:prstGeom prst="ellipse">
            <a:avLst/>
          </a:prstGeom>
          <a:gradFill rotWithShape="1">
            <a:gsLst>
              <a:gs pos="0">
                <a:srgbClr val="FF00FF">
                  <a:alpha val="53998"/>
                </a:srgbClr>
              </a:gs>
              <a:gs pos="100000">
                <a:srgbClr val="760076">
                  <a:alpha val="59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endParaRPr lang="en-US" altLang="en-US" sz="3000">
              <a:latin typeface=".VnTime" panose="020B7200000000000000" pitchFamily="34" charset="0"/>
              <a:cs typeface="Arial" panose="020B0604020202020204" pitchFamily="34" charset="0"/>
            </a:endParaRPr>
          </a:p>
        </p:txBody>
      </p:sp>
      <p:sp>
        <p:nvSpPr>
          <p:cNvPr id="41" name="WordArt 226"/>
          <p:cNvSpPr>
            <a:spLocks noChangeArrowheads="1" noChangeShapeType="1" noTextEdit="1"/>
          </p:cNvSpPr>
          <p:nvPr/>
        </p:nvSpPr>
        <p:spPr bwMode="auto">
          <a:xfrm>
            <a:off x="3531397" y="4279107"/>
            <a:ext cx="690563" cy="581025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r>
              <a:rPr lang="en-US" sz="5400" kern="10" dirty="0">
                <a:ln w="9525">
                  <a:solidFill>
                    <a:srgbClr val="FFFF00"/>
                  </a:solidFill>
                  <a:round/>
                </a:ln>
                <a:solidFill>
                  <a:srgbClr val="FFFF00"/>
                </a:solidFill>
                <a:latin typeface=".VnTimeH" panose="020B7200000000000000" pitchFamily="34" charset="0"/>
              </a:rPr>
              <a:t>A</a:t>
            </a:r>
          </a:p>
        </p:txBody>
      </p:sp>
      <p:sp>
        <p:nvSpPr>
          <p:cNvPr id="42" name="AutoShape 51"/>
          <p:cNvSpPr>
            <a:spLocks noChangeArrowheads="1"/>
          </p:cNvSpPr>
          <p:nvPr/>
        </p:nvSpPr>
        <p:spPr bwMode="auto">
          <a:xfrm>
            <a:off x="4930369" y="5498306"/>
            <a:ext cx="7336960" cy="1407320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>
            <a:noFill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5400" dirty="0">
                <a:solidFill>
                  <a:prstClr val="black"/>
                </a:solidFill>
                <a:ea typeface="Tahoma" pitchFamily="34" charset="0"/>
                <a:cs typeface="Times New Roman" pitchFamily="18" charset="0"/>
              </a:rPr>
              <a:t>  </a:t>
            </a:r>
            <a:r>
              <a:rPr lang="vi-VN" altLang="en-US" sz="5400" b="1" dirty="0">
                <a:solidFill>
                  <a:schemeClr val="bg1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(a + c) + b</a:t>
            </a:r>
            <a:endParaRPr lang="en-US" sz="5400" b="1" dirty="0">
              <a:solidFill>
                <a:schemeClr val="bg1"/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44" name="Picture 39" descr="Classicmode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2C2761"/>
              </a:clrFrom>
              <a:clrTo>
                <a:srgbClr val="2C276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6100" y="5560222"/>
            <a:ext cx="2250282" cy="1202531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Oval 59">
            <a:hlinkHover r:id="" action="ppaction://noaction" highlightClick="1">
              <a:snd r:embed="rId9" name="cached_combo42.wav"/>
            </a:hlinkHover>
          </p:cNvPr>
          <p:cNvSpPr>
            <a:spLocks noChangeArrowheads="1"/>
          </p:cNvSpPr>
          <p:nvPr/>
        </p:nvSpPr>
        <p:spPr bwMode="auto">
          <a:xfrm>
            <a:off x="3200402" y="5669759"/>
            <a:ext cx="1226345" cy="919163"/>
          </a:xfrm>
          <a:prstGeom prst="ellipse">
            <a:avLst/>
          </a:prstGeom>
          <a:gradFill rotWithShape="1">
            <a:gsLst>
              <a:gs pos="0">
                <a:srgbClr val="FF00FF">
                  <a:alpha val="53998"/>
                </a:srgbClr>
              </a:gs>
              <a:gs pos="100000">
                <a:srgbClr val="760076">
                  <a:alpha val="59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endParaRPr lang="en-US" altLang="en-US" sz="3000">
              <a:latin typeface=".VnTime" panose="020B7200000000000000" pitchFamily="34" charset="0"/>
              <a:cs typeface="Arial" panose="020B0604020202020204" pitchFamily="34" charset="0"/>
            </a:endParaRPr>
          </a:p>
        </p:txBody>
      </p:sp>
      <p:sp>
        <p:nvSpPr>
          <p:cNvPr id="46" name="WordArt 226"/>
          <p:cNvSpPr>
            <a:spLocks noChangeArrowheads="1" noChangeShapeType="1" noTextEdit="1"/>
          </p:cNvSpPr>
          <p:nvPr/>
        </p:nvSpPr>
        <p:spPr bwMode="auto">
          <a:xfrm>
            <a:off x="3509965" y="5838825"/>
            <a:ext cx="690563" cy="581025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r>
              <a:rPr lang="en-US" sz="5400" kern="10">
                <a:ln w="9525">
                  <a:solidFill>
                    <a:srgbClr val="FFFF00"/>
                  </a:solidFill>
                  <a:round/>
                </a:ln>
                <a:solidFill>
                  <a:srgbClr val="FFFF00"/>
                </a:solidFill>
                <a:latin typeface=".VnTimeH" panose="020B7200000000000000" pitchFamily="34" charset="0"/>
              </a:rPr>
              <a:t>B</a:t>
            </a:r>
          </a:p>
        </p:txBody>
      </p:sp>
      <p:sp>
        <p:nvSpPr>
          <p:cNvPr id="47" name="AutoShape 51"/>
          <p:cNvSpPr>
            <a:spLocks noChangeArrowheads="1"/>
          </p:cNvSpPr>
          <p:nvPr/>
        </p:nvSpPr>
        <p:spPr bwMode="auto">
          <a:xfrm>
            <a:off x="4797727" y="7117773"/>
            <a:ext cx="7538166" cy="1390650"/>
          </a:xfrm>
          <a:prstGeom prst="roundRect">
            <a:avLst>
              <a:gd name="adj" fmla="val 16667"/>
            </a:avLst>
          </a:prstGeom>
          <a:solidFill>
            <a:srgbClr val="0000CC"/>
          </a:solidFill>
          <a:ln>
            <a:noFill/>
          </a:ln>
        </p:spPr>
        <p:txBody>
          <a:bodyPr wrap="none" anchor="ctr"/>
          <a:lstStyle/>
          <a:p>
            <a:pPr algn="ctr"/>
            <a:r>
              <a:rPr lang="en-GB" altLang="en-US" sz="5400" dirty="0">
                <a:solidFill>
                  <a:schemeClr val="bg1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   </a:t>
            </a:r>
            <a:r>
              <a:rPr lang="vi-VN" altLang="en-US" sz="5400" b="1" dirty="0">
                <a:solidFill>
                  <a:schemeClr val="bg1"/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(a + b) x c</a:t>
            </a:r>
            <a:endParaRPr lang="en-US" sz="5400" b="1" baseline="300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9" name="Picture 39" descr="Classicmode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2C2761"/>
              </a:clrFrom>
              <a:clrTo>
                <a:srgbClr val="2C276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8959" y="7181850"/>
            <a:ext cx="2250281" cy="1202532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Oval 59">
            <a:hlinkHover r:id="" action="ppaction://noaction" highlightClick="1">
              <a:snd r:embed="rId9" name="cached_combo42.wav"/>
            </a:hlinkHover>
          </p:cNvPr>
          <p:cNvSpPr>
            <a:spLocks noChangeArrowheads="1"/>
          </p:cNvSpPr>
          <p:nvPr/>
        </p:nvSpPr>
        <p:spPr bwMode="auto">
          <a:xfrm>
            <a:off x="3193257" y="7398547"/>
            <a:ext cx="1226343" cy="919163"/>
          </a:xfrm>
          <a:prstGeom prst="ellipse">
            <a:avLst/>
          </a:prstGeom>
          <a:gradFill rotWithShape="1">
            <a:gsLst>
              <a:gs pos="0">
                <a:srgbClr val="FF00FF">
                  <a:alpha val="53998"/>
                </a:srgbClr>
              </a:gs>
              <a:gs pos="100000">
                <a:srgbClr val="760076">
                  <a:alpha val="59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endParaRPr lang="en-US" altLang="en-US" sz="3000">
              <a:latin typeface=".VnTime" panose="020B7200000000000000" pitchFamily="34" charset="0"/>
              <a:cs typeface="Arial" panose="020B0604020202020204" pitchFamily="34" charset="0"/>
            </a:endParaRPr>
          </a:p>
        </p:txBody>
      </p:sp>
      <p:sp>
        <p:nvSpPr>
          <p:cNvPr id="51" name="WordArt 226"/>
          <p:cNvSpPr>
            <a:spLocks noChangeArrowheads="1" noChangeShapeType="1" noTextEdit="1"/>
          </p:cNvSpPr>
          <p:nvPr/>
        </p:nvSpPr>
        <p:spPr bwMode="auto">
          <a:xfrm>
            <a:off x="3502822" y="7398545"/>
            <a:ext cx="690563" cy="581025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r>
              <a:rPr lang="en-US" sz="5400" kern="10">
                <a:ln w="9525">
                  <a:solidFill>
                    <a:srgbClr val="FFFF00"/>
                  </a:solidFill>
                  <a:round/>
                </a:ln>
                <a:solidFill>
                  <a:srgbClr val="FFFF00"/>
                </a:solidFill>
                <a:latin typeface=".VnTimeH" panose="020B7200000000000000" pitchFamily="34" charset="0"/>
              </a:rPr>
              <a:t>c</a:t>
            </a:r>
          </a:p>
        </p:txBody>
      </p:sp>
      <p:sp>
        <p:nvSpPr>
          <p:cNvPr id="57" name="AutoShape 27"/>
          <p:cNvSpPr>
            <a:spLocks noChangeArrowheads="1"/>
          </p:cNvSpPr>
          <p:nvPr/>
        </p:nvSpPr>
        <p:spPr bwMode="auto">
          <a:xfrm>
            <a:off x="131379" y="1254919"/>
            <a:ext cx="2557152" cy="2039539"/>
          </a:xfrm>
          <a:prstGeom prst="sun">
            <a:avLst>
              <a:gd name="adj" fmla="val 19880"/>
            </a:avLst>
          </a:prstGeom>
          <a:solidFill>
            <a:srgbClr val="0000CC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eaLnBrk="1" hangingPunct="1"/>
            <a:endParaRPr lang="en-US" altLang="en-US" sz="27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WordArt 28"/>
          <p:cNvSpPr>
            <a:spLocks noChangeArrowheads="1" noChangeShapeType="1" noTextEdit="1"/>
          </p:cNvSpPr>
          <p:nvPr/>
        </p:nvSpPr>
        <p:spPr bwMode="auto">
          <a:xfrm>
            <a:off x="978154" y="1889421"/>
            <a:ext cx="10287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5400" b="1" kern="10" dirty="0" err="1">
                <a:ln w="19050">
                  <a:solidFill>
                    <a:srgbClr val="FFFF00"/>
                  </a:solidFill>
                  <a:rou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cs typeface="Times New Roman" panose="02020603050405020304" pitchFamily="18" charset="0"/>
              </a:rPr>
              <a:t>Câu</a:t>
            </a:r>
            <a:r>
              <a:rPr lang="en-US" sz="5400" b="1" kern="10" dirty="0">
                <a:ln w="19050">
                  <a:solidFill>
                    <a:srgbClr val="FFFF00"/>
                  </a:solidFill>
                  <a:rou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cs typeface="Times New Roman" panose="02020603050405020304" pitchFamily="18" charset="0"/>
              </a:rPr>
              <a:t> 2</a:t>
            </a:r>
          </a:p>
        </p:txBody>
      </p:sp>
      <p:sp>
        <p:nvSpPr>
          <p:cNvPr id="63" name="WordArt 33"/>
          <p:cNvSpPr>
            <a:spLocks noChangeArrowheads="1" noChangeShapeType="1" noTextEdit="1"/>
          </p:cNvSpPr>
          <p:nvPr/>
        </p:nvSpPr>
        <p:spPr bwMode="auto">
          <a:xfrm>
            <a:off x="14530388" y="3929063"/>
            <a:ext cx="100012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54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0</a:t>
            </a:r>
          </a:p>
        </p:txBody>
      </p:sp>
      <p:sp>
        <p:nvSpPr>
          <p:cNvPr id="64" name="WordArt 34"/>
          <p:cNvSpPr>
            <a:spLocks noChangeArrowheads="1" noChangeShapeType="1" noTextEdit="1"/>
          </p:cNvSpPr>
          <p:nvPr/>
        </p:nvSpPr>
        <p:spPr bwMode="auto">
          <a:xfrm>
            <a:off x="14530388" y="3929063"/>
            <a:ext cx="100012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54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1</a:t>
            </a:r>
          </a:p>
        </p:txBody>
      </p:sp>
      <p:sp>
        <p:nvSpPr>
          <p:cNvPr id="65" name="WordArt 35"/>
          <p:cNvSpPr>
            <a:spLocks noChangeArrowheads="1" noChangeShapeType="1" noTextEdit="1"/>
          </p:cNvSpPr>
          <p:nvPr/>
        </p:nvSpPr>
        <p:spPr bwMode="auto">
          <a:xfrm>
            <a:off x="14537532" y="3886200"/>
            <a:ext cx="100012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54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2</a:t>
            </a:r>
          </a:p>
        </p:txBody>
      </p:sp>
      <p:sp>
        <p:nvSpPr>
          <p:cNvPr id="66" name="WordArt 36"/>
          <p:cNvSpPr>
            <a:spLocks noChangeArrowheads="1" noChangeShapeType="1" noTextEdit="1"/>
          </p:cNvSpPr>
          <p:nvPr/>
        </p:nvSpPr>
        <p:spPr bwMode="auto">
          <a:xfrm>
            <a:off x="14530388" y="3929063"/>
            <a:ext cx="100012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54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3</a:t>
            </a:r>
          </a:p>
        </p:txBody>
      </p:sp>
      <p:sp>
        <p:nvSpPr>
          <p:cNvPr id="67" name="WordArt 37"/>
          <p:cNvSpPr>
            <a:spLocks noChangeArrowheads="1" noChangeShapeType="1" noTextEdit="1"/>
          </p:cNvSpPr>
          <p:nvPr/>
        </p:nvSpPr>
        <p:spPr bwMode="auto">
          <a:xfrm>
            <a:off x="14601825" y="3929063"/>
            <a:ext cx="100012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54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4</a:t>
            </a:r>
          </a:p>
        </p:txBody>
      </p:sp>
      <p:sp>
        <p:nvSpPr>
          <p:cNvPr id="68" name="WordArt 38"/>
          <p:cNvSpPr>
            <a:spLocks noChangeArrowheads="1" noChangeShapeType="1" noTextEdit="1"/>
          </p:cNvSpPr>
          <p:nvPr/>
        </p:nvSpPr>
        <p:spPr bwMode="auto">
          <a:xfrm>
            <a:off x="14551820" y="3929063"/>
            <a:ext cx="100012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54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5</a:t>
            </a:r>
          </a:p>
        </p:txBody>
      </p:sp>
      <p:sp>
        <p:nvSpPr>
          <p:cNvPr id="69" name="WordArt 39"/>
          <p:cNvSpPr>
            <a:spLocks noChangeArrowheads="1" noChangeShapeType="1" noTextEdit="1"/>
          </p:cNvSpPr>
          <p:nvPr/>
        </p:nvSpPr>
        <p:spPr bwMode="auto">
          <a:xfrm>
            <a:off x="14530388" y="3929063"/>
            <a:ext cx="100012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54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6</a:t>
            </a:r>
          </a:p>
        </p:txBody>
      </p:sp>
      <p:sp>
        <p:nvSpPr>
          <p:cNvPr id="70" name="WordArt 40"/>
          <p:cNvSpPr>
            <a:spLocks noChangeArrowheads="1" noChangeShapeType="1" noTextEdit="1"/>
          </p:cNvSpPr>
          <p:nvPr/>
        </p:nvSpPr>
        <p:spPr bwMode="auto">
          <a:xfrm>
            <a:off x="14530388" y="3929063"/>
            <a:ext cx="100012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54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7</a:t>
            </a:r>
          </a:p>
        </p:txBody>
      </p:sp>
      <p:sp>
        <p:nvSpPr>
          <p:cNvPr id="71" name="WordArt 41"/>
          <p:cNvSpPr>
            <a:spLocks noChangeArrowheads="1" noChangeShapeType="1" noTextEdit="1"/>
          </p:cNvSpPr>
          <p:nvPr/>
        </p:nvSpPr>
        <p:spPr bwMode="auto">
          <a:xfrm>
            <a:off x="14537532" y="3907632"/>
            <a:ext cx="100012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54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8</a:t>
            </a:r>
          </a:p>
        </p:txBody>
      </p:sp>
      <p:sp>
        <p:nvSpPr>
          <p:cNvPr id="72" name="WordArt 42"/>
          <p:cNvSpPr>
            <a:spLocks noChangeArrowheads="1" noChangeShapeType="1" noTextEdit="1"/>
          </p:cNvSpPr>
          <p:nvPr/>
        </p:nvSpPr>
        <p:spPr bwMode="auto">
          <a:xfrm>
            <a:off x="14530388" y="3929063"/>
            <a:ext cx="100012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54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9</a:t>
            </a:r>
          </a:p>
        </p:txBody>
      </p:sp>
      <p:sp>
        <p:nvSpPr>
          <p:cNvPr id="73" name="WordArt 43"/>
          <p:cNvSpPr>
            <a:spLocks noChangeArrowheads="1" noChangeShapeType="1" noTextEdit="1"/>
          </p:cNvSpPr>
          <p:nvPr/>
        </p:nvSpPr>
        <p:spPr bwMode="auto">
          <a:xfrm>
            <a:off x="14530388" y="3929063"/>
            <a:ext cx="100012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5400" kern="10" dirty="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10</a:t>
            </a:r>
          </a:p>
        </p:txBody>
      </p:sp>
      <p:grpSp>
        <p:nvGrpSpPr>
          <p:cNvPr id="3" name="Group 49"/>
          <p:cNvGrpSpPr/>
          <p:nvPr/>
        </p:nvGrpSpPr>
        <p:grpSpPr bwMode="auto">
          <a:xfrm>
            <a:off x="14690268" y="5671052"/>
            <a:ext cx="2171700" cy="1769268"/>
            <a:chOff x="4320" y="2928"/>
            <a:chExt cx="1104" cy="1104"/>
          </a:xfrm>
        </p:grpSpPr>
        <p:sp>
          <p:nvSpPr>
            <p:cNvPr id="15391" name="AutoShape 50"/>
            <p:cNvSpPr>
              <a:spLocks noChangeArrowheads="1"/>
            </p:cNvSpPr>
            <p:nvPr/>
          </p:nvSpPr>
          <p:spPr bwMode="auto">
            <a:xfrm>
              <a:off x="4320" y="2928"/>
              <a:ext cx="1104" cy="1104"/>
            </a:xfrm>
            <a:prstGeom prst="star32">
              <a:avLst>
                <a:gd name="adj" fmla="val 37500"/>
              </a:avLst>
            </a:prstGeom>
            <a:gradFill rotWithShape="1">
              <a:gsLst>
                <a:gs pos="0">
                  <a:srgbClr val="EC9EC5"/>
                </a:gs>
                <a:gs pos="100000">
                  <a:srgbClr val="CC006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 sz="9000" b="1">
                <a:solidFill>
                  <a:srgbClr val="FF0066"/>
                </a:solidFill>
                <a:latin typeface=".VnHelvetInsH" panose="020B7200000000000000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92" name="WordArt 51"/>
            <p:cNvSpPr>
              <a:spLocks noChangeArrowheads="1" noChangeShapeType="1" noTextEdit="1"/>
            </p:cNvSpPr>
            <p:nvPr/>
          </p:nvSpPr>
          <p:spPr bwMode="auto">
            <a:xfrm>
              <a:off x="4581" y="3142"/>
              <a:ext cx="672" cy="57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5400" kern="10" dirty="0" err="1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cs typeface="Times New Roman" panose="02020603050405020304" pitchFamily="18" charset="0"/>
                </a:rPr>
                <a:t>Hết</a:t>
              </a:r>
              <a:r>
                <a:rPr lang="en-US" sz="5400" kern="10" dirty="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cs typeface="Times New Roman" panose="02020603050405020304" pitchFamily="18" charset="0"/>
                </a:rPr>
                <a:t> </a:t>
              </a:r>
              <a:r>
                <a:rPr lang="en-US" sz="5400" kern="10" dirty="0" err="1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cs typeface="Times New Roman" panose="02020603050405020304" pitchFamily="18" charset="0"/>
                </a:rPr>
                <a:t>giờ</a:t>
              </a:r>
              <a:endParaRPr lang="en-US" sz="54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</p:grpSp>
      <p:sp>
        <p:nvSpPr>
          <p:cNvPr id="35" name="Rectangle 4"/>
          <p:cNvSpPr>
            <a:spLocks noChangeArrowheads="1"/>
          </p:cNvSpPr>
          <p:nvPr/>
        </p:nvSpPr>
        <p:spPr bwMode="auto">
          <a:xfrm>
            <a:off x="0" y="0"/>
            <a:ext cx="18288000" cy="10287000"/>
          </a:xfrm>
          <a:prstGeom prst="rect">
            <a:avLst/>
          </a:prstGeom>
          <a:noFill/>
          <a:ln w="57150">
            <a:pattFill prst="wdUpDiag">
              <a:fgClr>
                <a:srgbClr val="00FF00"/>
              </a:fgClr>
              <a:bgClr>
                <a:srgbClr val="FF0000"/>
              </a:bgClr>
            </a:patt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defTabSz="771525" fontAlgn="base">
              <a:spcBef>
                <a:spcPct val="0"/>
              </a:spcBef>
              <a:spcAft>
                <a:spcPct val="0"/>
              </a:spcAft>
              <a:defRPr/>
            </a:pPr>
            <a:endParaRPr lang="vi-VN" altLang="en-US" sz="1523">
              <a:solidFill>
                <a:prstClr val="black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37" name="Picture 4" descr="ctree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3477461" y="7955757"/>
            <a:ext cx="2457174" cy="2331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48" descr="Tweety[1]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flipH="1">
            <a:off x="6299916" y="9208295"/>
            <a:ext cx="1779813" cy="1141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48" descr="Tweety[1]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flipH="1">
            <a:off x="8428461" y="9194963"/>
            <a:ext cx="1779813" cy="1141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Jet Fighter 2-DVD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 3-CL (2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 3-CL (2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6" presetID="5" presetClass="entr" presetSubtype="1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" presetClass="entr" presetSubtype="1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 3-CL (2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8" presetID="5" presetClass="entr" presetSubtype="1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" presetClass="entr" presetSubtype="1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53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"/>
                            </p:stCondLst>
                            <p:childTnLst>
                              <p:par>
                                <p:cTn id="73" presetID="53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500"/>
                            </p:stCondLst>
                            <p:childTnLst>
                              <p:par>
                                <p:cTn id="83" presetID="53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000"/>
                            </p:stCondLst>
                            <p:childTnLst>
                              <p:par>
                                <p:cTn id="8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500"/>
                            </p:stCondLst>
                            <p:childTnLst>
                              <p:par>
                                <p:cTn id="93" presetID="53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000"/>
                            </p:stCondLst>
                            <p:childTnLst>
                              <p:par>
                                <p:cTn id="9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500"/>
                            </p:stCondLst>
                            <p:childTnLst>
                              <p:par>
                                <p:cTn id="103" presetID="53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0"/>
                            </p:stCondLst>
                            <p:childTnLst>
                              <p:par>
                                <p:cTn id="10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13" presetID="53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6500"/>
                            </p:stCondLst>
                            <p:childTnLst>
                              <p:par>
                                <p:cTn id="123" presetID="53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7000"/>
                            </p:stCondLst>
                            <p:childTnLst>
                              <p:par>
                                <p:cTn id="1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7500"/>
                            </p:stCondLst>
                            <p:childTnLst>
                              <p:par>
                                <p:cTn id="133" presetID="53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8000"/>
                            </p:stCondLst>
                            <p:childTnLst>
                              <p:par>
                                <p:cTn id="1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8500"/>
                            </p:stCondLst>
                            <p:childTnLst>
                              <p:par>
                                <p:cTn id="143" presetID="53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4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9000"/>
                            </p:stCondLst>
                            <p:childTnLst>
                              <p:par>
                                <p:cTn id="1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9500"/>
                            </p:stCondLst>
                            <p:childTnLst>
                              <p:par>
                                <p:cTn id="153" presetID="53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63" presetID="53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500"/>
                            </p:stCondLst>
                            <p:childTnLst>
                              <p:par>
                                <p:cTn id="180" presetID="23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18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8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8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8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FELIZ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5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8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8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8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8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9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0" grpId="0" animBg="1"/>
      <p:bldP spid="41" grpId="0" animBg="1"/>
      <p:bldP spid="42" grpId="0" animBg="1"/>
      <p:bldP spid="42" grpId="1" animBg="1"/>
      <p:bldP spid="45" grpId="0" animBg="1"/>
      <p:bldP spid="46" grpId="0" animBg="1"/>
      <p:bldP spid="50" grpId="0" animBg="1"/>
      <p:bldP spid="51" grpId="0" animBg="1"/>
      <p:bldP spid="57" grpId="0" animBg="1"/>
      <p:bldP spid="57" grpId="1" animBg="1"/>
      <p:bldP spid="58" grpId="0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1691F1BC-3B1F-03AC-29F2-975B16145729}"/>
              </a:ext>
            </a:extLst>
          </p:cNvPr>
          <p:cNvGrpSpPr/>
          <p:nvPr/>
        </p:nvGrpSpPr>
        <p:grpSpPr bwMode="auto">
          <a:xfrm>
            <a:off x="0" y="-586977"/>
            <a:ext cx="18288000" cy="10437020"/>
            <a:chOff x="0" y="0"/>
            <a:chExt cx="5760" cy="4383"/>
          </a:xfrm>
        </p:grpSpPr>
        <p:sp>
          <p:nvSpPr>
            <p:cNvPr id="3" name="Rectangle 3">
              <a:extLst>
                <a:ext uri="{FF2B5EF4-FFF2-40B4-BE49-F238E27FC236}">
                  <a16:creationId xmlns:a16="http://schemas.microsoft.com/office/drawing/2014/main" id="{D2C70BA6-18B7-26AE-0041-CCD93469CF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3884"/>
              <a:ext cx="5760" cy="499"/>
            </a:xfrm>
            <a:prstGeom prst="rect">
              <a:avLst/>
            </a:prstGeom>
            <a:gradFill rotWithShape="1">
              <a:gsLst>
                <a:gs pos="0">
                  <a:srgbClr val="008000"/>
                </a:gs>
                <a:gs pos="100000">
                  <a:srgbClr val="003B00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 sz="3600"/>
            </a:p>
          </p:txBody>
        </p:sp>
        <p:sp>
          <p:nvSpPr>
            <p:cNvPr id="4" name="Rectangle 4">
              <a:extLst>
                <a:ext uri="{FF2B5EF4-FFF2-40B4-BE49-F238E27FC236}">
                  <a16:creationId xmlns:a16="http://schemas.microsoft.com/office/drawing/2014/main" id="{5894AB02-9FE1-C988-3A6E-4B5E24F627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5760" cy="527"/>
            </a:xfrm>
            <a:prstGeom prst="rect">
              <a:avLst/>
            </a:prstGeom>
            <a:gradFill rotWithShape="1">
              <a:gsLst>
                <a:gs pos="0">
                  <a:srgbClr val="003B00"/>
                </a:gs>
                <a:gs pos="100000">
                  <a:srgbClr val="008000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 sz="3600"/>
            </a:p>
          </p:txBody>
        </p:sp>
        <p:sp>
          <p:nvSpPr>
            <p:cNvPr id="5" name="AutoShape 5">
              <a:extLst>
                <a:ext uri="{FF2B5EF4-FFF2-40B4-BE49-F238E27FC236}">
                  <a16:creationId xmlns:a16="http://schemas.microsoft.com/office/drawing/2014/main" id="{E7362A80-2457-2E31-CFF4-92B6DDCB37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" y="572"/>
              <a:ext cx="5647" cy="3626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 sz="3600"/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0D7A70EE-429C-4752-2B6B-1BD9E2B5F6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1769101"/>
            <a:ext cx="5410200" cy="3740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485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38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Group 2"/>
          <p:cNvGrpSpPr/>
          <p:nvPr/>
        </p:nvGrpSpPr>
        <p:grpSpPr bwMode="auto">
          <a:xfrm>
            <a:off x="95199" y="-369149"/>
            <a:ext cx="18173700" cy="10739547"/>
            <a:chOff x="0" y="0"/>
            <a:chExt cx="5760" cy="4383"/>
          </a:xfrm>
        </p:grpSpPr>
        <p:sp>
          <p:nvSpPr>
            <p:cNvPr id="14369" name="Rectangle 3"/>
            <p:cNvSpPr>
              <a:spLocks noChangeArrowheads="1"/>
            </p:cNvSpPr>
            <p:nvPr/>
          </p:nvSpPr>
          <p:spPr bwMode="auto">
            <a:xfrm>
              <a:off x="0" y="3884"/>
              <a:ext cx="5760" cy="499"/>
            </a:xfrm>
            <a:prstGeom prst="rect">
              <a:avLst/>
            </a:prstGeom>
            <a:gradFill rotWithShape="1">
              <a:gsLst>
                <a:gs pos="0">
                  <a:srgbClr val="008000"/>
                </a:gs>
                <a:gs pos="100000">
                  <a:srgbClr val="003B00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 sz="3600"/>
            </a:p>
          </p:txBody>
        </p:sp>
        <p:sp>
          <p:nvSpPr>
            <p:cNvPr id="14370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5760" cy="527"/>
            </a:xfrm>
            <a:prstGeom prst="rect">
              <a:avLst/>
            </a:prstGeom>
            <a:gradFill rotWithShape="1">
              <a:gsLst>
                <a:gs pos="0">
                  <a:srgbClr val="003B00"/>
                </a:gs>
                <a:gs pos="100000">
                  <a:srgbClr val="008000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 sz="3600"/>
            </a:p>
          </p:txBody>
        </p:sp>
        <p:sp>
          <p:nvSpPr>
            <p:cNvPr id="14371" name="AutoShape 5"/>
            <p:cNvSpPr>
              <a:spLocks noChangeArrowheads="1"/>
            </p:cNvSpPr>
            <p:nvPr/>
          </p:nvSpPr>
          <p:spPr bwMode="auto">
            <a:xfrm>
              <a:off x="38" y="649"/>
              <a:ext cx="5647" cy="3221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 sz="3600" dirty="0"/>
            </a:p>
          </p:txBody>
        </p:sp>
      </p:grpSp>
      <p:sp>
        <p:nvSpPr>
          <p:cNvPr id="31" name="AutoShape 51"/>
          <p:cNvSpPr>
            <a:spLocks noChangeArrowheads="1"/>
          </p:cNvSpPr>
          <p:nvPr/>
        </p:nvSpPr>
        <p:spPr bwMode="auto">
          <a:xfrm>
            <a:off x="2489237" y="1211811"/>
            <a:ext cx="15227262" cy="2179746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 w="9525">
            <a:solidFill>
              <a:srgbClr val="FF6600"/>
            </a:solidFill>
            <a:rou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vi-VN" altLang="en-US" sz="48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Biểu thức  a - (b + c) bằng biểu thức nào sau đây?</a:t>
            </a:r>
            <a:endParaRPr lang="en-GB" altLang="en-US" sz="48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600" dirty="0"/>
              <a:t>                       </a:t>
            </a:r>
          </a:p>
        </p:txBody>
      </p:sp>
      <p:sp>
        <p:nvSpPr>
          <p:cNvPr id="36" name="AutoShape 51"/>
          <p:cNvSpPr>
            <a:spLocks noChangeArrowheads="1"/>
          </p:cNvSpPr>
          <p:nvPr/>
        </p:nvSpPr>
        <p:spPr bwMode="auto">
          <a:xfrm>
            <a:off x="2427879" y="7177817"/>
            <a:ext cx="8844607" cy="1366169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 w="9525">
            <a:noFill/>
            <a:round/>
          </a:ln>
        </p:spPr>
        <p:txBody>
          <a:bodyPr wrap="none" anchor="ctr"/>
          <a:lstStyle/>
          <a:p>
            <a:pPr algn="ctr"/>
            <a:r>
              <a:rPr lang="en-US" altLang="en-US" sz="6600" b="1" dirty="0">
                <a:solidFill>
                  <a:schemeClr val="bg1"/>
                </a:solidFill>
                <a:cs typeface="Arial" panose="020B0604020202020204" pitchFamily="34" charset="0"/>
              </a:rPr>
              <a:t>a + b - c</a:t>
            </a:r>
          </a:p>
        </p:txBody>
      </p:sp>
      <p:pic>
        <p:nvPicPr>
          <p:cNvPr id="39" name="Picture 38" descr="Classicmode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2C2761"/>
              </a:clrFrom>
              <a:clrTo>
                <a:srgbClr val="2C276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882" y="7130826"/>
            <a:ext cx="2250281" cy="1202531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Oval 39">
            <a:hlinkHover r:id="" action="ppaction://noaction" highlightClick="1">
              <a:snd r:embed="rId8" name="cached_combo42.wav"/>
            </a:hlinkHover>
          </p:cNvPr>
          <p:cNvSpPr>
            <a:spLocks noChangeArrowheads="1"/>
          </p:cNvSpPr>
          <p:nvPr/>
        </p:nvSpPr>
        <p:spPr bwMode="auto">
          <a:xfrm>
            <a:off x="872793" y="7303294"/>
            <a:ext cx="1226343" cy="919163"/>
          </a:xfrm>
          <a:prstGeom prst="ellipse">
            <a:avLst/>
          </a:prstGeom>
          <a:gradFill rotWithShape="1">
            <a:gsLst>
              <a:gs pos="0">
                <a:srgbClr val="FF00FF">
                  <a:alpha val="53998"/>
                </a:srgbClr>
              </a:gs>
              <a:gs pos="100000">
                <a:srgbClr val="760076">
                  <a:alpha val="59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endParaRPr lang="en-US" altLang="en-US" sz="3000">
              <a:latin typeface=".VnTime" panose="020B7200000000000000" pitchFamily="34" charset="0"/>
              <a:cs typeface="Arial" panose="020B0604020202020204" pitchFamily="34" charset="0"/>
            </a:endParaRPr>
          </a:p>
        </p:txBody>
      </p:sp>
      <p:sp>
        <p:nvSpPr>
          <p:cNvPr id="41" name="WordArt 226"/>
          <p:cNvSpPr>
            <a:spLocks noChangeArrowheads="1" noChangeShapeType="1" noTextEdit="1"/>
          </p:cNvSpPr>
          <p:nvPr/>
        </p:nvSpPr>
        <p:spPr bwMode="auto">
          <a:xfrm>
            <a:off x="1132668" y="7441578"/>
            <a:ext cx="690563" cy="581025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r>
              <a:rPr lang="en-US" sz="5400" kern="10" dirty="0">
                <a:ln w="9525">
                  <a:solidFill>
                    <a:srgbClr val="FFFF00"/>
                  </a:solidFill>
                  <a:round/>
                </a:ln>
                <a:solidFill>
                  <a:srgbClr val="FFFF00"/>
                </a:solidFill>
                <a:latin typeface=".VnTimeH" panose="020B7200000000000000" pitchFamily="34" charset="0"/>
              </a:rPr>
              <a:t>C</a:t>
            </a:r>
          </a:p>
        </p:txBody>
      </p:sp>
      <p:sp>
        <p:nvSpPr>
          <p:cNvPr id="42" name="AutoShape 51"/>
          <p:cNvSpPr>
            <a:spLocks noChangeArrowheads="1"/>
          </p:cNvSpPr>
          <p:nvPr/>
        </p:nvSpPr>
        <p:spPr bwMode="auto">
          <a:xfrm>
            <a:off x="2427880" y="3708657"/>
            <a:ext cx="8730658" cy="1600992"/>
          </a:xfrm>
          <a:prstGeom prst="roundRect">
            <a:avLst>
              <a:gd name="adj" fmla="val 16667"/>
            </a:avLst>
          </a:prstGeom>
          <a:solidFill>
            <a:srgbClr val="CC00FF"/>
          </a:solidFill>
          <a:ln>
            <a:noFill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6600" b="1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a - b - c</a:t>
            </a:r>
          </a:p>
        </p:txBody>
      </p:sp>
      <p:pic>
        <p:nvPicPr>
          <p:cNvPr id="44" name="Picture 39" descr="Classicmode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2C2761"/>
              </a:clrFrom>
              <a:clrTo>
                <a:srgbClr val="2C276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938" y="3819525"/>
            <a:ext cx="2250282" cy="1202532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Oval 59">
            <a:hlinkHover r:id="" action="ppaction://noaction" highlightClick="1">
              <a:snd r:embed="rId8" name="cached_combo42.wav"/>
            </a:hlinkHover>
          </p:cNvPr>
          <p:cNvSpPr>
            <a:spLocks noChangeArrowheads="1"/>
          </p:cNvSpPr>
          <p:nvPr/>
        </p:nvSpPr>
        <p:spPr bwMode="auto">
          <a:xfrm>
            <a:off x="837624" y="3961209"/>
            <a:ext cx="1226345" cy="919163"/>
          </a:xfrm>
          <a:prstGeom prst="ellipse">
            <a:avLst/>
          </a:prstGeom>
          <a:gradFill rotWithShape="1">
            <a:gsLst>
              <a:gs pos="0">
                <a:srgbClr val="FF00FF">
                  <a:alpha val="53998"/>
                </a:srgbClr>
              </a:gs>
              <a:gs pos="100000">
                <a:srgbClr val="760076">
                  <a:alpha val="59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endParaRPr lang="en-US" altLang="en-US" sz="3000">
              <a:latin typeface=".VnTime" panose="020B7200000000000000" pitchFamily="34" charset="0"/>
              <a:cs typeface="Arial" panose="020B0604020202020204" pitchFamily="34" charset="0"/>
            </a:endParaRPr>
          </a:p>
        </p:txBody>
      </p:sp>
      <p:sp>
        <p:nvSpPr>
          <p:cNvPr id="46" name="WordArt 226"/>
          <p:cNvSpPr>
            <a:spLocks noChangeArrowheads="1" noChangeShapeType="1" noTextEdit="1"/>
          </p:cNvSpPr>
          <p:nvPr/>
        </p:nvSpPr>
        <p:spPr bwMode="auto">
          <a:xfrm>
            <a:off x="1105516" y="4174331"/>
            <a:ext cx="690563" cy="581025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r>
              <a:rPr lang="en-US" sz="5400" kern="10" dirty="0">
                <a:ln w="9525">
                  <a:solidFill>
                    <a:srgbClr val="FFFF00"/>
                  </a:solidFill>
                  <a:round/>
                </a:ln>
                <a:solidFill>
                  <a:srgbClr val="FFFF00"/>
                </a:solidFill>
                <a:latin typeface=".VnTimeH" panose="020B7200000000000000" pitchFamily="34" charset="0"/>
              </a:rPr>
              <a:t>A</a:t>
            </a:r>
          </a:p>
        </p:txBody>
      </p:sp>
      <p:sp>
        <p:nvSpPr>
          <p:cNvPr id="47" name="AutoShape 51"/>
          <p:cNvSpPr>
            <a:spLocks noChangeArrowheads="1"/>
          </p:cNvSpPr>
          <p:nvPr/>
        </p:nvSpPr>
        <p:spPr bwMode="auto">
          <a:xfrm>
            <a:off x="2541830" y="5449841"/>
            <a:ext cx="8730657" cy="1485902"/>
          </a:xfrm>
          <a:prstGeom prst="roundRect">
            <a:avLst>
              <a:gd name="adj" fmla="val 16667"/>
            </a:avLst>
          </a:prstGeom>
          <a:solidFill>
            <a:srgbClr val="0000CC"/>
          </a:solidFill>
          <a:ln>
            <a:noFill/>
          </a:ln>
        </p:spPr>
        <p:txBody>
          <a:bodyPr wrap="none" anchor="ctr"/>
          <a:lstStyle/>
          <a:p>
            <a:pPr algn="ctr"/>
            <a:endParaRPr lang="en-US" altLang="en-US" sz="5400" b="1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algn="ctr"/>
            <a:r>
              <a:rPr lang="en-US" altLang="en-US" sz="6600" b="1" dirty="0">
                <a:solidFill>
                  <a:schemeClr val="bg1"/>
                </a:solidFill>
                <a:cs typeface="Arial" panose="020B0604020202020204" pitchFamily="34" charset="0"/>
              </a:rPr>
              <a:t>a - b + c</a:t>
            </a:r>
          </a:p>
          <a:p>
            <a:pPr algn="ctr"/>
            <a:endParaRPr lang="en-US" altLang="en-US" sz="54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9" name="Picture 39" descr="Classicmode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2C2761"/>
              </a:clrFrom>
              <a:clrTo>
                <a:srgbClr val="2C276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607" y="5554401"/>
            <a:ext cx="2250281" cy="1202531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Oval 59">
            <a:hlinkHover r:id="" action="ppaction://noaction" highlightClick="1">
              <a:snd r:embed="rId8" name="cached_combo42.wav"/>
            </a:hlinkHover>
          </p:cNvPr>
          <p:cNvSpPr>
            <a:spLocks noChangeArrowheads="1"/>
          </p:cNvSpPr>
          <p:nvPr/>
        </p:nvSpPr>
        <p:spPr bwMode="auto">
          <a:xfrm>
            <a:off x="989040" y="5656623"/>
            <a:ext cx="1226343" cy="919163"/>
          </a:xfrm>
          <a:prstGeom prst="ellipse">
            <a:avLst/>
          </a:prstGeom>
          <a:gradFill rotWithShape="1">
            <a:gsLst>
              <a:gs pos="0">
                <a:srgbClr val="FF00FF">
                  <a:alpha val="53998"/>
                </a:srgbClr>
              </a:gs>
              <a:gs pos="100000">
                <a:srgbClr val="760076">
                  <a:alpha val="59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/>
            <a:endParaRPr lang="en-US" altLang="en-US" sz="3000">
              <a:latin typeface=".VnTime" panose="020B7200000000000000" pitchFamily="34" charset="0"/>
              <a:cs typeface="Arial" panose="020B0604020202020204" pitchFamily="34" charset="0"/>
            </a:endParaRPr>
          </a:p>
        </p:txBody>
      </p:sp>
      <p:sp>
        <p:nvSpPr>
          <p:cNvPr id="51" name="WordArt 226"/>
          <p:cNvSpPr>
            <a:spLocks noChangeArrowheads="1" noChangeShapeType="1" noTextEdit="1"/>
          </p:cNvSpPr>
          <p:nvPr/>
        </p:nvSpPr>
        <p:spPr bwMode="auto">
          <a:xfrm>
            <a:off x="1092220" y="5829300"/>
            <a:ext cx="690563" cy="542494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20000"/>
              </a:avLst>
            </a:prstTxWarp>
          </a:bodyPr>
          <a:lstStyle/>
          <a:p>
            <a:r>
              <a:rPr lang="en-US" sz="5400" kern="10" dirty="0">
                <a:ln w="9525">
                  <a:solidFill>
                    <a:srgbClr val="FFFF00"/>
                  </a:solidFill>
                  <a:round/>
                </a:ln>
                <a:solidFill>
                  <a:srgbClr val="FFFF00"/>
                </a:solidFill>
                <a:latin typeface=".VnTimeH" panose="020B7200000000000000" pitchFamily="34" charset="0"/>
              </a:rPr>
              <a:t>B</a:t>
            </a:r>
          </a:p>
        </p:txBody>
      </p:sp>
      <p:sp>
        <p:nvSpPr>
          <p:cNvPr id="57" name="AutoShape 27"/>
          <p:cNvSpPr>
            <a:spLocks noChangeArrowheads="1"/>
          </p:cNvSpPr>
          <p:nvPr/>
        </p:nvSpPr>
        <p:spPr bwMode="auto">
          <a:xfrm>
            <a:off x="571501" y="1418759"/>
            <a:ext cx="2349719" cy="2229315"/>
          </a:xfrm>
          <a:prstGeom prst="sun">
            <a:avLst>
              <a:gd name="adj" fmla="val 19880"/>
            </a:avLst>
          </a:prstGeom>
          <a:solidFill>
            <a:srgbClr val="0000CC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l" eaLnBrk="1" hangingPunct="1"/>
            <a:endParaRPr lang="en-US" altLang="en-US" sz="27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WordArt 28"/>
          <p:cNvSpPr>
            <a:spLocks noChangeArrowheads="1" noChangeShapeType="1" noTextEdit="1"/>
          </p:cNvSpPr>
          <p:nvPr/>
        </p:nvSpPr>
        <p:spPr bwMode="auto">
          <a:xfrm>
            <a:off x="1257301" y="2100262"/>
            <a:ext cx="1028699" cy="8334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5400" b="1" kern="10" dirty="0" err="1">
                <a:ln w="19050">
                  <a:solidFill>
                    <a:srgbClr val="FFFF00"/>
                  </a:solidFill>
                  <a:rou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cs typeface="Times New Roman" panose="02020603050405020304" pitchFamily="18" charset="0"/>
              </a:rPr>
              <a:t>Câu</a:t>
            </a:r>
            <a:r>
              <a:rPr lang="en-US" sz="5400" b="1" kern="10" dirty="0">
                <a:ln w="19050">
                  <a:solidFill>
                    <a:srgbClr val="FFFF00"/>
                  </a:solidFill>
                  <a:rou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cs typeface="Times New Roman" panose="02020603050405020304" pitchFamily="18" charset="0"/>
              </a:rPr>
              <a:t> 1</a:t>
            </a:r>
          </a:p>
        </p:txBody>
      </p:sp>
      <p:sp>
        <p:nvSpPr>
          <p:cNvPr id="63" name="WordArt 33"/>
          <p:cNvSpPr>
            <a:spLocks noChangeArrowheads="1" noChangeShapeType="1" noTextEdit="1"/>
          </p:cNvSpPr>
          <p:nvPr/>
        </p:nvSpPr>
        <p:spPr bwMode="auto">
          <a:xfrm>
            <a:off x="14530388" y="3929063"/>
            <a:ext cx="100012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54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0</a:t>
            </a:r>
          </a:p>
        </p:txBody>
      </p:sp>
      <p:sp>
        <p:nvSpPr>
          <p:cNvPr id="64" name="WordArt 34"/>
          <p:cNvSpPr>
            <a:spLocks noChangeArrowheads="1" noChangeShapeType="1" noTextEdit="1"/>
          </p:cNvSpPr>
          <p:nvPr/>
        </p:nvSpPr>
        <p:spPr bwMode="auto">
          <a:xfrm>
            <a:off x="14530388" y="3929063"/>
            <a:ext cx="100012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54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1</a:t>
            </a:r>
          </a:p>
        </p:txBody>
      </p:sp>
      <p:sp>
        <p:nvSpPr>
          <p:cNvPr id="65" name="WordArt 35"/>
          <p:cNvSpPr>
            <a:spLocks noChangeArrowheads="1" noChangeShapeType="1" noTextEdit="1"/>
          </p:cNvSpPr>
          <p:nvPr/>
        </p:nvSpPr>
        <p:spPr bwMode="auto">
          <a:xfrm>
            <a:off x="14537532" y="3886200"/>
            <a:ext cx="100012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54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2</a:t>
            </a:r>
          </a:p>
        </p:txBody>
      </p:sp>
      <p:sp>
        <p:nvSpPr>
          <p:cNvPr id="66" name="WordArt 36"/>
          <p:cNvSpPr>
            <a:spLocks noChangeArrowheads="1" noChangeShapeType="1" noTextEdit="1"/>
          </p:cNvSpPr>
          <p:nvPr/>
        </p:nvSpPr>
        <p:spPr bwMode="auto">
          <a:xfrm>
            <a:off x="14530388" y="3929063"/>
            <a:ext cx="100012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54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3</a:t>
            </a:r>
          </a:p>
        </p:txBody>
      </p:sp>
      <p:sp>
        <p:nvSpPr>
          <p:cNvPr id="67" name="WordArt 37"/>
          <p:cNvSpPr>
            <a:spLocks noChangeArrowheads="1" noChangeShapeType="1" noTextEdit="1"/>
          </p:cNvSpPr>
          <p:nvPr/>
        </p:nvSpPr>
        <p:spPr bwMode="auto">
          <a:xfrm>
            <a:off x="14601825" y="3929063"/>
            <a:ext cx="100012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54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4</a:t>
            </a:r>
          </a:p>
        </p:txBody>
      </p:sp>
      <p:sp>
        <p:nvSpPr>
          <p:cNvPr id="68" name="WordArt 38"/>
          <p:cNvSpPr>
            <a:spLocks noChangeArrowheads="1" noChangeShapeType="1" noTextEdit="1"/>
          </p:cNvSpPr>
          <p:nvPr/>
        </p:nvSpPr>
        <p:spPr bwMode="auto">
          <a:xfrm>
            <a:off x="14551820" y="3929063"/>
            <a:ext cx="100012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54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5</a:t>
            </a:r>
          </a:p>
        </p:txBody>
      </p:sp>
      <p:sp>
        <p:nvSpPr>
          <p:cNvPr id="69" name="WordArt 39"/>
          <p:cNvSpPr>
            <a:spLocks noChangeArrowheads="1" noChangeShapeType="1" noTextEdit="1"/>
          </p:cNvSpPr>
          <p:nvPr/>
        </p:nvSpPr>
        <p:spPr bwMode="auto">
          <a:xfrm>
            <a:off x="14530388" y="3929063"/>
            <a:ext cx="100012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54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6</a:t>
            </a:r>
          </a:p>
        </p:txBody>
      </p:sp>
      <p:sp>
        <p:nvSpPr>
          <p:cNvPr id="70" name="WordArt 40"/>
          <p:cNvSpPr>
            <a:spLocks noChangeArrowheads="1" noChangeShapeType="1" noTextEdit="1"/>
          </p:cNvSpPr>
          <p:nvPr/>
        </p:nvSpPr>
        <p:spPr bwMode="auto">
          <a:xfrm>
            <a:off x="14530388" y="3929063"/>
            <a:ext cx="100012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54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7</a:t>
            </a:r>
          </a:p>
        </p:txBody>
      </p:sp>
      <p:sp>
        <p:nvSpPr>
          <p:cNvPr id="71" name="WordArt 41"/>
          <p:cNvSpPr>
            <a:spLocks noChangeArrowheads="1" noChangeShapeType="1" noTextEdit="1"/>
          </p:cNvSpPr>
          <p:nvPr/>
        </p:nvSpPr>
        <p:spPr bwMode="auto">
          <a:xfrm>
            <a:off x="14537532" y="3907632"/>
            <a:ext cx="100012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5400" kern="10" dirty="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8</a:t>
            </a:r>
          </a:p>
        </p:txBody>
      </p:sp>
      <p:sp>
        <p:nvSpPr>
          <p:cNvPr id="72" name="WordArt 42"/>
          <p:cNvSpPr>
            <a:spLocks noChangeArrowheads="1" noChangeShapeType="1" noTextEdit="1"/>
          </p:cNvSpPr>
          <p:nvPr/>
        </p:nvSpPr>
        <p:spPr bwMode="auto">
          <a:xfrm>
            <a:off x="14530388" y="3929063"/>
            <a:ext cx="1000125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5400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9</a:t>
            </a:r>
          </a:p>
        </p:txBody>
      </p:sp>
      <p:sp>
        <p:nvSpPr>
          <p:cNvPr id="73" name="WordArt 43"/>
          <p:cNvSpPr>
            <a:spLocks noChangeArrowheads="1" noChangeShapeType="1" noTextEdit="1"/>
          </p:cNvSpPr>
          <p:nvPr/>
        </p:nvSpPr>
        <p:spPr bwMode="auto">
          <a:xfrm>
            <a:off x="14530388" y="3929063"/>
            <a:ext cx="870787" cy="112235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5400" kern="10" dirty="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 panose="020B0806030902050204" pitchFamily="34" charset="0"/>
              </a:rPr>
              <a:t>10</a:t>
            </a:r>
          </a:p>
        </p:txBody>
      </p:sp>
      <p:grpSp>
        <p:nvGrpSpPr>
          <p:cNvPr id="3" name="Group 49"/>
          <p:cNvGrpSpPr/>
          <p:nvPr/>
        </p:nvGrpSpPr>
        <p:grpSpPr bwMode="auto">
          <a:xfrm>
            <a:off x="15480378" y="6615739"/>
            <a:ext cx="2171700" cy="1769268"/>
            <a:chOff x="4320" y="2928"/>
            <a:chExt cx="1104" cy="1104"/>
          </a:xfrm>
        </p:grpSpPr>
        <p:sp>
          <p:nvSpPr>
            <p:cNvPr id="14367" name="AutoShape 50"/>
            <p:cNvSpPr>
              <a:spLocks noChangeArrowheads="1"/>
            </p:cNvSpPr>
            <p:nvPr/>
          </p:nvSpPr>
          <p:spPr bwMode="auto">
            <a:xfrm>
              <a:off x="4320" y="2928"/>
              <a:ext cx="1104" cy="1104"/>
            </a:xfrm>
            <a:prstGeom prst="star32">
              <a:avLst>
                <a:gd name="adj" fmla="val 37500"/>
              </a:avLst>
            </a:prstGeom>
            <a:gradFill rotWithShape="1">
              <a:gsLst>
                <a:gs pos="0">
                  <a:srgbClr val="EC9EC5"/>
                </a:gs>
                <a:gs pos="100000">
                  <a:srgbClr val="CC006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 sz="9000" b="1">
                <a:solidFill>
                  <a:srgbClr val="FF0066"/>
                </a:solidFill>
                <a:latin typeface=".VnHelvetInsH" panose="020B7200000000000000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68" name="WordArt 51"/>
            <p:cNvSpPr>
              <a:spLocks noChangeArrowheads="1" noChangeShapeType="1" noTextEdit="1"/>
            </p:cNvSpPr>
            <p:nvPr/>
          </p:nvSpPr>
          <p:spPr bwMode="auto">
            <a:xfrm>
              <a:off x="4581" y="3142"/>
              <a:ext cx="672" cy="57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5400" kern="10" dirty="0" err="1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cs typeface="Times New Roman" panose="02020603050405020304" pitchFamily="18" charset="0"/>
                </a:rPr>
                <a:t>Hết</a:t>
              </a:r>
              <a:r>
                <a:rPr lang="en-US" sz="5400" kern="10" dirty="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cs typeface="Times New Roman" panose="02020603050405020304" pitchFamily="18" charset="0"/>
                </a:rPr>
                <a:t> </a:t>
              </a:r>
              <a:r>
                <a:rPr lang="en-US" sz="5400" kern="10" dirty="0" err="1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cs typeface="Times New Roman" panose="02020603050405020304" pitchFamily="18" charset="0"/>
                </a:rPr>
                <a:t>giờ</a:t>
              </a:r>
              <a:endParaRPr lang="en-US" sz="54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cs typeface="Times New Roman" panose="02020603050405020304" pitchFamily="18" charset="0"/>
              </a:endParaRPr>
            </a:p>
          </p:txBody>
        </p:sp>
      </p:grpSp>
      <p:sp>
        <p:nvSpPr>
          <p:cNvPr id="35" name="Rectangle 4"/>
          <p:cNvSpPr>
            <a:spLocks noChangeArrowheads="1"/>
          </p:cNvSpPr>
          <p:nvPr/>
        </p:nvSpPr>
        <p:spPr bwMode="auto">
          <a:xfrm>
            <a:off x="0" y="0"/>
            <a:ext cx="18288000" cy="10287000"/>
          </a:xfrm>
          <a:prstGeom prst="rect">
            <a:avLst/>
          </a:prstGeom>
          <a:noFill/>
          <a:ln w="57150">
            <a:pattFill prst="wdUpDiag">
              <a:fgClr>
                <a:srgbClr val="00FF00"/>
              </a:fgClr>
              <a:bgClr>
                <a:srgbClr val="FF0000"/>
              </a:bgClr>
            </a:patt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defTabSz="771525" fontAlgn="base">
              <a:spcBef>
                <a:spcPct val="0"/>
              </a:spcBef>
              <a:spcAft>
                <a:spcPct val="0"/>
              </a:spcAft>
              <a:defRPr/>
            </a:pPr>
            <a:endParaRPr lang="vi-VN" altLang="en-US" sz="1523">
              <a:solidFill>
                <a:prstClr val="black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37" name="Picture 4" descr="ctree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3418810" y="7938545"/>
            <a:ext cx="2457174" cy="2331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48" descr="Tweety[1]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flipH="1">
            <a:off x="6299916" y="9208295"/>
            <a:ext cx="1779813" cy="1141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48" descr="Tweety[1]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flipH="1">
            <a:off x="8292143" y="9120709"/>
            <a:ext cx="1779813" cy="1141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8204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Jet Fighter 2-DVD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 3-CL (2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5" presetClass="entr" presetSubtype="1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" presetClass="entr" presetSubtype="1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 3-CL (2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" presetID="5" presetClass="entr" presetSubtype="1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" presetClass="entr" presetSubtype="1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4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 3-CL (2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53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"/>
                            </p:stCondLst>
                            <p:childTnLst>
                              <p:par>
                                <p:cTn id="73" presetID="53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500"/>
                            </p:stCondLst>
                            <p:childTnLst>
                              <p:par>
                                <p:cTn id="83" presetID="53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000"/>
                            </p:stCondLst>
                            <p:childTnLst>
                              <p:par>
                                <p:cTn id="8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500"/>
                            </p:stCondLst>
                            <p:childTnLst>
                              <p:par>
                                <p:cTn id="93" presetID="53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000"/>
                            </p:stCondLst>
                            <p:childTnLst>
                              <p:par>
                                <p:cTn id="9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500"/>
                            </p:stCondLst>
                            <p:childTnLst>
                              <p:par>
                                <p:cTn id="103" presetID="53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0"/>
                            </p:stCondLst>
                            <p:childTnLst>
                              <p:par>
                                <p:cTn id="10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13" presetID="53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6500"/>
                            </p:stCondLst>
                            <p:childTnLst>
                              <p:par>
                                <p:cTn id="123" presetID="53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7000"/>
                            </p:stCondLst>
                            <p:childTnLst>
                              <p:par>
                                <p:cTn id="1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7500"/>
                            </p:stCondLst>
                            <p:childTnLst>
                              <p:par>
                                <p:cTn id="133" presetID="53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8000"/>
                            </p:stCondLst>
                            <p:childTnLst>
                              <p:par>
                                <p:cTn id="1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8500"/>
                            </p:stCondLst>
                            <p:childTnLst>
                              <p:par>
                                <p:cTn id="143" presetID="53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4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9000"/>
                            </p:stCondLst>
                            <p:childTnLst>
                              <p:par>
                                <p:cTn id="1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9500"/>
                            </p:stCondLst>
                            <p:childTnLst>
                              <p:par>
                                <p:cTn id="153" presetID="53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63" presetID="53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4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500"/>
                            </p:stCondLst>
                            <p:childTnLst>
                              <p:par>
                                <p:cTn id="180" presetID="23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18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8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8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8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FELIZ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5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2.77778E-7 -6.17284E-7 L 2.77778E-7 -0.07207 " pathEditMode="relative" rAng="0" ptsTypes="AA">
                                      <p:cBhvr>
                                        <p:cTn id="18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8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8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8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9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0" grpId="0" animBg="1"/>
      <p:bldP spid="41" grpId="0" animBg="1"/>
      <p:bldP spid="42" grpId="0" animBg="1"/>
      <p:bldP spid="42" grpId="1" animBg="1"/>
      <p:bldP spid="45" grpId="0" animBg="1"/>
      <p:bldP spid="46" grpId="0" animBg="1"/>
      <p:bldP spid="50" grpId="0" animBg="1"/>
      <p:bldP spid="51" grpId="0" animBg="1"/>
      <p:bldP spid="57" grpId="0" animBg="1"/>
      <p:bldP spid="57" grpId="1" animBg="1"/>
      <p:bldP spid="58" grpId="0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1691F1BC-3B1F-03AC-29F2-975B16145729}"/>
              </a:ext>
            </a:extLst>
          </p:cNvPr>
          <p:cNvGrpSpPr/>
          <p:nvPr/>
        </p:nvGrpSpPr>
        <p:grpSpPr bwMode="auto">
          <a:xfrm>
            <a:off x="0" y="-586977"/>
            <a:ext cx="18288000" cy="10437020"/>
            <a:chOff x="0" y="0"/>
            <a:chExt cx="5760" cy="4383"/>
          </a:xfrm>
        </p:grpSpPr>
        <p:sp>
          <p:nvSpPr>
            <p:cNvPr id="3" name="Rectangle 3">
              <a:extLst>
                <a:ext uri="{FF2B5EF4-FFF2-40B4-BE49-F238E27FC236}">
                  <a16:creationId xmlns:a16="http://schemas.microsoft.com/office/drawing/2014/main" id="{D2C70BA6-18B7-26AE-0041-CCD93469CF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3884"/>
              <a:ext cx="5760" cy="499"/>
            </a:xfrm>
            <a:prstGeom prst="rect">
              <a:avLst/>
            </a:prstGeom>
            <a:gradFill rotWithShape="1">
              <a:gsLst>
                <a:gs pos="0">
                  <a:srgbClr val="008000"/>
                </a:gs>
                <a:gs pos="100000">
                  <a:srgbClr val="003B00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 sz="3600"/>
            </a:p>
          </p:txBody>
        </p:sp>
        <p:sp>
          <p:nvSpPr>
            <p:cNvPr id="4" name="Rectangle 4">
              <a:extLst>
                <a:ext uri="{FF2B5EF4-FFF2-40B4-BE49-F238E27FC236}">
                  <a16:creationId xmlns:a16="http://schemas.microsoft.com/office/drawing/2014/main" id="{5894AB02-9FE1-C988-3A6E-4B5E24F627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5760" cy="527"/>
            </a:xfrm>
            <a:prstGeom prst="rect">
              <a:avLst/>
            </a:prstGeom>
            <a:gradFill rotWithShape="1">
              <a:gsLst>
                <a:gs pos="0">
                  <a:srgbClr val="003B00"/>
                </a:gs>
                <a:gs pos="100000">
                  <a:srgbClr val="008000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 sz="3600"/>
            </a:p>
          </p:txBody>
        </p:sp>
        <p:sp>
          <p:nvSpPr>
            <p:cNvPr id="5" name="AutoShape 5">
              <a:extLst>
                <a:ext uri="{FF2B5EF4-FFF2-40B4-BE49-F238E27FC236}">
                  <a16:creationId xmlns:a16="http://schemas.microsoft.com/office/drawing/2014/main" id="{E7362A80-2457-2E31-CFF4-92B6DDCB37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" y="572"/>
              <a:ext cx="5647" cy="3626"/>
            </a:xfrm>
            <a:prstGeom prst="flowChartAlternate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 sz="3600"/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0D7A70EE-429C-4752-2B6B-1BD9E2B5F6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1769101"/>
            <a:ext cx="5410200" cy="3740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318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38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鞋匠的儿子-视频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z2hwo10">
      <a:majorFont>
        <a:latin typeface="华康方圆体W7"/>
        <a:ea typeface="华康方圆体W7"/>
        <a:cs typeface=""/>
      </a:majorFont>
      <a:minorFont>
        <a:latin typeface="华康方圆体W7"/>
        <a:ea typeface="华康方圆体W7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9Slide.vn</Template>
  <TotalTime>1411</TotalTime>
  <Words>449</Words>
  <Application>Microsoft Office PowerPoint</Application>
  <PresentationFormat>Custom</PresentationFormat>
  <Paragraphs>111</Paragraphs>
  <Slides>17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19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39" baseType="lpstr">
      <vt:lpstr>.黑体-韩语</vt:lpstr>
      <vt:lpstr>Times New Roman</vt:lpstr>
      <vt:lpstr>.VnTimeH</vt:lpstr>
      <vt:lpstr>Cambria Math</vt:lpstr>
      <vt:lpstr>Calibri Light</vt:lpstr>
      <vt:lpstr>Tahoma</vt:lpstr>
      <vt:lpstr>#9Slide05 SVNKitten</vt:lpstr>
      <vt:lpstr>UTM Avo</vt:lpstr>
      <vt:lpstr>.VnHelvetInsH</vt:lpstr>
      <vt:lpstr>.黑体-??</vt:lpstr>
      <vt:lpstr>Calibri</vt:lpstr>
      <vt:lpstr>.VnTime</vt:lpstr>
      <vt:lpstr>Arial</vt:lpstr>
      <vt:lpstr>Impact</vt:lpstr>
      <vt:lpstr>#9Slide07 Crocante</vt:lpstr>
      <vt:lpstr>等线</vt:lpstr>
      <vt:lpstr>SVN-Larch Shaded</vt:lpstr>
      <vt:lpstr>LNTH-Oliver</vt:lpstr>
      <vt:lpstr>华康方圆体W7</vt:lpstr>
      <vt:lpstr>Office 主题​​</vt:lpstr>
      <vt:lpstr>1_Office 主题​​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>9Slide.vn</Manager>
  <Company>9Slide.vn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鞋匠的儿子-视频</dc:title>
  <dc:subject>9Slide.vn</dc:subject>
  <dc:creator>Admin</dc:creator>
  <dc:description>9Slide.vn</dc:description>
  <cp:lastModifiedBy>Windows 10</cp:lastModifiedBy>
  <cp:revision>219</cp:revision>
  <dcterms:created xsi:type="dcterms:W3CDTF">2018-01-30T02:28:00Z</dcterms:created>
  <dcterms:modified xsi:type="dcterms:W3CDTF">2024-04-14T09:18:29Z</dcterms:modified>
  <cp:category>9Slide.vn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2052-10.1.0.7233</vt:lpwstr>
  </property>
</Properties>
</file>