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92" r:id="rId2"/>
    <p:sldId id="293" r:id="rId3"/>
    <p:sldId id="268" r:id="rId4"/>
    <p:sldId id="282" r:id="rId5"/>
    <p:sldId id="283" r:id="rId6"/>
    <p:sldId id="259" r:id="rId7"/>
    <p:sldId id="269" r:id="rId8"/>
    <p:sldId id="279" r:id="rId9"/>
    <p:sldId id="280" r:id="rId10"/>
    <p:sldId id="285" r:id="rId11"/>
    <p:sldId id="287" r:id="rId12"/>
    <p:sldId id="288"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6E04"/>
    <a:srgbClr val="FFCCCC"/>
    <a:srgbClr val="FFFFCC"/>
    <a:srgbClr val="E74F89"/>
    <a:srgbClr val="BE02B1"/>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2181" autoAdjust="0"/>
  </p:normalViewPr>
  <p:slideViewPr>
    <p:cSldViewPr snapToGrid="0">
      <p:cViewPr varScale="1">
        <p:scale>
          <a:sx n="73" d="100"/>
          <a:sy n="73" d="100"/>
        </p:scale>
        <p:origin x="594" y="96"/>
      </p:cViewPr>
      <p:guideLst>
        <p:guide orient="horz" pos="2160"/>
        <p:guide pos="3840"/>
      </p:guideLst>
    </p:cSldViewPr>
  </p:slideViewPr>
  <p:notesTextViewPr>
    <p:cViewPr>
      <p:scale>
        <a:sx n="1" d="1"/>
        <a:sy n="1" d="1"/>
      </p:scale>
      <p:origin x="0" y="0"/>
    </p:cViewPr>
  </p:notesTextViewPr>
  <p:sorterViewPr>
    <p:cViewPr>
      <p:scale>
        <a:sx n="100" d="100"/>
        <a:sy n="100" d="100"/>
      </p:scale>
      <p:origin x="0" y="1219"/>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3A17E3-6A89-4095-BD30-16657B828D0B}" type="datetimeFigureOut">
              <a:rPr lang="en-US" smtClean="0"/>
              <a:pPr/>
              <a:t>6/6/2024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EA640-BE9C-4D34-8120-74047C17BD65}" type="slidenum">
              <a:rPr lang="en-US" smtClean="0"/>
              <a:pPr/>
              <a:t>‹#›</a:t>
            </a:fld>
            <a:endParaRPr lang="en-US"/>
          </a:p>
        </p:txBody>
      </p:sp>
    </p:spTree>
    <p:extLst>
      <p:ext uri="{BB962C8B-B14F-4D97-AF65-F5344CB8AC3E}">
        <p14:creationId xmlns:p14="http://schemas.microsoft.com/office/powerpoint/2010/main" val="2470554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3A17E3-6A89-4095-BD30-16657B828D0B}" type="datetimeFigureOut">
              <a:rPr lang="en-US" smtClean="0"/>
              <a:pPr/>
              <a:t>6/6/2024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EA640-BE9C-4D34-8120-74047C17BD65}" type="slidenum">
              <a:rPr lang="en-US" smtClean="0"/>
              <a:pPr/>
              <a:t>‹#›</a:t>
            </a:fld>
            <a:endParaRPr lang="en-US"/>
          </a:p>
        </p:txBody>
      </p:sp>
    </p:spTree>
    <p:extLst>
      <p:ext uri="{BB962C8B-B14F-4D97-AF65-F5344CB8AC3E}">
        <p14:creationId xmlns:p14="http://schemas.microsoft.com/office/powerpoint/2010/main" val="6516222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3A17E3-6A89-4095-BD30-16657B828D0B}" type="datetimeFigureOut">
              <a:rPr lang="en-US" smtClean="0"/>
              <a:pPr/>
              <a:t>6/6/2024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EA640-BE9C-4D34-8120-74047C17BD65}" type="slidenum">
              <a:rPr lang="en-US" smtClean="0"/>
              <a:pPr/>
              <a:t>‹#›</a:t>
            </a:fld>
            <a:endParaRPr lang="en-US"/>
          </a:p>
        </p:txBody>
      </p:sp>
    </p:spTree>
    <p:extLst>
      <p:ext uri="{BB962C8B-B14F-4D97-AF65-F5344CB8AC3E}">
        <p14:creationId xmlns:p14="http://schemas.microsoft.com/office/powerpoint/2010/main" val="893559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3A17E3-6A89-4095-BD30-16657B828D0B}" type="datetimeFigureOut">
              <a:rPr lang="en-US" smtClean="0"/>
              <a:pPr/>
              <a:t>6/6/2024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EA640-BE9C-4D34-8120-74047C17BD65}" type="slidenum">
              <a:rPr lang="en-US" smtClean="0"/>
              <a:pPr/>
              <a:t>‹#›</a:t>
            </a:fld>
            <a:endParaRPr lang="en-US"/>
          </a:p>
        </p:txBody>
      </p:sp>
    </p:spTree>
    <p:extLst>
      <p:ext uri="{BB962C8B-B14F-4D97-AF65-F5344CB8AC3E}">
        <p14:creationId xmlns:p14="http://schemas.microsoft.com/office/powerpoint/2010/main" val="4052666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E3A17E3-6A89-4095-BD30-16657B828D0B}" type="datetimeFigureOut">
              <a:rPr lang="en-US" smtClean="0"/>
              <a:pPr/>
              <a:t>6/6/2024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EA640-BE9C-4D34-8120-74047C17BD65}" type="slidenum">
              <a:rPr lang="en-US" smtClean="0"/>
              <a:pPr/>
              <a:t>‹#›</a:t>
            </a:fld>
            <a:endParaRPr lang="en-US"/>
          </a:p>
        </p:txBody>
      </p:sp>
    </p:spTree>
    <p:extLst>
      <p:ext uri="{BB962C8B-B14F-4D97-AF65-F5344CB8AC3E}">
        <p14:creationId xmlns:p14="http://schemas.microsoft.com/office/powerpoint/2010/main" val="3434800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3A17E3-6A89-4095-BD30-16657B828D0B}" type="datetimeFigureOut">
              <a:rPr lang="en-US" smtClean="0"/>
              <a:pPr/>
              <a:t>6/6/2024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1EA640-BE9C-4D34-8120-74047C17BD65}" type="slidenum">
              <a:rPr lang="en-US" smtClean="0"/>
              <a:pPr/>
              <a:t>‹#›</a:t>
            </a:fld>
            <a:endParaRPr lang="en-US"/>
          </a:p>
        </p:txBody>
      </p:sp>
    </p:spTree>
    <p:extLst>
      <p:ext uri="{BB962C8B-B14F-4D97-AF65-F5344CB8AC3E}">
        <p14:creationId xmlns:p14="http://schemas.microsoft.com/office/powerpoint/2010/main" val="2142113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3A17E3-6A89-4095-BD30-16657B828D0B}" type="datetimeFigureOut">
              <a:rPr lang="en-US" smtClean="0"/>
              <a:pPr/>
              <a:t>6/6/2024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1EA640-BE9C-4D34-8120-74047C17BD65}" type="slidenum">
              <a:rPr lang="en-US" smtClean="0"/>
              <a:pPr/>
              <a:t>‹#›</a:t>
            </a:fld>
            <a:endParaRPr lang="en-US"/>
          </a:p>
        </p:txBody>
      </p:sp>
    </p:spTree>
    <p:extLst>
      <p:ext uri="{BB962C8B-B14F-4D97-AF65-F5344CB8AC3E}">
        <p14:creationId xmlns:p14="http://schemas.microsoft.com/office/powerpoint/2010/main" val="805222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3A17E3-6A89-4095-BD30-16657B828D0B}" type="datetimeFigureOut">
              <a:rPr lang="en-US" smtClean="0"/>
              <a:pPr/>
              <a:t>6/6/2024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1EA640-BE9C-4D34-8120-74047C17BD65}" type="slidenum">
              <a:rPr lang="en-US" smtClean="0"/>
              <a:pPr/>
              <a:t>‹#›</a:t>
            </a:fld>
            <a:endParaRPr lang="en-US"/>
          </a:p>
        </p:txBody>
      </p:sp>
    </p:spTree>
    <p:extLst>
      <p:ext uri="{BB962C8B-B14F-4D97-AF65-F5344CB8AC3E}">
        <p14:creationId xmlns:p14="http://schemas.microsoft.com/office/powerpoint/2010/main" val="3733891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3A17E3-6A89-4095-BD30-16657B828D0B}" type="datetimeFigureOut">
              <a:rPr lang="en-US" smtClean="0"/>
              <a:pPr/>
              <a:t>6/6/2024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1EA640-BE9C-4D34-8120-74047C17BD65}" type="slidenum">
              <a:rPr lang="en-US" smtClean="0"/>
              <a:pPr/>
              <a:t>‹#›</a:t>
            </a:fld>
            <a:endParaRPr lang="en-US"/>
          </a:p>
        </p:txBody>
      </p:sp>
    </p:spTree>
    <p:extLst>
      <p:ext uri="{BB962C8B-B14F-4D97-AF65-F5344CB8AC3E}">
        <p14:creationId xmlns:p14="http://schemas.microsoft.com/office/powerpoint/2010/main" val="256880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E3A17E3-6A89-4095-BD30-16657B828D0B}" type="datetimeFigureOut">
              <a:rPr lang="en-US" smtClean="0"/>
              <a:pPr/>
              <a:t>6/6/2024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1EA640-BE9C-4D34-8120-74047C17BD65}" type="slidenum">
              <a:rPr lang="en-US" smtClean="0"/>
              <a:pPr/>
              <a:t>‹#›</a:t>
            </a:fld>
            <a:endParaRPr lang="en-US"/>
          </a:p>
        </p:txBody>
      </p:sp>
    </p:spTree>
    <p:extLst>
      <p:ext uri="{BB962C8B-B14F-4D97-AF65-F5344CB8AC3E}">
        <p14:creationId xmlns:p14="http://schemas.microsoft.com/office/powerpoint/2010/main" val="35362099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E3A17E3-6A89-4095-BD30-16657B828D0B}" type="datetimeFigureOut">
              <a:rPr lang="en-US" smtClean="0"/>
              <a:pPr/>
              <a:t>6/6/2024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1EA640-BE9C-4D34-8120-74047C17BD65}" type="slidenum">
              <a:rPr lang="en-US" smtClean="0"/>
              <a:pPr/>
              <a:t>‹#›</a:t>
            </a:fld>
            <a:endParaRPr lang="en-US"/>
          </a:p>
        </p:txBody>
      </p:sp>
    </p:spTree>
    <p:extLst>
      <p:ext uri="{BB962C8B-B14F-4D97-AF65-F5344CB8AC3E}">
        <p14:creationId xmlns:p14="http://schemas.microsoft.com/office/powerpoint/2010/main" val="1688849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3A17E3-6A89-4095-BD30-16657B828D0B}" type="datetimeFigureOut">
              <a:rPr lang="en-US" smtClean="0"/>
              <a:pPr/>
              <a:t>6/6/2024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1EA640-BE9C-4D34-8120-74047C17BD65}" type="slidenum">
              <a:rPr lang="en-US" smtClean="0"/>
              <a:pPr/>
              <a:t>‹#›</a:t>
            </a:fld>
            <a:endParaRPr lang="en-US"/>
          </a:p>
        </p:txBody>
      </p:sp>
    </p:spTree>
    <p:extLst>
      <p:ext uri="{BB962C8B-B14F-4D97-AF65-F5344CB8AC3E}">
        <p14:creationId xmlns:p14="http://schemas.microsoft.com/office/powerpoint/2010/main" val="39055821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563880" y="320724"/>
            <a:ext cx="11628120" cy="1577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0" tIns="34286" rIns="68570" bIns="34286">
            <a:spAutoFit/>
          </a:bodyPr>
          <a:lstStyle>
            <a:lvl1pPr defTabSz="6858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defTabSz="68580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defTabSz="6858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defTabSz="6858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defTabSz="6858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Bef>
                <a:spcPct val="0"/>
              </a:spcBef>
              <a:buFontTx/>
              <a:buNone/>
            </a:pPr>
            <a:r>
              <a:rPr lang="en-US" altLang="zh-CN" sz="3600" b="1" u="sng"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Kể</a:t>
            </a:r>
            <a:r>
              <a:rPr lang="en-US" altLang="zh-CN" sz="3600" b="1" u="sng"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sz="3600" b="1" u="sng"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chuyện</a:t>
            </a:r>
            <a:endParaRPr lang="en-US" altLang="zh-CN" sz="3600" b="1" u="sng" dirty="0">
              <a:solidFill>
                <a:srgbClr val="FF0000"/>
              </a:solidFill>
              <a:latin typeface="Times New Roman" panose="02020603050405020304" pitchFamily="18" charset="0"/>
              <a:ea typeface="SimSun" panose="02010600030101010101" pitchFamily="2" charset="-122"/>
              <a:cs typeface="Times New Roman" panose="02020603050405020304" pitchFamily="18" charset="0"/>
            </a:endParaRPr>
          </a:p>
          <a:p>
            <a:pPr algn="ctr" eaLnBrk="1" hangingPunct="1">
              <a:lnSpc>
                <a:spcPct val="150000"/>
              </a:lnSpc>
              <a:spcBef>
                <a:spcPct val="0"/>
              </a:spcBef>
              <a:buFontTx/>
              <a:buNone/>
            </a:pPr>
            <a:r>
              <a:rPr lang="en-US" altLang="zh-CN" b="1" u="sng" dirty="0" err="1">
                <a:solidFill>
                  <a:srgbClr val="FF0000"/>
                </a:solidFill>
                <a:latin typeface="Times New Roman" panose="02020603050405020304" pitchFamily="18" charset="0"/>
                <a:ea typeface="SimSun" panose="02010600030101010101" pitchFamily="2" charset="-122"/>
                <a:cs typeface="Times New Roman" panose="02020603050405020304" pitchFamily="18" charset="0"/>
              </a:rPr>
              <a:t>Tuần</a:t>
            </a:r>
            <a:r>
              <a:rPr lang="en-US" altLang="zh-CN" b="1" u="sng"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b="1" u="sng"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30:</a:t>
            </a:r>
            <a:r>
              <a:rPr lang="en-US" altLang="zh-CN" b="1"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b="1"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Kể</a:t>
            </a:r>
            <a:r>
              <a:rPr lang="en-US" altLang="zh-CN" b="1"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b="1"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chuyện</a:t>
            </a:r>
            <a:r>
              <a:rPr lang="en-US" altLang="zh-CN" b="1"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b="1"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đã</a:t>
            </a:r>
            <a:r>
              <a:rPr lang="en-US" altLang="zh-CN" b="1"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b="1"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nghe</a:t>
            </a:r>
            <a:r>
              <a:rPr lang="en-US" altLang="zh-CN" b="1"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b="1"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đã</a:t>
            </a:r>
            <a:r>
              <a:rPr lang="en-US" altLang="zh-CN" b="1"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b="1"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đọc</a:t>
            </a:r>
            <a:r>
              <a:rPr lang="en-US" altLang="zh-CN" b="1"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b="1" dirty="0" smtClean="0">
                <a:solidFill>
                  <a:srgbClr val="FF0000"/>
                </a:solidFill>
                <a:latin typeface="HP001 4 hàng" panose="020B0603050302020204" pitchFamily="34" charset="0"/>
                <a:ea typeface="SimSun" panose="02010600030101010101" pitchFamily="2" charset="-122"/>
              </a:rPr>
              <a:t>              </a:t>
            </a:r>
            <a:endParaRPr lang="en-US" altLang="zh-CN" b="1" dirty="0">
              <a:solidFill>
                <a:srgbClr val="FF0000"/>
              </a:solidFill>
              <a:latin typeface="HP001 4 hàng" panose="020B0603050302020204" pitchFamily="34" charset="0"/>
              <a:ea typeface="SimSun" panose="02010600030101010101" pitchFamily="2" charset="-122"/>
            </a:endParaRPr>
          </a:p>
        </p:txBody>
      </p:sp>
    </p:spTree>
    <p:extLst>
      <p:ext uri="{BB962C8B-B14F-4D97-AF65-F5344CB8AC3E}">
        <p14:creationId xmlns:p14="http://schemas.microsoft.com/office/powerpoint/2010/main" val="6496773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Khởi nghĩa Hai Bà Trưng: Thức tỉnh tinh thần dân tộc - Báo Công an Nhân dân  điện tử"/>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960793" cy="57415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604672" y="5846349"/>
            <a:ext cx="2751448" cy="646331"/>
          </a:xfrm>
          <a:prstGeom prst="rect">
            <a:avLst/>
          </a:prstGeom>
          <a:noFill/>
        </p:spPr>
        <p:txBody>
          <a:bodyPr wrap="square" rtlCol="0">
            <a:spAutoFit/>
          </a:bodyPr>
          <a:lstStyle/>
          <a:p>
            <a:r>
              <a:rPr lang="en-US" sz="3600" b="1" i="1" dirty="0">
                <a:solidFill>
                  <a:schemeClr val="accent6">
                    <a:lumMod val="75000"/>
                  </a:schemeClr>
                </a:solidFill>
              </a:rPr>
              <a:t>Hai </a:t>
            </a:r>
            <a:r>
              <a:rPr lang="en-US" sz="3600" b="1" i="1" dirty="0" err="1">
                <a:solidFill>
                  <a:schemeClr val="accent6">
                    <a:lumMod val="75000"/>
                  </a:schemeClr>
                </a:solidFill>
              </a:rPr>
              <a:t>Bà</a:t>
            </a:r>
            <a:r>
              <a:rPr lang="en-US" sz="3600" b="1" i="1" dirty="0">
                <a:solidFill>
                  <a:schemeClr val="accent6">
                    <a:lumMod val="75000"/>
                  </a:schemeClr>
                </a:solidFill>
              </a:rPr>
              <a:t> </a:t>
            </a:r>
            <a:r>
              <a:rPr lang="en-US" sz="3600" b="1" i="1" dirty="0" err="1">
                <a:solidFill>
                  <a:schemeClr val="accent6">
                    <a:lumMod val="75000"/>
                  </a:schemeClr>
                </a:solidFill>
              </a:rPr>
              <a:t>Trưng</a:t>
            </a:r>
            <a:endParaRPr lang="en-US" sz="3600" b="1" i="1" dirty="0">
              <a:solidFill>
                <a:schemeClr val="accent6">
                  <a:lumMod val="75000"/>
                </a:schemeClr>
              </a:solidFill>
            </a:endParaRPr>
          </a:p>
        </p:txBody>
      </p:sp>
      <p:pic>
        <p:nvPicPr>
          <p:cNvPr id="4" name="Picture 2" descr="Đúng, Võ Thị Sáu là nữ anh hùng lực lượng vũ trang trẻ nhất Việt Nam -  VnExpress">
            <a:extLst>
              <a:ext uri="{FF2B5EF4-FFF2-40B4-BE49-F238E27FC236}">
                <a16:creationId xmlns:a16="http://schemas.microsoft.com/office/drawing/2014/main" id="{E9420110-74DB-4EB4-AF19-682E2C7986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1209" y="0"/>
            <a:ext cx="5825584" cy="57415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0B936E2-0C6F-0A8D-BA4F-45C5C24CD234}"/>
              </a:ext>
            </a:extLst>
          </p:cNvPr>
          <p:cNvSpPr txBox="1"/>
          <p:nvPr/>
        </p:nvSpPr>
        <p:spPr>
          <a:xfrm>
            <a:off x="8006402" y="5846348"/>
            <a:ext cx="2751448" cy="646331"/>
          </a:xfrm>
          <a:prstGeom prst="rect">
            <a:avLst/>
          </a:prstGeom>
          <a:noFill/>
        </p:spPr>
        <p:txBody>
          <a:bodyPr wrap="square" rtlCol="0">
            <a:spAutoFit/>
          </a:bodyPr>
          <a:lstStyle/>
          <a:p>
            <a:r>
              <a:rPr lang="en-US" sz="3600" b="1" i="1" dirty="0">
                <a:solidFill>
                  <a:schemeClr val="accent6">
                    <a:lumMod val="75000"/>
                  </a:schemeClr>
                </a:solidFill>
              </a:rPr>
              <a:t>Võ </a:t>
            </a:r>
            <a:r>
              <a:rPr lang="en-US" sz="3600" b="1" i="1" dirty="0" err="1">
                <a:solidFill>
                  <a:schemeClr val="accent6">
                    <a:lumMod val="75000"/>
                  </a:schemeClr>
                </a:solidFill>
              </a:rPr>
              <a:t>Thị</a:t>
            </a:r>
            <a:r>
              <a:rPr lang="en-US" sz="3600" b="1" i="1" dirty="0">
                <a:solidFill>
                  <a:schemeClr val="accent6">
                    <a:lumMod val="75000"/>
                  </a:schemeClr>
                </a:solidFill>
              </a:rPr>
              <a:t> </a:t>
            </a:r>
            <a:r>
              <a:rPr lang="en-US" sz="3600" b="1" i="1" dirty="0" err="1">
                <a:solidFill>
                  <a:schemeClr val="accent6">
                    <a:lumMod val="75000"/>
                  </a:schemeClr>
                </a:solidFill>
              </a:rPr>
              <a:t>Sáu</a:t>
            </a:r>
            <a:endParaRPr lang="en-US" sz="3600" b="1" i="1" dirty="0">
              <a:solidFill>
                <a:schemeClr val="accent6">
                  <a:lumMod val="75000"/>
                </a:schemeClr>
              </a:solidFill>
            </a:endParaRPr>
          </a:p>
        </p:txBody>
      </p:sp>
    </p:spTree>
    <p:custDataLst>
      <p:tags r:id="rId1"/>
    </p:custDataLst>
    <p:extLst>
      <p:ext uri="{BB962C8B-B14F-4D97-AF65-F5344CB8AC3E}">
        <p14:creationId xmlns:p14="http://schemas.microsoft.com/office/powerpoint/2010/main" val="3751137133"/>
      </p:ext>
    </p:extLst>
  </p:cSld>
  <p:clrMapOvr>
    <a:masterClrMapping/>
  </p:clrMapOvr>
  <mc:AlternateContent xmlns:mc="http://schemas.openxmlformats.org/markup-compatibility/2006" xmlns:p14="http://schemas.microsoft.com/office/powerpoint/2010/main">
    <mc:Choice Requires="p14">
      <p:transition spd="slow" p14:dur="2000" advTm="38126"/>
    </mc:Choice>
    <mc:Fallback xmlns="">
      <p:transition spd="slow" advTm="3812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24676" y="5968771"/>
            <a:ext cx="4252173" cy="584775"/>
          </a:xfrm>
          <a:prstGeom prst="rect">
            <a:avLst/>
          </a:prstGeom>
          <a:noFill/>
        </p:spPr>
        <p:txBody>
          <a:bodyPr wrap="square" rtlCol="0">
            <a:spAutoFit/>
          </a:bodyPr>
          <a:lstStyle/>
          <a:p>
            <a:r>
              <a:rPr lang="en-US" sz="3200" b="1" dirty="0" err="1"/>
              <a:t>Nữ</a:t>
            </a:r>
            <a:r>
              <a:rPr lang="en-US" sz="3200" b="1" dirty="0"/>
              <a:t> </a:t>
            </a:r>
            <a:r>
              <a:rPr lang="en-US" sz="3200" b="1" dirty="0" err="1"/>
              <a:t>sĩ</a:t>
            </a:r>
            <a:r>
              <a:rPr lang="en-US" sz="3200" b="1" dirty="0"/>
              <a:t> </a:t>
            </a:r>
            <a:r>
              <a:rPr lang="en-US" sz="3200" b="1" dirty="0" err="1"/>
              <a:t>Hồ</a:t>
            </a:r>
            <a:r>
              <a:rPr lang="en-US" sz="3200" b="1" dirty="0"/>
              <a:t> Xuân </a:t>
            </a:r>
            <a:r>
              <a:rPr lang="en-US" sz="3200" b="1" dirty="0" err="1"/>
              <a:t>Hương</a:t>
            </a:r>
            <a:endParaRPr lang="en-US" sz="3200" b="1" dirty="0"/>
          </a:p>
        </p:txBody>
      </p:sp>
      <p:pic>
        <p:nvPicPr>
          <p:cNvPr id="7170" name="Picture 2" descr="Hồng Hà nữ sĩ&amp;#39; là biệt hiệu của a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972175" cy="58258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6" name="Picture 2" descr="Xuân Quỳnh – Wikipedia tiếng Việt">
            <a:extLst>
              <a:ext uri="{FF2B5EF4-FFF2-40B4-BE49-F238E27FC236}">
                <a16:creationId xmlns:a16="http://schemas.microsoft.com/office/drawing/2014/main" id="{47134F35-7350-2E17-FED1-D3B069BFA6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9827" y="0"/>
            <a:ext cx="5762626" cy="58258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411E069-AFCD-8483-ACF0-9B7F666307EF}"/>
              </a:ext>
            </a:extLst>
          </p:cNvPr>
          <p:cNvSpPr txBox="1"/>
          <p:nvPr/>
        </p:nvSpPr>
        <p:spPr>
          <a:xfrm>
            <a:off x="7111151" y="5968771"/>
            <a:ext cx="4252173" cy="584775"/>
          </a:xfrm>
          <a:prstGeom prst="rect">
            <a:avLst/>
          </a:prstGeom>
          <a:noFill/>
        </p:spPr>
        <p:txBody>
          <a:bodyPr wrap="square" rtlCol="0">
            <a:spAutoFit/>
          </a:bodyPr>
          <a:lstStyle/>
          <a:p>
            <a:r>
              <a:rPr lang="en-US" sz="3200" b="1" dirty="0" err="1"/>
              <a:t>Nhà</a:t>
            </a:r>
            <a:r>
              <a:rPr lang="en-US" sz="3200" b="1" dirty="0"/>
              <a:t> </a:t>
            </a:r>
            <a:r>
              <a:rPr lang="en-US" sz="3200" b="1" dirty="0" err="1"/>
              <a:t>thơ</a:t>
            </a:r>
            <a:r>
              <a:rPr lang="en-US" sz="3200" b="1" dirty="0"/>
              <a:t> Xuân </a:t>
            </a:r>
            <a:r>
              <a:rPr lang="en-US" sz="3200" b="1" dirty="0" err="1"/>
              <a:t>Quỳnh</a:t>
            </a:r>
            <a:endParaRPr lang="en-US" sz="3200" b="1" dirty="0"/>
          </a:p>
        </p:txBody>
      </p:sp>
    </p:spTree>
    <p:custDataLst>
      <p:tags r:id="rId1"/>
    </p:custDataLst>
    <p:extLst>
      <p:ext uri="{BB962C8B-B14F-4D97-AF65-F5344CB8AC3E}">
        <p14:creationId xmlns:p14="http://schemas.microsoft.com/office/powerpoint/2010/main" val="1134849720"/>
      </p:ext>
    </p:extLst>
  </p:cSld>
  <p:clrMapOvr>
    <a:masterClrMapping/>
  </p:clrMapOvr>
  <mc:AlternateContent xmlns:mc="http://schemas.openxmlformats.org/markup-compatibility/2006" xmlns:p14="http://schemas.microsoft.com/office/powerpoint/2010/main">
    <mc:Choice Requires="p14">
      <p:transition spd="slow" p14:dur="2000" advTm="11444"/>
    </mc:Choice>
    <mc:Fallback xmlns="">
      <p:transition spd="slow" advTm="1144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099821" cy="5638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ounded Rectangle 14"/>
          <p:cNvSpPr/>
          <p:nvPr/>
        </p:nvSpPr>
        <p:spPr>
          <a:xfrm>
            <a:off x="909507" y="5892247"/>
            <a:ext cx="3948243" cy="51807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800" b="1" dirty="0" err="1">
                <a:solidFill>
                  <a:schemeClr val="tx1"/>
                </a:solidFill>
                <a:ea typeface="SimSun" pitchFamily="2" charset="-122"/>
              </a:rPr>
              <a:t>Bà</a:t>
            </a:r>
            <a:r>
              <a:rPr lang="en-US" altLang="zh-CN" sz="2800" b="1" dirty="0">
                <a:solidFill>
                  <a:schemeClr val="tx1"/>
                </a:solidFill>
                <a:ea typeface="SimSun" pitchFamily="2" charset="-122"/>
              </a:rPr>
              <a:t> </a:t>
            </a:r>
            <a:r>
              <a:rPr lang="en-US" altLang="zh-CN" sz="2800" b="1" dirty="0" err="1">
                <a:solidFill>
                  <a:schemeClr val="tx1"/>
                </a:solidFill>
                <a:ea typeface="SimSun" pitchFamily="2" charset="-122"/>
              </a:rPr>
              <a:t>Nguyễn</a:t>
            </a:r>
            <a:r>
              <a:rPr lang="en-US" altLang="zh-CN" sz="2800" b="1" dirty="0">
                <a:solidFill>
                  <a:schemeClr val="tx1"/>
                </a:solidFill>
                <a:ea typeface="SimSun" pitchFamily="2" charset="-122"/>
              </a:rPr>
              <a:t> </a:t>
            </a:r>
            <a:r>
              <a:rPr lang="en-US" altLang="zh-CN" sz="2800" b="1" dirty="0" err="1">
                <a:solidFill>
                  <a:schemeClr val="tx1"/>
                </a:solidFill>
                <a:ea typeface="SimSun" pitchFamily="2" charset="-122"/>
              </a:rPr>
              <a:t>Thị</a:t>
            </a:r>
            <a:r>
              <a:rPr lang="en-US" altLang="zh-CN" sz="2800" b="1" dirty="0">
                <a:solidFill>
                  <a:schemeClr val="tx1"/>
                </a:solidFill>
                <a:ea typeface="SimSun" pitchFamily="2" charset="-122"/>
              </a:rPr>
              <a:t> Kim </a:t>
            </a:r>
            <a:r>
              <a:rPr lang="en-US" altLang="zh-CN" sz="2800" b="1" dirty="0" err="1">
                <a:solidFill>
                  <a:schemeClr val="tx1"/>
                </a:solidFill>
                <a:ea typeface="SimSun" pitchFamily="2" charset="-122"/>
              </a:rPr>
              <a:t>Ngân</a:t>
            </a:r>
            <a:endParaRPr lang="en-US" altLang="zh-CN" sz="2800" b="1" dirty="0">
              <a:solidFill>
                <a:schemeClr val="tx1"/>
              </a:solidFill>
              <a:ea typeface="SimSun" pitchFamily="2" charset="-122"/>
            </a:endParaRPr>
          </a:p>
        </p:txBody>
      </p:sp>
      <p:pic>
        <p:nvPicPr>
          <p:cNvPr id="2050" name="Picture 2" descr="Kình ngư Nguyễn Thị Ánh Viên chính thức dừng sự nghiệp thi đấu đỉnh cao -  Hànộimới">
            <a:extLst>
              <a:ext uri="{FF2B5EF4-FFF2-40B4-BE49-F238E27FC236}">
                <a16:creationId xmlns:a16="http://schemas.microsoft.com/office/drawing/2014/main" id="{8DE5174A-C082-52CD-95D5-C1DD29A85C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1608" y="0"/>
            <a:ext cx="5805618" cy="5638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Rounded Rectangle 14">
            <a:extLst>
              <a:ext uri="{FF2B5EF4-FFF2-40B4-BE49-F238E27FC236}">
                <a16:creationId xmlns:a16="http://schemas.microsoft.com/office/drawing/2014/main" id="{DE78FB05-E990-B4AB-887F-FA5C09DB1BA3}"/>
              </a:ext>
            </a:extLst>
          </p:cNvPr>
          <p:cNvSpPr/>
          <p:nvPr/>
        </p:nvSpPr>
        <p:spPr>
          <a:xfrm>
            <a:off x="7443657" y="5892246"/>
            <a:ext cx="3948243" cy="51807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800" b="1" dirty="0" err="1">
                <a:solidFill>
                  <a:schemeClr val="tx1"/>
                </a:solidFill>
                <a:ea typeface="SimSun" pitchFamily="2" charset="-122"/>
              </a:rPr>
              <a:t>Nguyễn</a:t>
            </a:r>
            <a:r>
              <a:rPr lang="en-US" altLang="zh-CN" sz="2800" b="1" dirty="0">
                <a:solidFill>
                  <a:schemeClr val="tx1"/>
                </a:solidFill>
                <a:ea typeface="SimSun" pitchFamily="2" charset="-122"/>
              </a:rPr>
              <a:t> </a:t>
            </a:r>
            <a:r>
              <a:rPr lang="en-US" altLang="zh-CN" sz="2800" b="1" dirty="0" err="1">
                <a:solidFill>
                  <a:schemeClr val="tx1"/>
                </a:solidFill>
                <a:ea typeface="SimSun" pitchFamily="2" charset="-122"/>
              </a:rPr>
              <a:t>Thị</a:t>
            </a:r>
            <a:r>
              <a:rPr lang="en-US" altLang="zh-CN" sz="2800" b="1" dirty="0">
                <a:solidFill>
                  <a:schemeClr val="tx1"/>
                </a:solidFill>
                <a:ea typeface="SimSun" pitchFamily="2" charset="-122"/>
              </a:rPr>
              <a:t> </a:t>
            </a:r>
            <a:r>
              <a:rPr lang="en-US" altLang="zh-CN" sz="2800" b="1" dirty="0" err="1">
                <a:solidFill>
                  <a:schemeClr val="tx1"/>
                </a:solidFill>
                <a:ea typeface="SimSun" pitchFamily="2" charset="-122"/>
              </a:rPr>
              <a:t>Ánh</a:t>
            </a:r>
            <a:r>
              <a:rPr lang="en-US" altLang="zh-CN" sz="2800" b="1" dirty="0">
                <a:solidFill>
                  <a:schemeClr val="tx1"/>
                </a:solidFill>
                <a:ea typeface="SimSun" pitchFamily="2" charset="-122"/>
              </a:rPr>
              <a:t> Viên</a:t>
            </a:r>
          </a:p>
        </p:txBody>
      </p:sp>
    </p:spTree>
    <p:custDataLst>
      <p:tags r:id="rId1"/>
    </p:custDataLst>
    <p:extLst>
      <p:ext uri="{BB962C8B-B14F-4D97-AF65-F5344CB8AC3E}">
        <p14:creationId xmlns:p14="http://schemas.microsoft.com/office/powerpoint/2010/main" val="2504183825"/>
      </p:ext>
    </p:extLst>
  </p:cSld>
  <p:clrMapOvr>
    <a:masterClrMapping/>
  </p:clrMapOvr>
  <mc:AlternateContent xmlns:mc="http://schemas.openxmlformats.org/markup-compatibility/2006" xmlns:p14="http://schemas.microsoft.com/office/powerpoint/2010/main">
    <mc:Choice Requires="p14">
      <p:transition spd="slow" p14:dur="2000" advTm="31250"/>
    </mc:Choice>
    <mc:Fallback xmlns="">
      <p:transition spd="slow" advTm="3125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Tượng đài Mẹ Suốt – Quảng Bình - Chia sẻ Thông tin Du lịch Quảng Bìn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4" y="101880"/>
            <a:ext cx="12036425" cy="66542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195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Slide template | Desain powerpoint, Template, Desain">
            <a:extLst>
              <a:ext uri="{FF2B5EF4-FFF2-40B4-BE49-F238E27FC236}">
                <a16:creationId xmlns:a16="http://schemas.microsoft.com/office/drawing/2014/main" id="{D7389D24-DEC4-2EB6-6EC9-F085C09825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6" y="-1589"/>
            <a:ext cx="12215305" cy="687110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066806" y="3598992"/>
            <a:ext cx="10372726" cy="523220"/>
          </a:xfrm>
          <a:prstGeom prst="rect">
            <a:avLst/>
          </a:prstGeom>
        </p:spPr>
        <p:txBody>
          <a:bodyPr wrap="square">
            <a:spAutoFit/>
          </a:bodyPr>
          <a:lstStyle/>
          <a:p>
            <a:pPr algn="just">
              <a:spcBef>
                <a:spcPts val="0"/>
              </a:spcBef>
              <a:spcAft>
                <a:spcPts val="0"/>
              </a:spcAft>
              <a:tabLst>
                <a:tab pos="5486400" algn="l"/>
              </a:tabLst>
              <a:defRPr/>
            </a:pPr>
            <a:endParaRPr lang="en-US" sz="2800" dirty="0">
              <a:solidFill>
                <a:srgbClr val="0070C0"/>
              </a:solidFill>
              <a:latin typeface="Times New Roman" panose="02020603050405020304" pitchFamily="18" charset="0"/>
              <a:ea typeface="Times New Roman" panose="02020603050405020304" pitchFamily="18" charset="0"/>
            </a:endParaRPr>
          </a:p>
        </p:txBody>
      </p:sp>
      <p:sp>
        <p:nvSpPr>
          <p:cNvPr id="13" name="Rectangle 12"/>
          <p:cNvSpPr>
            <a:spLocks noChangeArrowheads="1"/>
          </p:cNvSpPr>
          <p:nvPr/>
        </p:nvSpPr>
        <p:spPr bwMode="auto">
          <a:xfrm>
            <a:off x="645569" y="598513"/>
            <a:ext cx="103293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5486400" algn="l"/>
              </a:tabLst>
              <a:defRPr>
                <a:solidFill>
                  <a:schemeClr val="tx1"/>
                </a:solidFill>
                <a:latin typeface="Tahoma" panose="020B0604030504040204" pitchFamily="34" charset="0"/>
              </a:defRPr>
            </a:lvl1pPr>
            <a:lvl2pPr marL="742950" indent="-285750">
              <a:tabLst>
                <a:tab pos="5486400" algn="l"/>
              </a:tabLst>
              <a:defRPr>
                <a:solidFill>
                  <a:schemeClr val="tx1"/>
                </a:solidFill>
                <a:latin typeface="Tahoma" panose="020B0604030504040204" pitchFamily="34" charset="0"/>
              </a:defRPr>
            </a:lvl2pPr>
            <a:lvl3pPr marL="1143000" indent="-228600">
              <a:tabLst>
                <a:tab pos="5486400" algn="l"/>
              </a:tabLst>
              <a:defRPr>
                <a:solidFill>
                  <a:schemeClr val="tx1"/>
                </a:solidFill>
                <a:latin typeface="Tahoma" panose="020B0604030504040204" pitchFamily="34" charset="0"/>
              </a:defRPr>
            </a:lvl3pPr>
            <a:lvl4pPr marL="1600200" indent="-228600">
              <a:tabLst>
                <a:tab pos="5486400" algn="l"/>
              </a:tabLst>
              <a:defRPr>
                <a:solidFill>
                  <a:schemeClr val="tx1"/>
                </a:solidFill>
                <a:latin typeface="Tahoma" panose="020B0604030504040204" pitchFamily="34" charset="0"/>
              </a:defRPr>
            </a:lvl4pPr>
            <a:lvl5pPr marL="2057400" indent="-228600">
              <a:tabLst>
                <a:tab pos="5486400" algn="l"/>
              </a:tabLst>
              <a:defRPr>
                <a:solidFill>
                  <a:schemeClr val="tx1"/>
                </a:solidFill>
                <a:latin typeface="Tahoma" panose="020B0604030504040204" pitchFamily="34" charset="0"/>
              </a:defRPr>
            </a:lvl5pPr>
            <a:lvl6pPr marL="25146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6pPr>
            <a:lvl7pPr marL="29718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7pPr>
            <a:lvl8pPr marL="34290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8pPr>
            <a:lvl9pPr marL="38862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9pPr>
          </a:lstStyle>
          <a:p>
            <a:pPr algn="just"/>
            <a:endParaRPr lang="en-US" altLang="en-US" sz="28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742636" y="755493"/>
            <a:ext cx="6543881" cy="5016758"/>
          </a:xfrm>
          <a:prstGeom prst="rect">
            <a:avLst/>
          </a:prstGeom>
          <a:noFill/>
        </p:spPr>
        <p:txBody>
          <a:bodyPr wrap="square" rtlCol="0">
            <a:spAutoFit/>
          </a:bodyPr>
          <a:lstStyle/>
          <a:p>
            <a:pPr lvl="0" eaLnBrk="0" fontAlgn="base" hangingPunct="0">
              <a:spcBef>
                <a:spcPct val="0"/>
              </a:spcBef>
              <a:spcAft>
                <a:spcPct val="0"/>
              </a:spcAft>
            </a:pPr>
            <a:r>
              <a:rPr lang="en-US" sz="3200" b="1" dirty="0" err="1">
                <a:latin typeface="Times New Roman" panose="02020603050405020304" pitchFamily="18" charset="0"/>
                <a:cs typeface="Times New Roman" panose="02020603050405020304" pitchFamily="18" charset="0"/>
              </a:rPr>
              <a:t>Câu</a:t>
            </a:r>
            <a:r>
              <a:rPr lang="en-US" sz="3200" b="1" dirty="0">
                <a:latin typeface="Times New Roman" panose="02020603050405020304" pitchFamily="18" charset="0"/>
                <a:cs typeface="Times New Roman" panose="02020603050405020304" pitchFamily="18" charset="0"/>
              </a:rPr>
              <a:t> 1. Ai </a:t>
            </a:r>
            <a:r>
              <a:rPr lang="en-US" sz="3200" b="1" dirty="0" err="1">
                <a:latin typeface="Times New Roman" panose="02020603050405020304" pitchFamily="18" charset="0"/>
                <a:cs typeface="Times New Roman" panose="02020603050405020304" pitchFamily="18" charset="0"/>
              </a:rPr>
              <a:t>là</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nữ</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tướng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đầu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tiên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của</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Quân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đội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nhân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dân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Việt</a:t>
            </a:r>
            <a:r>
              <a:rPr lang="en-US" sz="3200" b="1" dirty="0">
                <a:latin typeface="Times New Roman" panose="02020603050405020304" pitchFamily="18" charset="0"/>
                <a:cs typeface="Times New Roman" panose="02020603050405020304" pitchFamily="18" charset="0"/>
              </a:rPr>
              <a:t> Nam?</a:t>
            </a:r>
            <a:endParaRPr lang="en-US" sz="3200" dirty="0">
              <a:latin typeface="Times New Roman" panose="02020603050405020304" pitchFamily="18" charset="0"/>
              <a:cs typeface="Times New Roman" panose="02020603050405020304" pitchFamily="18" charset="0"/>
            </a:endParaRPr>
          </a:p>
          <a:p>
            <a:pPr lvl="1" eaLnBrk="0" fontAlgn="t" hangingPunct="0">
              <a:spcBef>
                <a:spcPct val="0"/>
              </a:spcBef>
              <a:spcAft>
                <a:spcPct val="0"/>
              </a:spcAft>
            </a:pPr>
            <a:endParaRPr lang="en-US" sz="3200" dirty="0">
              <a:latin typeface="inherit"/>
              <a:cs typeface="Arial" pitchFamily="34" charset="0"/>
            </a:endParaRPr>
          </a:p>
          <a:p>
            <a:pPr lvl="1" eaLnBrk="0" fontAlgn="t" hangingPunct="0">
              <a:spcBef>
                <a:spcPct val="0"/>
              </a:spcBef>
              <a:spcAft>
                <a:spcPct val="0"/>
              </a:spcAft>
            </a:pPr>
            <a:r>
              <a:rPr lang="en-US" sz="3200" dirty="0" err="1">
                <a:latin typeface="inherit"/>
                <a:cs typeface="Arial" pitchFamily="34" charset="0"/>
              </a:rPr>
              <a:t>A.Nguyễn</a:t>
            </a:r>
            <a:r>
              <a:rPr lang="en-US" sz="3200" dirty="0">
                <a:latin typeface="inherit"/>
                <a:cs typeface="Arial" pitchFamily="34" charset="0"/>
              </a:rPr>
              <a:t> </a:t>
            </a:r>
            <a:r>
              <a:rPr lang="en-US" sz="3200" dirty="0" err="1">
                <a:latin typeface="inherit"/>
                <a:cs typeface="Arial" pitchFamily="34" charset="0"/>
              </a:rPr>
              <a:t>Hồng</a:t>
            </a:r>
            <a:r>
              <a:rPr lang="en-US" sz="3200" dirty="0">
                <a:latin typeface="inherit"/>
                <a:cs typeface="Arial" pitchFamily="34" charset="0"/>
              </a:rPr>
              <a:t> Giang</a:t>
            </a:r>
          </a:p>
          <a:p>
            <a:pPr lvl="1" eaLnBrk="0" fontAlgn="t" hangingPunct="0">
              <a:spcBef>
                <a:spcPct val="0"/>
              </a:spcBef>
              <a:spcAft>
                <a:spcPct val="0"/>
              </a:spcAft>
            </a:pPr>
            <a:endParaRPr lang="en-US" sz="3200" dirty="0">
              <a:latin typeface="Arial" pitchFamily="34" charset="0"/>
              <a:cs typeface="Arial" pitchFamily="34" charset="0"/>
            </a:endParaRPr>
          </a:p>
          <a:p>
            <a:pPr lvl="1" eaLnBrk="0" fontAlgn="t" hangingPunct="0">
              <a:spcBef>
                <a:spcPct val="0"/>
              </a:spcBef>
              <a:spcAft>
                <a:spcPct val="0"/>
              </a:spcAft>
            </a:pPr>
            <a:r>
              <a:rPr lang="en-US" sz="3200" dirty="0" err="1">
                <a:latin typeface="inherit"/>
                <a:cs typeface="Arial" pitchFamily="34" charset="0"/>
              </a:rPr>
              <a:t>B.Lê</a:t>
            </a:r>
            <a:r>
              <a:rPr lang="en-US" sz="3200" dirty="0">
                <a:latin typeface="inherit"/>
                <a:cs typeface="Arial" pitchFamily="34" charset="0"/>
              </a:rPr>
              <a:t> Thu </a:t>
            </a:r>
            <a:r>
              <a:rPr lang="en-US" sz="3200" dirty="0" err="1">
                <a:latin typeface="inherit"/>
                <a:cs typeface="Arial" pitchFamily="34" charset="0"/>
              </a:rPr>
              <a:t>Hà</a:t>
            </a:r>
            <a:endParaRPr lang="en-US" sz="3200" dirty="0">
              <a:latin typeface="inherit"/>
              <a:cs typeface="Arial" pitchFamily="34" charset="0"/>
            </a:endParaRPr>
          </a:p>
          <a:p>
            <a:pPr lvl="1" eaLnBrk="0" fontAlgn="t" hangingPunct="0">
              <a:spcBef>
                <a:spcPct val="0"/>
              </a:spcBef>
              <a:spcAft>
                <a:spcPct val="0"/>
              </a:spcAft>
            </a:pPr>
            <a:endParaRPr lang="en-US" sz="3200" dirty="0">
              <a:latin typeface="Arial" pitchFamily="34" charset="0"/>
              <a:cs typeface="Arial" pitchFamily="34" charset="0"/>
            </a:endParaRPr>
          </a:p>
          <a:p>
            <a:pPr lvl="1" eaLnBrk="0" fontAlgn="t" hangingPunct="0">
              <a:spcBef>
                <a:spcPct val="0"/>
              </a:spcBef>
              <a:spcAft>
                <a:spcPct val="0"/>
              </a:spcAft>
            </a:pPr>
            <a:r>
              <a:rPr lang="en-US" sz="3200" dirty="0" err="1">
                <a:latin typeface="inherit"/>
                <a:cs typeface="Arial" pitchFamily="34" charset="0"/>
              </a:rPr>
              <a:t>C.Nguyễn</a:t>
            </a:r>
            <a:r>
              <a:rPr lang="en-US" sz="3200" dirty="0">
                <a:latin typeface="inherit"/>
                <a:cs typeface="Arial" pitchFamily="34" charset="0"/>
              </a:rPr>
              <a:t> </a:t>
            </a:r>
            <a:r>
              <a:rPr lang="en-US" sz="3200" dirty="0" err="1">
                <a:latin typeface="inherit"/>
                <a:cs typeface="Arial" pitchFamily="34" charset="0"/>
              </a:rPr>
              <a:t>Thị</a:t>
            </a:r>
            <a:r>
              <a:rPr lang="en-US" sz="3200" dirty="0">
                <a:latin typeface="inherit"/>
                <a:cs typeface="Arial" pitchFamily="34" charset="0"/>
              </a:rPr>
              <a:t> </a:t>
            </a:r>
            <a:r>
              <a:rPr lang="en-US" sz="3200" dirty="0" err="1">
                <a:latin typeface="inherit"/>
                <a:cs typeface="Arial" pitchFamily="34" charset="0"/>
              </a:rPr>
              <a:t>Định</a:t>
            </a:r>
            <a:endParaRPr lang="en-US" sz="3200" dirty="0">
              <a:latin typeface="inherit"/>
              <a:cs typeface="Arial" pitchFamily="34" charset="0"/>
            </a:endParaRPr>
          </a:p>
          <a:p>
            <a:pPr lvl="1" eaLnBrk="0" fontAlgn="t" hangingPunct="0">
              <a:spcBef>
                <a:spcPct val="0"/>
              </a:spcBef>
              <a:spcAft>
                <a:spcPct val="0"/>
              </a:spcAft>
            </a:pPr>
            <a:endParaRPr lang="en-US" sz="3200" dirty="0">
              <a:latin typeface="Arial" pitchFamily="34" charset="0"/>
              <a:cs typeface="Arial" pitchFamily="34" charset="0"/>
            </a:endParaRPr>
          </a:p>
          <a:p>
            <a:pPr lvl="1" eaLnBrk="0" fontAlgn="t" hangingPunct="0">
              <a:spcBef>
                <a:spcPct val="0"/>
              </a:spcBef>
              <a:spcAft>
                <a:spcPct val="0"/>
              </a:spcAft>
            </a:pPr>
            <a:r>
              <a:rPr lang="en-US" sz="3200" dirty="0" err="1">
                <a:latin typeface="inherit"/>
                <a:cs typeface="Arial" pitchFamily="34" charset="0"/>
              </a:rPr>
              <a:t>D.Bùi</a:t>
            </a:r>
            <a:r>
              <a:rPr lang="en-US" sz="3200" dirty="0">
                <a:latin typeface="inherit"/>
                <a:cs typeface="Arial" pitchFamily="34" charset="0"/>
              </a:rPr>
              <a:t> </a:t>
            </a:r>
            <a:r>
              <a:rPr lang="en-US" sz="3200" dirty="0" err="1">
                <a:latin typeface="inherit"/>
                <a:cs typeface="Arial" pitchFamily="34" charset="0"/>
              </a:rPr>
              <a:t>Tuyết</a:t>
            </a:r>
            <a:r>
              <a:rPr lang="en-US" sz="3200" dirty="0">
                <a:latin typeface="inherit"/>
                <a:cs typeface="Arial" pitchFamily="34" charset="0"/>
              </a:rPr>
              <a:t> Minh</a:t>
            </a:r>
            <a:endParaRPr lang="en-US" sz="3200" dirty="0">
              <a:latin typeface="Arial" pitchFamily="34" charset="0"/>
              <a:cs typeface="Arial" pitchFamily="34" charset="0"/>
            </a:endParaRPr>
          </a:p>
        </p:txBody>
      </p:sp>
      <p:sp>
        <p:nvSpPr>
          <p:cNvPr id="14" name="Oval 13"/>
          <p:cNvSpPr/>
          <p:nvPr/>
        </p:nvSpPr>
        <p:spPr>
          <a:xfrm>
            <a:off x="1147283" y="4245363"/>
            <a:ext cx="519469" cy="5232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5752493" y="4640182"/>
            <a:ext cx="6187325" cy="19389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vi-VN" sz="2000" b="1" i="1" dirty="0">
                <a:latin typeface="Times New Roman" panose="02020603050405020304" pitchFamily="18" charset="0"/>
                <a:cs typeface="Times New Roman" panose="02020603050405020304" pitchFamily="18" charset="0"/>
              </a:rPr>
              <a:t>Thiếu tướng Nguyễn Thị Định sinh ngày 15/3/1920,</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quê</a:t>
            </a:r>
            <a:r>
              <a:rPr lang="vi-VN" sz="2000" b="1" i="1" dirty="0">
                <a:latin typeface="Times New Roman" panose="02020603050405020304" pitchFamily="18" charset="0"/>
                <a:cs typeface="Times New Roman" panose="02020603050405020304" pitchFamily="18" charset="0"/>
              </a:rPr>
              <a:t> xã Lương Hòa, huyện Giồng Trôm, tỉnh Bến Tre. Bà tham gia hoạt động cách mạng năm 1936, khi vừa tròn 16 tuổi, và hai năm sau được kết nạp vào Đảng Cộng sản Việt Nam</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và</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là</a:t>
            </a:r>
            <a:r>
              <a:rPr lang="en-US" sz="2000" b="1" i="1" dirty="0">
                <a:latin typeface="Times New Roman" panose="02020603050405020304" pitchFamily="18" charset="0"/>
                <a:cs typeface="Times New Roman" panose="02020603050405020304" pitchFamily="18" charset="0"/>
              </a:rPr>
              <a:t> </a:t>
            </a:r>
            <a:r>
              <a:rPr lang="vi-VN" sz="2000" b="1" i="1" dirty="0">
                <a:latin typeface="Times New Roman" panose="02020603050405020304" pitchFamily="18" charset="0"/>
                <a:cs typeface="Times New Roman" panose="02020603050405020304" pitchFamily="18" charset="0"/>
              </a:rPr>
              <a:t>nữ tướng đầu tiên của Quân đội nhân dân Việt Nam</a:t>
            </a:r>
          </a:p>
        </p:txBody>
      </p:sp>
      <p:sp>
        <p:nvSpPr>
          <p:cNvPr id="19" name="Rectangle 4"/>
          <p:cNvSpPr>
            <a:spLocks noChangeArrowheads="1"/>
          </p:cNvSpPr>
          <p:nvPr/>
        </p:nvSpPr>
        <p:spPr bwMode="auto">
          <a:xfrm>
            <a:off x="3413125" y="35512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pitchFamily="34" charset="0"/>
                <a:cs typeface="Arial" pitchFamily="34" charset="0"/>
              </a:rPr>
              <a:t/>
            </a:r>
            <a:br>
              <a:rPr kumimoji="0" lang="en-US" sz="1800" b="0" i="0" u="none" strike="noStrike" cap="none" normalizeH="0" baseline="0">
                <a:ln>
                  <a:noFill/>
                </a:ln>
                <a:solidFill>
                  <a:schemeClr val="tx1"/>
                </a:solidFill>
                <a:effectLst/>
                <a:latin typeface="Arial" pitchFamily="34" charset="0"/>
                <a:cs typeface="Arial" pitchFamily="34" charset="0"/>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3" name="AutoShape 6" descr="Nữ tướng Nguyễn Thị Định: Một đời trọn vẹn với non sông - Báo Phụ Nữ"/>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AutoShape 8" descr="Nữ tướng Nguyễn Thị Định: Một đời trọn vẹn với non sông - Báo Phụ Nữ"/>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AutoShape 10" descr="Nữ tướng Nguyễn Thị Định - một huyền thoại - Báo Đồng Nai điện tử"/>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60" name="Picture 12" descr="Nguyễn Thị Định – Wikipedia tiếng Việ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788" y="501142"/>
            <a:ext cx="3824577" cy="3937648"/>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p:cNvSpPr/>
          <p:nvPr/>
        </p:nvSpPr>
        <p:spPr>
          <a:xfrm>
            <a:off x="0" y="41740"/>
            <a:ext cx="3460673" cy="923330"/>
          </a:xfrm>
          <a:prstGeom prst="rect">
            <a:avLst/>
          </a:prstGeom>
          <a:noFill/>
        </p:spPr>
        <p:txBody>
          <a:bodyPr wrap="square" lIns="91440" tIns="45720" rIns="91440" bIns="45720">
            <a:spAutoFit/>
          </a:bodyPr>
          <a:lstStyle/>
          <a:p>
            <a:pPr algn="ctr"/>
            <a:r>
              <a:rPr lang="en-US" sz="5400" b="1" dirty="0" err="1">
                <a:ln w="31550" cmpd="sng">
                  <a:noFill/>
                  <a:prstDash val="solid"/>
                </a:ln>
                <a:solidFill>
                  <a:srgbClr val="E74F89"/>
                </a:solidFill>
                <a:effectLst>
                  <a:outerShdw blurRad="50800" dist="40000" dir="5400000" algn="tl" rotWithShape="0">
                    <a:srgbClr val="000000">
                      <a:shade val="5000"/>
                      <a:satMod val="120000"/>
                      <a:alpha val="33000"/>
                    </a:srgbClr>
                  </a:outerShdw>
                </a:effectLst>
              </a:rPr>
              <a:t>Khởi</a:t>
            </a:r>
            <a:r>
              <a:rPr lang="en-US" sz="5400" b="1" dirty="0">
                <a:ln w="31550" cmpd="sng">
                  <a:noFill/>
                  <a:prstDash val="solid"/>
                </a:ln>
                <a:solidFill>
                  <a:srgbClr val="E74F89"/>
                </a:solidFill>
                <a:effectLst>
                  <a:outerShdw blurRad="50800" dist="40000" dir="5400000" algn="tl" rotWithShape="0">
                    <a:srgbClr val="000000">
                      <a:shade val="5000"/>
                      <a:satMod val="120000"/>
                      <a:alpha val="33000"/>
                    </a:srgbClr>
                  </a:outerShdw>
                </a:effectLst>
              </a:rPr>
              <a:t> </a:t>
            </a:r>
            <a:r>
              <a:rPr lang="en-US" sz="5400" b="1" dirty="0" err="1">
                <a:ln w="31550" cmpd="sng">
                  <a:noFill/>
                  <a:prstDash val="solid"/>
                </a:ln>
                <a:solidFill>
                  <a:srgbClr val="E74F89"/>
                </a:solidFill>
                <a:effectLst>
                  <a:outerShdw blurRad="50800" dist="40000" dir="5400000" algn="tl" rotWithShape="0">
                    <a:srgbClr val="000000">
                      <a:shade val="5000"/>
                      <a:satMod val="120000"/>
                      <a:alpha val="33000"/>
                    </a:srgbClr>
                  </a:outerShdw>
                </a:effectLst>
              </a:rPr>
              <a:t>động</a:t>
            </a:r>
            <a:endParaRPr lang="en-US" sz="5400" b="1" cap="none" spc="0" dirty="0">
              <a:ln w="31550" cmpd="sng">
                <a:noFill/>
                <a:prstDash val="solid"/>
              </a:ln>
              <a:solidFill>
                <a:srgbClr val="E74F89"/>
              </a:solidFill>
              <a:effectLst>
                <a:outerShdw blurRad="50800" dist="40000" dir="5400000" algn="tl" rotWithShape="0">
                  <a:srgbClr val="000000">
                    <a:shade val="5000"/>
                    <a:satMod val="120000"/>
                    <a:alpha val="33000"/>
                  </a:srgbClr>
                </a:outerShdw>
              </a:effectLst>
            </a:endParaRPr>
          </a:p>
        </p:txBody>
      </p:sp>
    </p:spTree>
    <p:custDataLst>
      <p:tags r:id="rId1"/>
    </p:custDataLst>
    <p:extLst>
      <p:ext uri="{BB962C8B-B14F-4D97-AF65-F5344CB8AC3E}">
        <p14:creationId xmlns:p14="http://schemas.microsoft.com/office/powerpoint/2010/main" val="1688882927"/>
      </p:ext>
    </p:extLst>
  </p:cSld>
  <p:clrMapOvr>
    <a:masterClrMapping/>
  </p:clrMapOvr>
  <mc:AlternateContent xmlns:mc="http://schemas.openxmlformats.org/markup-compatibility/2006" xmlns:p14="http://schemas.microsoft.com/office/powerpoint/2010/main">
    <mc:Choice Requires="p14">
      <p:transition spd="med" p14:dur="700" advTm="125587">
        <p:fade/>
      </p:transition>
    </mc:Choice>
    <mc:Fallback xmlns="">
      <p:transition spd="med" advTm="12558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500"/>
                                        <p:tgtEl>
                                          <p:spTgt spid="4">
                                            <p:txEl>
                                              <p:pRg st="0" end="0"/>
                                            </p:txEl>
                                          </p:spTgt>
                                        </p:tgtEl>
                                      </p:cBhvr>
                                    </p:animEffect>
                                    <p:anim calcmode="lin" valueType="num">
                                      <p:cBhvr>
                                        <p:cTn id="1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500"/>
                                        <p:tgtEl>
                                          <p:spTgt spid="4">
                                            <p:txEl>
                                              <p:pRg st="2" end="2"/>
                                            </p:txEl>
                                          </p:spTgt>
                                        </p:tgtEl>
                                      </p:cBhvr>
                                    </p:animEffect>
                                    <p:anim calcmode="lin" valueType="num">
                                      <p:cBhvr>
                                        <p:cTn id="22"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500"/>
                                        <p:tgtEl>
                                          <p:spTgt spid="4">
                                            <p:txEl>
                                              <p:pRg st="4" end="4"/>
                                            </p:txEl>
                                          </p:spTgt>
                                        </p:tgtEl>
                                      </p:cBhvr>
                                    </p:animEffect>
                                    <p:anim calcmode="lin" valueType="num">
                                      <p:cBhvr>
                                        <p:cTn id="2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0" dur="5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fade">
                                      <p:cBhvr>
                                        <p:cTn id="35" dur="500"/>
                                        <p:tgtEl>
                                          <p:spTgt spid="4">
                                            <p:txEl>
                                              <p:pRg st="6" end="6"/>
                                            </p:txEl>
                                          </p:spTgt>
                                        </p:tgtEl>
                                      </p:cBhvr>
                                    </p:animEffect>
                                    <p:anim calcmode="lin" valueType="num">
                                      <p:cBhvr>
                                        <p:cTn id="36"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7" dur="5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fade">
                                      <p:cBhvr>
                                        <p:cTn id="42" dur="500"/>
                                        <p:tgtEl>
                                          <p:spTgt spid="4">
                                            <p:txEl>
                                              <p:pRg st="8" end="8"/>
                                            </p:txEl>
                                          </p:spTgt>
                                        </p:tgtEl>
                                      </p:cBhvr>
                                    </p:animEffect>
                                    <p:anim calcmode="lin" valueType="num">
                                      <p:cBhvr>
                                        <p:cTn id="43"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44" dur="5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circle(in)">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nodeType="clickEffect">
                                  <p:stCondLst>
                                    <p:cond delay="0"/>
                                  </p:stCondLst>
                                  <p:childTnLst>
                                    <p:set>
                                      <p:cBhvr>
                                        <p:cTn id="53" dur="1" fill="hold">
                                          <p:stCondLst>
                                            <p:cond delay="0"/>
                                          </p:stCondLst>
                                        </p:cTn>
                                        <p:tgtEl>
                                          <p:spTgt spid="2060"/>
                                        </p:tgtEl>
                                        <p:attrNameLst>
                                          <p:attrName>style.visibility</p:attrName>
                                        </p:attrNameLst>
                                      </p:cBhvr>
                                      <p:to>
                                        <p:strVal val="visible"/>
                                      </p:to>
                                    </p:set>
                                    <p:animEffect transition="in" filter="circle(in)">
                                      <p:cBhvr>
                                        <p:cTn id="54" dur="500"/>
                                        <p:tgtEl>
                                          <p:spTgt spid="206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 template | Desain powerpoint, Template, Desain">
            <a:extLst>
              <a:ext uri="{FF2B5EF4-FFF2-40B4-BE49-F238E27FC236}">
                <a16:creationId xmlns:a16="http://schemas.microsoft.com/office/drawing/2014/main" id="{8BF8F5DC-E9AE-2DB3-6681-A9C584C4D7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6" y="-1589"/>
            <a:ext cx="12215305" cy="687110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066806" y="3598992"/>
            <a:ext cx="10372726" cy="523220"/>
          </a:xfrm>
          <a:prstGeom prst="rect">
            <a:avLst/>
          </a:prstGeom>
        </p:spPr>
        <p:txBody>
          <a:bodyPr wrap="square">
            <a:spAutoFit/>
          </a:bodyPr>
          <a:lstStyle/>
          <a:p>
            <a:pPr algn="just">
              <a:spcBef>
                <a:spcPts val="0"/>
              </a:spcBef>
              <a:spcAft>
                <a:spcPts val="0"/>
              </a:spcAft>
              <a:tabLst>
                <a:tab pos="5486400" algn="l"/>
              </a:tabLst>
              <a:defRPr/>
            </a:pPr>
            <a:endParaRPr lang="en-US" sz="2800" dirty="0">
              <a:solidFill>
                <a:srgbClr val="0070C0"/>
              </a:solidFill>
              <a:latin typeface="Times New Roman" panose="02020603050405020304" pitchFamily="18" charset="0"/>
              <a:ea typeface="Times New Roman" panose="02020603050405020304" pitchFamily="18" charset="0"/>
            </a:endParaRPr>
          </a:p>
        </p:txBody>
      </p:sp>
      <p:sp>
        <p:nvSpPr>
          <p:cNvPr id="11" name="Rectangle 10"/>
          <p:cNvSpPr>
            <a:spLocks noChangeArrowheads="1"/>
          </p:cNvSpPr>
          <p:nvPr/>
        </p:nvSpPr>
        <p:spPr bwMode="auto">
          <a:xfrm>
            <a:off x="1172108" y="5781386"/>
            <a:ext cx="10718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5486400" algn="l"/>
              </a:tabLst>
              <a:defRPr>
                <a:solidFill>
                  <a:schemeClr val="tx1"/>
                </a:solidFill>
                <a:latin typeface="Tahoma" panose="020B0604030504040204" pitchFamily="34" charset="0"/>
              </a:defRPr>
            </a:lvl1pPr>
            <a:lvl2pPr marL="742950" indent="-285750">
              <a:tabLst>
                <a:tab pos="5486400" algn="l"/>
              </a:tabLst>
              <a:defRPr>
                <a:solidFill>
                  <a:schemeClr val="tx1"/>
                </a:solidFill>
                <a:latin typeface="Tahoma" panose="020B0604030504040204" pitchFamily="34" charset="0"/>
              </a:defRPr>
            </a:lvl2pPr>
            <a:lvl3pPr marL="1143000" indent="-228600">
              <a:tabLst>
                <a:tab pos="5486400" algn="l"/>
              </a:tabLst>
              <a:defRPr>
                <a:solidFill>
                  <a:schemeClr val="tx1"/>
                </a:solidFill>
                <a:latin typeface="Tahoma" panose="020B0604030504040204" pitchFamily="34" charset="0"/>
              </a:defRPr>
            </a:lvl3pPr>
            <a:lvl4pPr marL="1600200" indent="-228600">
              <a:tabLst>
                <a:tab pos="5486400" algn="l"/>
              </a:tabLst>
              <a:defRPr>
                <a:solidFill>
                  <a:schemeClr val="tx1"/>
                </a:solidFill>
                <a:latin typeface="Tahoma" panose="020B0604030504040204" pitchFamily="34" charset="0"/>
              </a:defRPr>
            </a:lvl4pPr>
            <a:lvl5pPr marL="2057400" indent="-228600">
              <a:tabLst>
                <a:tab pos="5486400" algn="l"/>
              </a:tabLst>
              <a:defRPr>
                <a:solidFill>
                  <a:schemeClr val="tx1"/>
                </a:solidFill>
                <a:latin typeface="Tahoma" panose="020B0604030504040204" pitchFamily="34" charset="0"/>
              </a:defRPr>
            </a:lvl5pPr>
            <a:lvl6pPr marL="25146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6pPr>
            <a:lvl7pPr marL="29718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7pPr>
            <a:lvl8pPr marL="34290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8pPr>
            <a:lvl9pPr marL="38862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9pPr>
          </a:lstStyle>
          <a:p>
            <a:endParaRPr lang="en-US" altLang="en-US" sz="2800" dirty="0">
              <a:solidFill>
                <a:srgbClr val="0070C0"/>
              </a:solidFill>
              <a:latin typeface="VNI-Times" pitchFamily="2" charset="0"/>
              <a:cs typeface="Times New Roman" panose="02020603050405020304" pitchFamily="18" charset="0"/>
            </a:endParaRPr>
          </a:p>
        </p:txBody>
      </p:sp>
      <p:sp>
        <p:nvSpPr>
          <p:cNvPr id="13" name="Rectangle 12"/>
          <p:cNvSpPr>
            <a:spLocks noChangeArrowheads="1"/>
          </p:cNvSpPr>
          <p:nvPr/>
        </p:nvSpPr>
        <p:spPr bwMode="auto">
          <a:xfrm>
            <a:off x="645569" y="598513"/>
            <a:ext cx="103293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5486400" algn="l"/>
              </a:tabLst>
              <a:defRPr>
                <a:solidFill>
                  <a:schemeClr val="tx1"/>
                </a:solidFill>
                <a:latin typeface="Tahoma" panose="020B0604030504040204" pitchFamily="34" charset="0"/>
              </a:defRPr>
            </a:lvl1pPr>
            <a:lvl2pPr marL="742950" indent="-285750">
              <a:tabLst>
                <a:tab pos="5486400" algn="l"/>
              </a:tabLst>
              <a:defRPr>
                <a:solidFill>
                  <a:schemeClr val="tx1"/>
                </a:solidFill>
                <a:latin typeface="Tahoma" panose="020B0604030504040204" pitchFamily="34" charset="0"/>
              </a:defRPr>
            </a:lvl2pPr>
            <a:lvl3pPr marL="1143000" indent="-228600">
              <a:tabLst>
                <a:tab pos="5486400" algn="l"/>
              </a:tabLst>
              <a:defRPr>
                <a:solidFill>
                  <a:schemeClr val="tx1"/>
                </a:solidFill>
                <a:latin typeface="Tahoma" panose="020B0604030504040204" pitchFamily="34" charset="0"/>
              </a:defRPr>
            </a:lvl3pPr>
            <a:lvl4pPr marL="1600200" indent="-228600">
              <a:tabLst>
                <a:tab pos="5486400" algn="l"/>
              </a:tabLst>
              <a:defRPr>
                <a:solidFill>
                  <a:schemeClr val="tx1"/>
                </a:solidFill>
                <a:latin typeface="Tahoma" panose="020B0604030504040204" pitchFamily="34" charset="0"/>
              </a:defRPr>
            </a:lvl4pPr>
            <a:lvl5pPr marL="2057400" indent="-228600">
              <a:tabLst>
                <a:tab pos="5486400" algn="l"/>
              </a:tabLst>
              <a:defRPr>
                <a:solidFill>
                  <a:schemeClr val="tx1"/>
                </a:solidFill>
                <a:latin typeface="Tahoma" panose="020B0604030504040204" pitchFamily="34" charset="0"/>
              </a:defRPr>
            </a:lvl5pPr>
            <a:lvl6pPr marL="25146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6pPr>
            <a:lvl7pPr marL="29718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7pPr>
            <a:lvl8pPr marL="34290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8pPr>
            <a:lvl9pPr marL="38862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9pPr>
          </a:lstStyle>
          <a:p>
            <a:pPr algn="just"/>
            <a:endParaRPr lang="en-US" altLang="en-US" sz="28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715494" y="736831"/>
            <a:ext cx="6543881" cy="5016758"/>
          </a:xfrm>
          <a:prstGeom prst="rect">
            <a:avLst/>
          </a:prstGeom>
          <a:noFill/>
        </p:spPr>
        <p:txBody>
          <a:bodyPr wrap="square" rtlCol="0">
            <a:spAutoFit/>
          </a:bodyPr>
          <a:lstStyle/>
          <a:p>
            <a:pPr lvl="0" eaLnBrk="0" fontAlgn="base" hangingPunct="0">
              <a:spcBef>
                <a:spcPct val="0"/>
              </a:spcBef>
              <a:spcAft>
                <a:spcPct val="0"/>
              </a:spcAft>
            </a:pPr>
            <a:r>
              <a:rPr lang="en-US" sz="3200" b="1" dirty="0" err="1">
                <a:latin typeface="Times New Roman" panose="02020603050405020304" pitchFamily="18" charset="0"/>
                <a:cs typeface="Times New Roman" panose="02020603050405020304" pitchFamily="18" charset="0"/>
              </a:rPr>
              <a:t>Câu</a:t>
            </a:r>
            <a:r>
              <a:rPr lang="en-US" sz="3200" b="1" dirty="0">
                <a:latin typeface="Times New Roman" panose="02020603050405020304" pitchFamily="18" charset="0"/>
                <a:cs typeface="Times New Roman" panose="02020603050405020304" pitchFamily="18" charset="0"/>
              </a:rPr>
              <a:t> 2. </a:t>
            </a:r>
            <a:r>
              <a:rPr lang="vi-VN" sz="3200" b="1" dirty="0">
                <a:latin typeface="Times New Roman" panose="02020603050405020304" pitchFamily="18" charset="0"/>
                <a:cs typeface="Times New Roman" panose="02020603050405020304" pitchFamily="18" charset="0"/>
              </a:rPr>
              <a:t>Nữ chính trị gia nào đã đại diện Việt Nam kí hiệp định Pari?</a:t>
            </a:r>
            <a:endParaRPr lang="en-US" sz="3200" b="1" dirty="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endParaRPr lang="en-US" sz="3200" dirty="0">
              <a:latin typeface="Arial" pitchFamily="34" charset="0"/>
              <a:cs typeface="Arial" pitchFamily="34" charset="0"/>
            </a:endParaRPr>
          </a:p>
          <a:p>
            <a:pPr lvl="1" eaLnBrk="0" fontAlgn="t" hangingPunct="0">
              <a:spcBef>
                <a:spcPct val="0"/>
              </a:spcBef>
              <a:spcAft>
                <a:spcPct val="0"/>
              </a:spcAft>
            </a:pPr>
            <a:r>
              <a:rPr lang="en-US" sz="3200" dirty="0">
                <a:latin typeface="inherit"/>
                <a:cs typeface="Arial" pitchFamily="34" charset="0"/>
              </a:rPr>
              <a:t>A. </a:t>
            </a:r>
            <a:r>
              <a:rPr lang="en-US" sz="3200" dirty="0" err="1">
                <a:latin typeface="inherit"/>
                <a:cs typeface="Arial" pitchFamily="34" charset="0"/>
              </a:rPr>
              <a:t>Trương</a:t>
            </a:r>
            <a:r>
              <a:rPr lang="en-US" sz="3200" dirty="0">
                <a:latin typeface="inherit"/>
                <a:cs typeface="Arial" pitchFamily="34" charset="0"/>
              </a:rPr>
              <a:t> </a:t>
            </a:r>
            <a:r>
              <a:rPr lang="en-US" sz="3200" dirty="0" err="1">
                <a:latin typeface="inherit"/>
                <a:cs typeface="Arial" pitchFamily="34" charset="0"/>
              </a:rPr>
              <a:t>Mỹ</a:t>
            </a:r>
            <a:r>
              <a:rPr lang="en-US" sz="3200" dirty="0">
                <a:latin typeface="inherit"/>
                <a:cs typeface="Arial" pitchFamily="34" charset="0"/>
              </a:rPr>
              <a:t> </a:t>
            </a:r>
            <a:r>
              <a:rPr lang="en-US" sz="3200" dirty="0" err="1">
                <a:latin typeface="inherit"/>
                <a:cs typeface="Arial" pitchFamily="34" charset="0"/>
              </a:rPr>
              <a:t>Hoa</a:t>
            </a:r>
            <a:endParaRPr lang="en-US" sz="3200" dirty="0">
              <a:latin typeface="inherit"/>
              <a:cs typeface="Arial" pitchFamily="34" charset="0"/>
            </a:endParaRPr>
          </a:p>
          <a:p>
            <a:pPr lvl="1" eaLnBrk="0" fontAlgn="t" hangingPunct="0">
              <a:spcBef>
                <a:spcPct val="0"/>
              </a:spcBef>
              <a:spcAft>
                <a:spcPct val="0"/>
              </a:spcAft>
            </a:pPr>
            <a:endParaRPr lang="en-US" sz="3200" dirty="0">
              <a:latin typeface="Arial" pitchFamily="34" charset="0"/>
              <a:cs typeface="Arial" pitchFamily="34" charset="0"/>
            </a:endParaRPr>
          </a:p>
          <a:p>
            <a:pPr lvl="1" eaLnBrk="0" fontAlgn="t" hangingPunct="0">
              <a:spcBef>
                <a:spcPct val="0"/>
              </a:spcBef>
              <a:spcAft>
                <a:spcPct val="0"/>
              </a:spcAft>
            </a:pPr>
            <a:r>
              <a:rPr lang="en-US" sz="3200" dirty="0">
                <a:latin typeface="inherit"/>
                <a:cs typeface="Arial" pitchFamily="34" charset="0"/>
              </a:rPr>
              <a:t>B. Lê </a:t>
            </a:r>
            <a:r>
              <a:rPr lang="en-US" sz="3200" dirty="0" err="1">
                <a:latin typeface="inherit"/>
                <a:cs typeface="Arial" pitchFamily="34" charset="0"/>
              </a:rPr>
              <a:t>Thị</a:t>
            </a:r>
            <a:r>
              <a:rPr lang="en-US" sz="3200" dirty="0">
                <a:latin typeface="inherit"/>
                <a:cs typeface="Arial" pitchFamily="34" charset="0"/>
              </a:rPr>
              <a:t> Bình</a:t>
            </a:r>
          </a:p>
          <a:p>
            <a:pPr lvl="1" eaLnBrk="0" fontAlgn="t" hangingPunct="0">
              <a:spcBef>
                <a:spcPct val="0"/>
              </a:spcBef>
              <a:spcAft>
                <a:spcPct val="0"/>
              </a:spcAft>
            </a:pPr>
            <a:endParaRPr lang="en-US" sz="3200" dirty="0">
              <a:latin typeface="Arial" pitchFamily="34" charset="0"/>
              <a:cs typeface="Arial" pitchFamily="34" charset="0"/>
            </a:endParaRPr>
          </a:p>
          <a:p>
            <a:pPr lvl="1" eaLnBrk="0" fontAlgn="t" hangingPunct="0">
              <a:spcBef>
                <a:spcPct val="0"/>
              </a:spcBef>
              <a:spcAft>
                <a:spcPct val="0"/>
              </a:spcAft>
            </a:pPr>
            <a:r>
              <a:rPr lang="en-US" sz="3200" dirty="0">
                <a:latin typeface="inherit"/>
                <a:cs typeface="Arial" pitchFamily="34" charset="0"/>
              </a:rPr>
              <a:t>C. </a:t>
            </a:r>
            <a:r>
              <a:rPr lang="en-US" sz="3200" dirty="0" err="1">
                <a:latin typeface="inherit"/>
                <a:cs typeface="Arial" pitchFamily="34" charset="0"/>
              </a:rPr>
              <a:t>Nguyễn</a:t>
            </a:r>
            <a:r>
              <a:rPr lang="en-US" sz="3200" dirty="0">
                <a:latin typeface="inherit"/>
                <a:cs typeface="Arial" pitchFamily="34" charset="0"/>
              </a:rPr>
              <a:t> </a:t>
            </a:r>
            <a:r>
              <a:rPr lang="en-US" sz="3200" dirty="0" err="1">
                <a:latin typeface="inherit"/>
                <a:cs typeface="Arial" pitchFamily="34" charset="0"/>
              </a:rPr>
              <a:t>Thị</a:t>
            </a:r>
            <a:r>
              <a:rPr lang="en-US" sz="3200" dirty="0">
                <a:latin typeface="inherit"/>
                <a:cs typeface="Arial" pitchFamily="34" charset="0"/>
              </a:rPr>
              <a:t> Doan</a:t>
            </a:r>
          </a:p>
          <a:p>
            <a:pPr lvl="1" eaLnBrk="0" fontAlgn="t" hangingPunct="0">
              <a:spcBef>
                <a:spcPct val="0"/>
              </a:spcBef>
              <a:spcAft>
                <a:spcPct val="0"/>
              </a:spcAft>
            </a:pPr>
            <a:endParaRPr lang="en-US" sz="3200" dirty="0">
              <a:latin typeface="Arial" pitchFamily="34" charset="0"/>
              <a:cs typeface="Arial" pitchFamily="34" charset="0"/>
            </a:endParaRPr>
          </a:p>
          <a:p>
            <a:pPr lvl="1" eaLnBrk="0" fontAlgn="t" hangingPunct="0">
              <a:spcBef>
                <a:spcPct val="0"/>
              </a:spcBef>
              <a:spcAft>
                <a:spcPct val="0"/>
              </a:spcAft>
            </a:pPr>
            <a:r>
              <a:rPr lang="en-US" sz="3200" dirty="0">
                <a:latin typeface="inherit"/>
                <a:cs typeface="Arial" pitchFamily="34" charset="0"/>
              </a:rPr>
              <a:t>D. </a:t>
            </a:r>
            <a:r>
              <a:rPr lang="en-US" sz="3200" dirty="0" err="1">
                <a:latin typeface="inherit"/>
                <a:cs typeface="Arial" pitchFamily="34" charset="0"/>
              </a:rPr>
              <a:t>Nguyễn</a:t>
            </a:r>
            <a:r>
              <a:rPr lang="en-US" sz="3200" dirty="0">
                <a:latin typeface="inherit"/>
                <a:cs typeface="Arial" pitchFamily="34" charset="0"/>
              </a:rPr>
              <a:t> </a:t>
            </a:r>
            <a:r>
              <a:rPr lang="en-US" sz="3200" dirty="0" err="1">
                <a:latin typeface="inherit"/>
                <a:cs typeface="Arial" pitchFamily="34" charset="0"/>
              </a:rPr>
              <a:t>Thị</a:t>
            </a:r>
            <a:r>
              <a:rPr lang="en-US" sz="3200" dirty="0">
                <a:latin typeface="inherit"/>
                <a:cs typeface="Arial" pitchFamily="34" charset="0"/>
              </a:rPr>
              <a:t> Bình</a:t>
            </a:r>
            <a:endParaRPr lang="en-US" sz="3200" dirty="0">
              <a:latin typeface="Arial" pitchFamily="34" charset="0"/>
              <a:cs typeface="Arial" pitchFamily="34" charset="0"/>
            </a:endParaRPr>
          </a:p>
        </p:txBody>
      </p:sp>
      <p:sp>
        <p:nvSpPr>
          <p:cNvPr id="14" name="Oval 13"/>
          <p:cNvSpPr/>
          <p:nvPr/>
        </p:nvSpPr>
        <p:spPr>
          <a:xfrm>
            <a:off x="1061765" y="5121483"/>
            <a:ext cx="573606" cy="5232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6159284" y="5360127"/>
            <a:ext cx="4970951" cy="461665"/>
          </a:xfrm>
          <a:prstGeom prst="rect">
            <a:avLst/>
          </a:prstGeom>
          <a:noFill/>
        </p:spPr>
        <p:txBody>
          <a:bodyPr wrap="square" rtlCol="0">
            <a:spAutoFit/>
          </a:bodyPr>
          <a:lstStyle/>
          <a:p>
            <a:r>
              <a:rPr lang="vi-VN" sz="2400" b="1" dirty="0">
                <a:latin typeface="Times New Roman" panose="02020603050405020304" pitchFamily="18" charset="0"/>
                <a:cs typeface="Times New Roman" panose="02020603050405020304" pitchFamily="18" charset="0"/>
              </a:rPr>
              <a:t>Hiệp định Pari ký ngày 27/1/1973</a:t>
            </a:r>
            <a:endParaRPr lang="en-US" sz="2400" b="1" dirty="0">
              <a:latin typeface="Times New Roman" panose="02020603050405020304" pitchFamily="18" charset="0"/>
              <a:cs typeface="Times New Roman" panose="02020603050405020304" pitchFamily="18" charset="0"/>
            </a:endParaRPr>
          </a:p>
        </p:txBody>
      </p:sp>
      <p:sp>
        <p:nvSpPr>
          <p:cNvPr id="19" name="Rectangle 4"/>
          <p:cNvSpPr>
            <a:spLocks noChangeArrowheads="1"/>
          </p:cNvSpPr>
          <p:nvPr/>
        </p:nvSpPr>
        <p:spPr bwMode="auto">
          <a:xfrm>
            <a:off x="3413125" y="35512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pitchFamily="34" charset="0"/>
                <a:cs typeface="Arial" pitchFamily="34" charset="0"/>
              </a:rPr>
              <a:t/>
            </a:r>
            <a:br>
              <a:rPr kumimoji="0" lang="en-US" sz="1800" b="0" i="0" u="none" strike="noStrike" cap="none" normalizeH="0" baseline="0">
                <a:ln>
                  <a:noFill/>
                </a:ln>
                <a:solidFill>
                  <a:schemeClr val="tx1"/>
                </a:solidFill>
                <a:effectLst/>
                <a:latin typeface="Arial" pitchFamily="34" charset="0"/>
                <a:cs typeface="Arial" pitchFamily="34" charset="0"/>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3" name="AutoShape 6" descr="Nữ tướng Nguyễn Thị Định: Một đời trọn vẹn với non sông - Báo Phụ Nữ"/>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AutoShape 8" descr="Nữ tướng Nguyễn Thị Định: Một đời trọn vẹn với non sông - Báo Phụ Nữ"/>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AutoShape 10" descr="Nữ tướng Nguyễn Thị Định - một huyền thoại - Báo Đồng Nai điện tử"/>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2" descr="Dấu ấn bà Nguyễn Thị Bình trong “kỳ tích ngoại giao Việt Nam” - Tạp chí  Pháp Lý"/>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6" name="Picture 4" descr="Dấu ấn bà Nguyễn Thị Bình trong “kỳ tích ngoại giao Việt Nam” - Tạp chí  Pháp Lý"/>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4165" y="1855196"/>
            <a:ext cx="5114220" cy="336004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95798180"/>
      </p:ext>
    </p:extLst>
  </p:cSld>
  <p:clrMapOvr>
    <a:masterClrMapping/>
  </p:clrMapOvr>
  <mc:AlternateContent xmlns:mc="http://schemas.openxmlformats.org/markup-compatibility/2006" xmlns:p14="http://schemas.microsoft.com/office/powerpoint/2010/main">
    <mc:Choice Requires="p14">
      <p:transition spd="med" p14:dur="700" advTm="63389">
        <p:fade/>
      </p:transition>
    </mc:Choice>
    <mc:Fallback xmlns="">
      <p:transition spd="med" advTm="6338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anim calcmode="lin" valueType="num">
                                      <p:cBhvr>
                                        <p:cTn id="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500"/>
                                        <p:tgtEl>
                                          <p:spTgt spid="4">
                                            <p:txEl>
                                              <p:pRg st="2" end="2"/>
                                            </p:txEl>
                                          </p:spTgt>
                                        </p:tgtEl>
                                      </p:cBhvr>
                                    </p:animEffect>
                                    <p:anim calcmode="lin" valueType="num">
                                      <p:cBhvr>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500"/>
                                        <p:tgtEl>
                                          <p:spTgt spid="4">
                                            <p:txEl>
                                              <p:pRg st="4" end="4"/>
                                            </p:txEl>
                                          </p:spTgt>
                                        </p:tgtEl>
                                      </p:cBhvr>
                                    </p:animEffect>
                                    <p:anim calcmode="lin" valueType="num">
                                      <p:cBhvr>
                                        <p:cTn id="22"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5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fade">
                                      <p:cBhvr>
                                        <p:cTn id="28" dur="500"/>
                                        <p:tgtEl>
                                          <p:spTgt spid="4">
                                            <p:txEl>
                                              <p:pRg st="6" end="6"/>
                                            </p:txEl>
                                          </p:spTgt>
                                        </p:tgtEl>
                                      </p:cBhvr>
                                    </p:animEffect>
                                    <p:anim calcmode="lin" valueType="num">
                                      <p:cBhvr>
                                        <p:cTn id="2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0" dur="5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fade">
                                      <p:cBhvr>
                                        <p:cTn id="35" dur="500"/>
                                        <p:tgtEl>
                                          <p:spTgt spid="4">
                                            <p:txEl>
                                              <p:pRg st="8" end="8"/>
                                            </p:txEl>
                                          </p:spTgt>
                                        </p:tgtEl>
                                      </p:cBhvr>
                                    </p:animEffect>
                                    <p:anim calcmode="lin" valueType="num">
                                      <p:cBhvr>
                                        <p:cTn id="36"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37" dur="5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heel(1)">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076"/>
                                        </p:tgtEl>
                                        <p:attrNameLst>
                                          <p:attrName>style.visibility</p:attrName>
                                        </p:attrNameLst>
                                      </p:cBhvr>
                                      <p:to>
                                        <p:strVal val="visible"/>
                                      </p:to>
                                    </p:set>
                                    <p:animEffect transition="in" filter="fade">
                                      <p:cBhvr>
                                        <p:cTn id="47" dur="500"/>
                                        <p:tgtEl>
                                          <p:spTgt spid="3076"/>
                                        </p:tgtEl>
                                      </p:cBhvr>
                                    </p:animEffect>
                                    <p:anim calcmode="lin" valueType="num">
                                      <p:cBhvr>
                                        <p:cTn id="48" dur="500" fill="hold"/>
                                        <p:tgtEl>
                                          <p:spTgt spid="3076"/>
                                        </p:tgtEl>
                                        <p:attrNameLst>
                                          <p:attrName>ppt_x</p:attrName>
                                        </p:attrNameLst>
                                      </p:cBhvr>
                                      <p:tavLst>
                                        <p:tav tm="0">
                                          <p:val>
                                            <p:strVal val="#ppt_x"/>
                                          </p:val>
                                        </p:tav>
                                        <p:tav tm="100000">
                                          <p:val>
                                            <p:strVal val="#ppt_x"/>
                                          </p:val>
                                        </p:tav>
                                      </p:tavLst>
                                    </p:anim>
                                    <p:anim calcmode="lin" valueType="num">
                                      <p:cBhvr>
                                        <p:cTn id="49" dur="500" fill="hold"/>
                                        <p:tgtEl>
                                          <p:spTgt spid="3076"/>
                                        </p:tgtEl>
                                        <p:attrNameLst>
                                          <p:attrName>ppt_y</p:attrName>
                                        </p:attrNameLst>
                                      </p:cBhvr>
                                      <p:tavLst>
                                        <p:tav tm="0">
                                          <p:val>
                                            <p:strVal val="#ppt_y+.1"/>
                                          </p:val>
                                        </p:tav>
                                        <p:tav tm="100000">
                                          <p:val>
                                            <p:strVal val="#ppt_y"/>
                                          </p:val>
                                        </p:tav>
                                      </p:tavLst>
                                    </p:anim>
                                  </p:childTnLst>
                                </p:cTn>
                              </p:par>
                              <p:par>
                                <p:cTn id="50" presetID="10"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 template | Desain powerpoint, Template, Desain">
            <a:extLst>
              <a:ext uri="{FF2B5EF4-FFF2-40B4-BE49-F238E27FC236}">
                <a16:creationId xmlns:a16="http://schemas.microsoft.com/office/drawing/2014/main" id="{7F1357F0-71E7-FAC9-4FEA-B809D521C5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6" y="-1589"/>
            <a:ext cx="12215305" cy="687110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066806" y="3598992"/>
            <a:ext cx="10372726" cy="523220"/>
          </a:xfrm>
          <a:prstGeom prst="rect">
            <a:avLst/>
          </a:prstGeom>
        </p:spPr>
        <p:txBody>
          <a:bodyPr wrap="square">
            <a:spAutoFit/>
          </a:bodyPr>
          <a:lstStyle/>
          <a:p>
            <a:pPr algn="just">
              <a:spcBef>
                <a:spcPts val="0"/>
              </a:spcBef>
              <a:spcAft>
                <a:spcPts val="0"/>
              </a:spcAft>
              <a:tabLst>
                <a:tab pos="5486400" algn="l"/>
              </a:tabLst>
              <a:defRPr/>
            </a:pPr>
            <a:endParaRPr lang="en-US" sz="2800" dirty="0">
              <a:solidFill>
                <a:srgbClr val="0070C0"/>
              </a:solidFill>
              <a:latin typeface="Times New Roman" panose="02020603050405020304" pitchFamily="18" charset="0"/>
              <a:ea typeface="Times New Roman" panose="02020603050405020304" pitchFamily="18" charset="0"/>
            </a:endParaRPr>
          </a:p>
        </p:txBody>
      </p:sp>
      <p:sp>
        <p:nvSpPr>
          <p:cNvPr id="11" name="Rectangle 10"/>
          <p:cNvSpPr>
            <a:spLocks noChangeArrowheads="1"/>
          </p:cNvSpPr>
          <p:nvPr/>
        </p:nvSpPr>
        <p:spPr bwMode="auto">
          <a:xfrm>
            <a:off x="1172108" y="5781386"/>
            <a:ext cx="10718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5486400" algn="l"/>
              </a:tabLst>
              <a:defRPr>
                <a:solidFill>
                  <a:schemeClr val="tx1"/>
                </a:solidFill>
                <a:latin typeface="Tahoma" panose="020B0604030504040204" pitchFamily="34" charset="0"/>
              </a:defRPr>
            </a:lvl1pPr>
            <a:lvl2pPr marL="742950" indent="-285750">
              <a:tabLst>
                <a:tab pos="5486400" algn="l"/>
              </a:tabLst>
              <a:defRPr>
                <a:solidFill>
                  <a:schemeClr val="tx1"/>
                </a:solidFill>
                <a:latin typeface="Tahoma" panose="020B0604030504040204" pitchFamily="34" charset="0"/>
              </a:defRPr>
            </a:lvl2pPr>
            <a:lvl3pPr marL="1143000" indent="-228600">
              <a:tabLst>
                <a:tab pos="5486400" algn="l"/>
              </a:tabLst>
              <a:defRPr>
                <a:solidFill>
                  <a:schemeClr val="tx1"/>
                </a:solidFill>
                <a:latin typeface="Tahoma" panose="020B0604030504040204" pitchFamily="34" charset="0"/>
              </a:defRPr>
            </a:lvl3pPr>
            <a:lvl4pPr marL="1600200" indent="-228600">
              <a:tabLst>
                <a:tab pos="5486400" algn="l"/>
              </a:tabLst>
              <a:defRPr>
                <a:solidFill>
                  <a:schemeClr val="tx1"/>
                </a:solidFill>
                <a:latin typeface="Tahoma" panose="020B0604030504040204" pitchFamily="34" charset="0"/>
              </a:defRPr>
            </a:lvl4pPr>
            <a:lvl5pPr marL="2057400" indent="-228600">
              <a:tabLst>
                <a:tab pos="5486400" algn="l"/>
              </a:tabLst>
              <a:defRPr>
                <a:solidFill>
                  <a:schemeClr val="tx1"/>
                </a:solidFill>
                <a:latin typeface="Tahoma" panose="020B0604030504040204" pitchFamily="34" charset="0"/>
              </a:defRPr>
            </a:lvl5pPr>
            <a:lvl6pPr marL="25146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6pPr>
            <a:lvl7pPr marL="29718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7pPr>
            <a:lvl8pPr marL="34290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8pPr>
            <a:lvl9pPr marL="38862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9pPr>
          </a:lstStyle>
          <a:p>
            <a:endParaRPr lang="en-US" altLang="en-US" sz="2800" dirty="0">
              <a:solidFill>
                <a:srgbClr val="0070C0"/>
              </a:solidFill>
              <a:latin typeface="VNI-Times" pitchFamily="2" charset="0"/>
              <a:cs typeface="Times New Roman" panose="02020603050405020304" pitchFamily="18" charset="0"/>
            </a:endParaRPr>
          </a:p>
        </p:txBody>
      </p:sp>
      <p:sp>
        <p:nvSpPr>
          <p:cNvPr id="13" name="Rectangle 12"/>
          <p:cNvSpPr>
            <a:spLocks noChangeArrowheads="1"/>
          </p:cNvSpPr>
          <p:nvPr/>
        </p:nvSpPr>
        <p:spPr bwMode="auto">
          <a:xfrm>
            <a:off x="645569" y="598513"/>
            <a:ext cx="103293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5486400" algn="l"/>
              </a:tabLst>
              <a:defRPr>
                <a:solidFill>
                  <a:schemeClr val="tx1"/>
                </a:solidFill>
                <a:latin typeface="Tahoma" panose="020B0604030504040204" pitchFamily="34" charset="0"/>
              </a:defRPr>
            </a:lvl1pPr>
            <a:lvl2pPr marL="742950" indent="-285750">
              <a:tabLst>
                <a:tab pos="5486400" algn="l"/>
              </a:tabLst>
              <a:defRPr>
                <a:solidFill>
                  <a:schemeClr val="tx1"/>
                </a:solidFill>
                <a:latin typeface="Tahoma" panose="020B0604030504040204" pitchFamily="34" charset="0"/>
              </a:defRPr>
            </a:lvl2pPr>
            <a:lvl3pPr marL="1143000" indent="-228600">
              <a:tabLst>
                <a:tab pos="5486400" algn="l"/>
              </a:tabLst>
              <a:defRPr>
                <a:solidFill>
                  <a:schemeClr val="tx1"/>
                </a:solidFill>
                <a:latin typeface="Tahoma" panose="020B0604030504040204" pitchFamily="34" charset="0"/>
              </a:defRPr>
            </a:lvl3pPr>
            <a:lvl4pPr marL="1600200" indent="-228600">
              <a:tabLst>
                <a:tab pos="5486400" algn="l"/>
              </a:tabLst>
              <a:defRPr>
                <a:solidFill>
                  <a:schemeClr val="tx1"/>
                </a:solidFill>
                <a:latin typeface="Tahoma" panose="020B0604030504040204" pitchFamily="34" charset="0"/>
              </a:defRPr>
            </a:lvl4pPr>
            <a:lvl5pPr marL="2057400" indent="-228600">
              <a:tabLst>
                <a:tab pos="5486400" algn="l"/>
              </a:tabLst>
              <a:defRPr>
                <a:solidFill>
                  <a:schemeClr val="tx1"/>
                </a:solidFill>
                <a:latin typeface="Tahoma" panose="020B0604030504040204" pitchFamily="34" charset="0"/>
              </a:defRPr>
            </a:lvl5pPr>
            <a:lvl6pPr marL="25146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6pPr>
            <a:lvl7pPr marL="29718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7pPr>
            <a:lvl8pPr marL="34290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8pPr>
            <a:lvl9pPr marL="3886200" indent="-228600" eaLnBrk="0" fontAlgn="base" hangingPunct="0">
              <a:spcBef>
                <a:spcPct val="0"/>
              </a:spcBef>
              <a:spcAft>
                <a:spcPct val="0"/>
              </a:spcAft>
              <a:tabLst>
                <a:tab pos="5486400" algn="l"/>
              </a:tabLst>
              <a:defRPr>
                <a:solidFill>
                  <a:schemeClr val="tx1"/>
                </a:solidFill>
                <a:latin typeface="Tahoma" panose="020B0604030504040204" pitchFamily="34" charset="0"/>
              </a:defRPr>
            </a:lvl9pPr>
          </a:lstStyle>
          <a:p>
            <a:pPr algn="just"/>
            <a:endParaRPr lang="en-US" altLang="en-US" sz="28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875453" y="931864"/>
            <a:ext cx="6543881" cy="5016758"/>
          </a:xfrm>
          <a:prstGeom prst="rect">
            <a:avLst/>
          </a:prstGeom>
          <a:noFill/>
        </p:spPr>
        <p:txBody>
          <a:bodyPr wrap="square" rtlCol="0">
            <a:spAutoFit/>
          </a:bodyPr>
          <a:lstStyle/>
          <a:p>
            <a:pPr lvl="0" eaLnBrk="0" fontAlgn="base" hangingPunct="0">
              <a:spcBef>
                <a:spcPct val="0"/>
              </a:spcBef>
              <a:spcAft>
                <a:spcPct val="0"/>
              </a:spcAft>
            </a:pPr>
            <a:r>
              <a:rPr lang="en-US" sz="3200" b="1" dirty="0" err="1">
                <a:latin typeface="inherit"/>
                <a:cs typeface="Arial" pitchFamily="34" charset="0"/>
              </a:rPr>
              <a:t>Câu</a:t>
            </a:r>
            <a:r>
              <a:rPr lang="en-US" sz="3200" b="1" dirty="0">
                <a:latin typeface="inherit"/>
                <a:cs typeface="Arial" pitchFamily="34" charset="0"/>
              </a:rPr>
              <a:t> 3. </a:t>
            </a:r>
            <a:r>
              <a:rPr lang="vi-VN" sz="3200" b="1" dirty="0"/>
              <a:t>Nữ chiến sĩ cộng sản đầu tiên của Việt Nam là ai?</a:t>
            </a:r>
            <a:endParaRPr lang="en-US" sz="3200" b="1" dirty="0"/>
          </a:p>
          <a:p>
            <a:pPr lvl="0" eaLnBrk="0" fontAlgn="base" hangingPunct="0">
              <a:spcBef>
                <a:spcPct val="0"/>
              </a:spcBef>
              <a:spcAft>
                <a:spcPct val="0"/>
              </a:spcAft>
            </a:pPr>
            <a:endParaRPr lang="en-US" sz="3200" dirty="0">
              <a:latin typeface="Arial" pitchFamily="34" charset="0"/>
              <a:cs typeface="Arial" pitchFamily="34" charset="0"/>
            </a:endParaRPr>
          </a:p>
          <a:p>
            <a:pPr lvl="1" eaLnBrk="0" fontAlgn="t" hangingPunct="0">
              <a:spcBef>
                <a:spcPct val="0"/>
              </a:spcBef>
              <a:spcAft>
                <a:spcPct val="0"/>
              </a:spcAft>
            </a:pPr>
            <a:r>
              <a:rPr lang="en-US" sz="3200" dirty="0">
                <a:latin typeface="inherit"/>
                <a:cs typeface="Arial" pitchFamily="34" charset="0"/>
              </a:rPr>
              <a:t>A. </a:t>
            </a:r>
            <a:r>
              <a:rPr lang="en-US" sz="3200" dirty="0" err="1">
                <a:latin typeface="inherit"/>
                <a:cs typeface="Arial" pitchFamily="34" charset="0"/>
              </a:rPr>
              <a:t>Nguyễn</a:t>
            </a:r>
            <a:r>
              <a:rPr lang="en-US" sz="3200" dirty="0">
                <a:latin typeface="inherit"/>
                <a:cs typeface="Arial" pitchFamily="34" charset="0"/>
              </a:rPr>
              <a:t> </a:t>
            </a:r>
            <a:r>
              <a:rPr lang="en-US" sz="3200" dirty="0" err="1">
                <a:latin typeface="inherit"/>
                <a:cs typeface="Arial" pitchFamily="34" charset="0"/>
              </a:rPr>
              <a:t>Thị</a:t>
            </a:r>
            <a:r>
              <a:rPr lang="en-US" sz="3200" dirty="0">
                <a:latin typeface="inherit"/>
                <a:cs typeface="Arial" pitchFamily="34" charset="0"/>
              </a:rPr>
              <a:t> Minh </a:t>
            </a:r>
            <a:r>
              <a:rPr lang="en-US" sz="3200" dirty="0" err="1">
                <a:latin typeface="inherit"/>
                <a:cs typeface="Arial" pitchFamily="34" charset="0"/>
              </a:rPr>
              <a:t>Khai</a:t>
            </a:r>
            <a:endParaRPr lang="en-US" sz="3200" dirty="0">
              <a:latin typeface="inherit"/>
              <a:cs typeface="Arial" pitchFamily="34" charset="0"/>
            </a:endParaRPr>
          </a:p>
          <a:p>
            <a:pPr lvl="1" eaLnBrk="0" fontAlgn="t" hangingPunct="0">
              <a:spcBef>
                <a:spcPct val="0"/>
              </a:spcBef>
              <a:spcAft>
                <a:spcPct val="0"/>
              </a:spcAft>
            </a:pPr>
            <a:endParaRPr lang="en-US" sz="3200" dirty="0">
              <a:latin typeface="Arial" pitchFamily="34" charset="0"/>
              <a:cs typeface="Arial" pitchFamily="34" charset="0"/>
            </a:endParaRPr>
          </a:p>
          <a:p>
            <a:pPr lvl="1" eaLnBrk="0" fontAlgn="t" hangingPunct="0">
              <a:spcBef>
                <a:spcPct val="0"/>
              </a:spcBef>
              <a:spcAft>
                <a:spcPct val="0"/>
              </a:spcAft>
            </a:pPr>
            <a:r>
              <a:rPr lang="en-US" sz="3200" dirty="0">
                <a:latin typeface="inherit"/>
                <a:cs typeface="Arial" pitchFamily="34" charset="0"/>
              </a:rPr>
              <a:t>B. Võ </a:t>
            </a:r>
            <a:r>
              <a:rPr lang="en-US" sz="3200" dirty="0" err="1">
                <a:latin typeface="inherit"/>
                <a:cs typeface="Arial" pitchFamily="34" charset="0"/>
              </a:rPr>
              <a:t>Thị</a:t>
            </a:r>
            <a:r>
              <a:rPr lang="en-US" sz="3200" dirty="0">
                <a:latin typeface="inherit"/>
                <a:cs typeface="Arial" pitchFamily="34" charset="0"/>
              </a:rPr>
              <a:t> </a:t>
            </a:r>
            <a:r>
              <a:rPr lang="en-US" sz="3200" dirty="0" err="1">
                <a:latin typeface="inherit"/>
                <a:cs typeface="Arial" pitchFamily="34" charset="0"/>
              </a:rPr>
              <a:t>Sáu</a:t>
            </a:r>
            <a:endParaRPr lang="en-US" sz="3200" dirty="0">
              <a:latin typeface="inherit"/>
              <a:cs typeface="Arial" pitchFamily="34" charset="0"/>
            </a:endParaRPr>
          </a:p>
          <a:p>
            <a:pPr lvl="1" eaLnBrk="0" fontAlgn="t" hangingPunct="0">
              <a:spcBef>
                <a:spcPct val="0"/>
              </a:spcBef>
              <a:spcAft>
                <a:spcPct val="0"/>
              </a:spcAft>
            </a:pPr>
            <a:endParaRPr lang="en-US" sz="3200" dirty="0">
              <a:latin typeface="Arial" pitchFamily="34" charset="0"/>
              <a:cs typeface="Arial" pitchFamily="34" charset="0"/>
            </a:endParaRPr>
          </a:p>
          <a:p>
            <a:pPr lvl="1" eaLnBrk="0" fontAlgn="t" hangingPunct="0">
              <a:spcBef>
                <a:spcPct val="0"/>
              </a:spcBef>
              <a:spcAft>
                <a:spcPct val="0"/>
              </a:spcAft>
            </a:pPr>
            <a:r>
              <a:rPr lang="en-US" sz="3200" dirty="0">
                <a:latin typeface="inherit"/>
                <a:cs typeface="Arial" pitchFamily="34" charset="0"/>
              </a:rPr>
              <a:t>C. </a:t>
            </a:r>
            <a:r>
              <a:rPr lang="en-US" sz="3200" dirty="0" err="1">
                <a:latin typeface="inherit"/>
                <a:cs typeface="Arial" pitchFamily="34" charset="0"/>
              </a:rPr>
              <a:t>Nguyễn</a:t>
            </a:r>
            <a:r>
              <a:rPr lang="en-US" sz="3200" dirty="0">
                <a:latin typeface="inherit"/>
                <a:cs typeface="Arial" pitchFamily="34" charset="0"/>
              </a:rPr>
              <a:t> </a:t>
            </a:r>
            <a:r>
              <a:rPr lang="en-US" sz="3200" dirty="0" err="1">
                <a:latin typeface="inherit"/>
                <a:cs typeface="Arial" pitchFamily="34" charset="0"/>
              </a:rPr>
              <a:t>Thị</a:t>
            </a:r>
            <a:r>
              <a:rPr lang="en-US" sz="3200" dirty="0">
                <a:latin typeface="inherit"/>
                <a:cs typeface="Arial" pitchFamily="34" charset="0"/>
              </a:rPr>
              <a:t> Doan</a:t>
            </a:r>
          </a:p>
          <a:p>
            <a:pPr lvl="1" eaLnBrk="0" fontAlgn="t" hangingPunct="0">
              <a:spcBef>
                <a:spcPct val="0"/>
              </a:spcBef>
              <a:spcAft>
                <a:spcPct val="0"/>
              </a:spcAft>
            </a:pPr>
            <a:endParaRPr lang="en-US" sz="3200" dirty="0">
              <a:latin typeface="Arial" pitchFamily="34" charset="0"/>
              <a:cs typeface="Arial" pitchFamily="34" charset="0"/>
            </a:endParaRPr>
          </a:p>
          <a:p>
            <a:pPr lvl="1" eaLnBrk="0" fontAlgn="t" hangingPunct="0">
              <a:spcBef>
                <a:spcPct val="0"/>
              </a:spcBef>
              <a:spcAft>
                <a:spcPct val="0"/>
              </a:spcAft>
            </a:pPr>
            <a:r>
              <a:rPr lang="en-US" sz="3200" dirty="0">
                <a:latin typeface="inherit"/>
                <a:cs typeface="Arial" pitchFamily="34" charset="0"/>
              </a:rPr>
              <a:t>D. </a:t>
            </a:r>
            <a:r>
              <a:rPr lang="en-US" sz="3200" dirty="0" err="1">
                <a:latin typeface="inherit"/>
                <a:cs typeface="Arial" pitchFamily="34" charset="0"/>
              </a:rPr>
              <a:t>Nguyễn</a:t>
            </a:r>
            <a:r>
              <a:rPr lang="en-US" sz="3200" dirty="0">
                <a:latin typeface="inherit"/>
                <a:cs typeface="Arial" pitchFamily="34" charset="0"/>
              </a:rPr>
              <a:t> </a:t>
            </a:r>
            <a:r>
              <a:rPr lang="en-US" sz="3200" dirty="0" err="1">
                <a:latin typeface="inherit"/>
                <a:cs typeface="Arial" pitchFamily="34" charset="0"/>
              </a:rPr>
              <a:t>Thị</a:t>
            </a:r>
            <a:r>
              <a:rPr lang="en-US" sz="3200" dirty="0">
                <a:latin typeface="inherit"/>
                <a:cs typeface="Arial" pitchFamily="34" charset="0"/>
              </a:rPr>
              <a:t> Bình</a:t>
            </a:r>
            <a:endParaRPr lang="en-US" sz="3200" dirty="0">
              <a:latin typeface="Arial" pitchFamily="34" charset="0"/>
              <a:cs typeface="Arial" pitchFamily="34" charset="0"/>
            </a:endParaRPr>
          </a:p>
        </p:txBody>
      </p:sp>
      <p:sp>
        <p:nvSpPr>
          <p:cNvPr id="14" name="Oval 13"/>
          <p:cNvSpPr/>
          <p:nvPr/>
        </p:nvSpPr>
        <p:spPr>
          <a:xfrm>
            <a:off x="1266099" y="2490220"/>
            <a:ext cx="592198" cy="52320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5668752" y="5078537"/>
            <a:ext cx="6372701" cy="132343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vi-VN" sz="2000" b="1" dirty="0">
                <a:latin typeface="Times New Roman" panose="02020603050405020304" pitchFamily="18" charset="0"/>
                <a:cs typeface="Times New Roman" panose="02020603050405020304" pitchFamily="18" charset="0"/>
              </a:rPr>
              <a:t>Nguyễn Thị Minh Khai (1910 – 1941), tên thật là Nguyễn Thị Vịnh, sinh ở xã Vĩnh Yên thuộc thị xã Vinh (Nghệ An), học đến tiểu học, tham gia phong trào học sinh, được kết nạp vào Đảng năm 1930</a:t>
            </a:r>
            <a:endParaRPr lang="en-US" sz="2000" b="1" dirty="0">
              <a:latin typeface="Times New Roman" panose="02020603050405020304" pitchFamily="18" charset="0"/>
              <a:cs typeface="Times New Roman" panose="02020603050405020304" pitchFamily="18" charset="0"/>
            </a:endParaRPr>
          </a:p>
        </p:txBody>
      </p:sp>
      <p:sp>
        <p:nvSpPr>
          <p:cNvPr id="19" name="Rectangle 4"/>
          <p:cNvSpPr>
            <a:spLocks noChangeArrowheads="1"/>
          </p:cNvSpPr>
          <p:nvPr/>
        </p:nvSpPr>
        <p:spPr bwMode="auto">
          <a:xfrm>
            <a:off x="3413125" y="35512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pitchFamily="34" charset="0"/>
                <a:cs typeface="Arial" pitchFamily="34" charset="0"/>
              </a:rPr>
              <a:t/>
            </a:r>
            <a:br>
              <a:rPr kumimoji="0" lang="en-US" sz="1800" b="0" i="0" u="none" strike="noStrike" cap="none" normalizeH="0" baseline="0">
                <a:ln>
                  <a:noFill/>
                </a:ln>
                <a:solidFill>
                  <a:schemeClr val="tx1"/>
                </a:solidFill>
                <a:effectLst/>
                <a:latin typeface="Arial" pitchFamily="34" charset="0"/>
                <a:cs typeface="Arial" pitchFamily="34" charset="0"/>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3" name="AutoShape 6" descr="Nữ tướng Nguyễn Thị Định: Một đời trọn vẹn với non sông - Báo Phụ Nữ"/>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AutoShape 8" descr="Nữ tướng Nguyễn Thị Định: Một đời trọn vẹn với non sông - Báo Phụ Nữ"/>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AutoShape 10" descr="Nữ tướng Nguyễn Thị Định - một huyền thoại - Báo Đồng Nai điện tử"/>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AutoShape 2" descr="Dấu ấn bà Nguyễn Thị Bình trong “kỳ tích ngoại giao Việt Nam” - Tạp chí  Pháp Lý"/>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098" name="Picture 2" descr="Top 7 Nữ anh hùng kiệt xuất của lịch sử Việt Nam - Toplist.v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80519" y="312163"/>
            <a:ext cx="3624267" cy="455933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25257319"/>
      </p:ext>
    </p:extLst>
  </p:cSld>
  <p:clrMapOvr>
    <a:masterClrMapping/>
  </p:clrMapOvr>
  <mc:AlternateContent xmlns:mc="http://schemas.openxmlformats.org/markup-compatibility/2006" xmlns:p14="http://schemas.microsoft.com/office/powerpoint/2010/main">
    <mc:Choice Requires="p14">
      <p:transition spd="med" p14:dur="700" advTm="100281">
        <p:fade/>
      </p:transition>
    </mc:Choice>
    <mc:Fallback xmlns="">
      <p:transition spd="med" advTm="10028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fade">
                                      <p:cBhvr>
                                        <p:cTn id="28" dur="1000"/>
                                        <p:tgtEl>
                                          <p:spTgt spid="4">
                                            <p:txEl>
                                              <p:pRg st="6" end="6"/>
                                            </p:txEl>
                                          </p:spTgt>
                                        </p:tgtEl>
                                      </p:cBhvr>
                                    </p:animEffect>
                                    <p:anim calcmode="lin" valueType="num">
                                      <p:cBhvr>
                                        <p:cTn id="2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fade">
                                      <p:cBhvr>
                                        <p:cTn id="35" dur="1000"/>
                                        <p:tgtEl>
                                          <p:spTgt spid="4">
                                            <p:txEl>
                                              <p:pRg st="8" end="8"/>
                                            </p:txEl>
                                          </p:spTgt>
                                        </p:tgtEl>
                                      </p:cBhvr>
                                    </p:animEffect>
                                    <p:anim calcmode="lin" valueType="num">
                                      <p:cBhvr>
                                        <p:cTn id="36"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heel(1)">
                                      <p:cBhvr>
                                        <p:cTn id="42" dur="1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4098"/>
                                        </p:tgtEl>
                                        <p:attrNameLst>
                                          <p:attrName>style.visibility</p:attrName>
                                        </p:attrNameLst>
                                      </p:cBhvr>
                                      <p:to>
                                        <p:strVal val="visible"/>
                                      </p:to>
                                    </p:set>
                                    <p:animEffect transition="in" filter="circle(in)">
                                      <p:cBhvr>
                                        <p:cTn id="47" dur="2000"/>
                                        <p:tgtEl>
                                          <p:spTgt spid="409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9"/>
          <p:cNvSpPr txBox="1">
            <a:spLocks noChangeArrowheads="1"/>
          </p:cNvSpPr>
          <p:nvPr/>
        </p:nvSpPr>
        <p:spPr bwMode="auto">
          <a:xfrm>
            <a:off x="365918" y="703291"/>
            <a:ext cx="11460163" cy="123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30615" tIns="65308" rIns="130615" bIns="65308">
            <a:spAutoFit/>
          </a:bodyPr>
          <a:lstStyle>
            <a:lvl1pPr defTabSz="1306513">
              <a:spcBef>
                <a:spcPct val="20000"/>
              </a:spcBef>
              <a:buChar char="•"/>
              <a:defRPr sz="4600">
                <a:solidFill>
                  <a:schemeClr val="tx1"/>
                </a:solidFill>
                <a:latin typeface="Arial" panose="020B0604020202020204" pitchFamily="34" charset="0"/>
              </a:defRPr>
            </a:lvl1pPr>
            <a:lvl2pPr marL="1062038" indent="-409575" defTabSz="1306513">
              <a:spcBef>
                <a:spcPct val="20000"/>
              </a:spcBef>
              <a:buChar char="–"/>
              <a:defRPr sz="4000">
                <a:solidFill>
                  <a:schemeClr val="tx1"/>
                </a:solidFill>
                <a:latin typeface="Arial" panose="020B0604020202020204" pitchFamily="34" charset="0"/>
              </a:defRPr>
            </a:lvl2pPr>
            <a:lvl3pPr marL="1633538" indent="-327025" defTabSz="1306513">
              <a:spcBef>
                <a:spcPct val="20000"/>
              </a:spcBef>
              <a:buChar char="•"/>
              <a:defRPr sz="3400">
                <a:solidFill>
                  <a:schemeClr val="tx1"/>
                </a:solidFill>
                <a:latin typeface="Arial" panose="020B0604020202020204" pitchFamily="34" charset="0"/>
              </a:defRPr>
            </a:lvl3pPr>
            <a:lvl4pPr marL="2286000" indent="-327025" defTabSz="1306513">
              <a:spcBef>
                <a:spcPct val="20000"/>
              </a:spcBef>
              <a:buChar char="–"/>
              <a:defRPr sz="2900">
                <a:solidFill>
                  <a:schemeClr val="tx1"/>
                </a:solidFill>
                <a:latin typeface="Arial" panose="020B0604020202020204" pitchFamily="34" charset="0"/>
              </a:defRPr>
            </a:lvl4pPr>
            <a:lvl5pPr marL="2938463" indent="-325438" defTabSz="1306513">
              <a:spcBef>
                <a:spcPct val="20000"/>
              </a:spcBef>
              <a:buChar char="»"/>
              <a:defRPr sz="2900">
                <a:solidFill>
                  <a:schemeClr val="tx1"/>
                </a:solidFill>
                <a:latin typeface="Arial" panose="020B0604020202020204" pitchFamily="34" charset="0"/>
              </a:defRPr>
            </a:lvl5pPr>
            <a:lvl6pPr marL="3395663" indent="-325438" defTabSz="1306513" eaLnBrk="0" fontAlgn="base" hangingPunct="0">
              <a:spcBef>
                <a:spcPct val="20000"/>
              </a:spcBef>
              <a:spcAft>
                <a:spcPct val="0"/>
              </a:spcAft>
              <a:buChar char="»"/>
              <a:defRPr sz="2900">
                <a:solidFill>
                  <a:schemeClr val="tx1"/>
                </a:solidFill>
                <a:latin typeface="Arial" panose="020B0604020202020204" pitchFamily="34" charset="0"/>
              </a:defRPr>
            </a:lvl6pPr>
            <a:lvl7pPr marL="3852863" indent="-325438" defTabSz="1306513" eaLnBrk="0" fontAlgn="base" hangingPunct="0">
              <a:spcBef>
                <a:spcPct val="20000"/>
              </a:spcBef>
              <a:spcAft>
                <a:spcPct val="0"/>
              </a:spcAft>
              <a:buChar char="»"/>
              <a:defRPr sz="2900">
                <a:solidFill>
                  <a:schemeClr val="tx1"/>
                </a:solidFill>
                <a:latin typeface="Arial" panose="020B0604020202020204" pitchFamily="34" charset="0"/>
              </a:defRPr>
            </a:lvl7pPr>
            <a:lvl8pPr marL="4310063" indent="-325438" defTabSz="1306513" eaLnBrk="0" fontAlgn="base" hangingPunct="0">
              <a:spcBef>
                <a:spcPct val="20000"/>
              </a:spcBef>
              <a:spcAft>
                <a:spcPct val="0"/>
              </a:spcAft>
              <a:buChar char="»"/>
              <a:defRPr sz="2900">
                <a:solidFill>
                  <a:schemeClr val="tx1"/>
                </a:solidFill>
                <a:latin typeface="Arial" panose="020B0604020202020204" pitchFamily="34" charset="0"/>
              </a:defRPr>
            </a:lvl8pPr>
            <a:lvl9pPr marL="4767263" indent="-325438" defTabSz="1306513" eaLnBrk="0" fontAlgn="base" hangingPunct="0">
              <a:spcBef>
                <a:spcPct val="20000"/>
              </a:spcBef>
              <a:spcAft>
                <a:spcPct val="0"/>
              </a:spcAft>
              <a:buChar char="»"/>
              <a:defRPr sz="2900">
                <a:solidFill>
                  <a:schemeClr val="tx1"/>
                </a:solidFill>
                <a:latin typeface="Arial" panose="020B0604020202020204" pitchFamily="34" charset="0"/>
              </a:defRPr>
            </a:lvl9pPr>
          </a:lstStyle>
          <a:p>
            <a:pPr algn="ctr">
              <a:spcBef>
                <a:spcPct val="0"/>
              </a:spcBef>
              <a:buFontTx/>
              <a:buNone/>
            </a:pPr>
            <a:r>
              <a:rPr lang="en-US" altLang="en-US" sz="3600" b="1" dirty="0" err="1">
                <a:solidFill>
                  <a:srgbClr val="FF0000"/>
                </a:solidFill>
                <a:latin typeface="Times New Roman" panose="02020603050405020304" pitchFamily="18" charset="0"/>
              </a:rPr>
              <a:t>Kể</a:t>
            </a:r>
            <a:r>
              <a:rPr lang="en-US" altLang="en-US" sz="3600" b="1" dirty="0">
                <a:solidFill>
                  <a:srgbClr val="FF0000"/>
                </a:solidFill>
                <a:latin typeface="Times New Roman" panose="02020603050405020304" pitchFamily="18" charset="0"/>
              </a:rPr>
              <a:t> </a:t>
            </a:r>
            <a:r>
              <a:rPr lang="en-US" altLang="en-US" sz="3600" b="1" dirty="0" err="1">
                <a:solidFill>
                  <a:srgbClr val="FF0000"/>
                </a:solidFill>
                <a:latin typeface="Times New Roman" panose="02020603050405020304" pitchFamily="18" charset="0"/>
              </a:rPr>
              <a:t>chuyện</a:t>
            </a:r>
            <a:endParaRPr lang="en-US" altLang="en-US" sz="3600" b="1" dirty="0">
              <a:solidFill>
                <a:srgbClr val="FF0000"/>
              </a:solidFill>
              <a:latin typeface="Times New Roman" panose="02020603050405020304" pitchFamily="18" charset="0"/>
            </a:endParaRPr>
          </a:p>
          <a:p>
            <a:pPr algn="ctr">
              <a:spcBef>
                <a:spcPct val="0"/>
              </a:spcBef>
              <a:buFontTx/>
              <a:buNone/>
            </a:pPr>
            <a:r>
              <a:rPr lang="en-US" altLang="en-US" sz="3600" b="1" dirty="0" err="1">
                <a:solidFill>
                  <a:srgbClr val="FF0000"/>
                </a:solidFill>
                <a:latin typeface="Times New Roman" panose="02020603050405020304" pitchFamily="18" charset="0"/>
              </a:rPr>
              <a:t>Kể</a:t>
            </a:r>
            <a:r>
              <a:rPr lang="en-US" altLang="en-US" sz="3600" b="1" dirty="0">
                <a:solidFill>
                  <a:srgbClr val="FF0000"/>
                </a:solidFill>
                <a:latin typeface="Times New Roman" panose="02020603050405020304" pitchFamily="18" charset="0"/>
              </a:rPr>
              <a:t> </a:t>
            </a:r>
            <a:r>
              <a:rPr lang="en-US" altLang="en-US" sz="3600" b="1" dirty="0" err="1">
                <a:solidFill>
                  <a:srgbClr val="FF0000"/>
                </a:solidFill>
                <a:latin typeface="Times New Roman" panose="02020603050405020304" pitchFamily="18" charset="0"/>
              </a:rPr>
              <a:t>chuyện</a:t>
            </a:r>
            <a:r>
              <a:rPr lang="en-US" altLang="en-US" sz="3600" b="1" dirty="0">
                <a:solidFill>
                  <a:srgbClr val="FF0000"/>
                </a:solidFill>
                <a:latin typeface="Times New Roman" panose="02020603050405020304" pitchFamily="18" charset="0"/>
              </a:rPr>
              <a:t> </a:t>
            </a:r>
            <a:r>
              <a:rPr lang="en-US" altLang="en-US" sz="3600" b="1" dirty="0" err="1">
                <a:solidFill>
                  <a:srgbClr val="FF0000"/>
                </a:solidFill>
                <a:latin typeface="Times New Roman" panose="02020603050405020304" pitchFamily="18" charset="0"/>
              </a:rPr>
              <a:t>đã</a:t>
            </a:r>
            <a:r>
              <a:rPr lang="en-US" altLang="en-US" sz="3600" b="1" dirty="0">
                <a:solidFill>
                  <a:srgbClr val="FF0000"/>
                </a:solidFill>
                <a:latin typeface="Times New Roman" panose="02020603050405020304" pitchFamily="18" charset="0"/>
              </a:rPr>
              <a:t> </a:t>
            </a:r>
            <a:r>
              <a:rPr lang="en-US" altLang="en-US" sz="3600" b="1" dirty="0" err="1">
                <a:solidFill>
                  <a:srgbClr val="FF0000"/>
                </a:solidFill>
                <a:latin typeface="Times New Roman" panose="02020603050405020304" pitchFamily="18" charset="0"/>
              </a:rPr>
              <a:t>nghe</a:t>
            </a:r>
            <a:r>
              <a:rPr lang="en-US" altLang="en-US" sz="3600" b="1" dirty="0">
                <a:solidFill>
                  <a:srgbClr val="FF0000"/>
                </a:solidFill>
                <a:latin typeface="Times New Roman" panose="02020603050405020304" pitchFamily="18" charset="0"/>
              </a:rPr>
              <a:t>, </a:t>
            </a:r>
            <a:r>
              <a:rPr lang="en-US" altLang="en-US" sz="3600" b="1" dirty="0" err="1">
                <a:solidFill>
                  <a:srgbClr val="FF0000"/>
                </a:solidFill>
                <a:latin typeface="Times New Roman" panose="02020603050405020304" pitchFamily="18" charset="0"/>
              </a:rPr>
              <a:t>đã</a:t>
            </a:r>
            <a:r>
              <a:rPr lang="en-US" altLang="en-US" sz="3600" b="1" dirty="0">
                <a:solidFill>
                  <a:srgbClr val="FF0000"/>
                </a:solidFill>
                <a:latin typeface="Times New Roman" panose="02020603050405020304" pitchFamily="18" charset="0"/>
              </a:rPr>
              <a:t> </a:t>
            </a:r>
            <a:r>
              <a:rPr lang="en-US" altLang="en-US" sz="3600" b="1" dirty="0" err="1">
                <a:solidFill>
                  <a:srgbClr val="FF0000"/>
                </a:solidFill>
                <a:latin typeface="Times New Roman" panose="02020603050405020304" pitchFamily="18" charset="0"/>
              </a:rPr>
              <a:t>đọc</a:t>
            </a:r>
            <a:endParaRPr lang="en-US" altLang="en-US" sz="3200" b="1" dirty="0">
              <a:solidFill>
                <a:srgbClr val="FF0000"/>
              </a:solidFill>
              <a:latin typeface="Times New Roman" panose="02020603050405020304" pitchFamily="18" charset="0"/>
            </a:endParaRPr>
          </a:p>
        </p:txBody>
      </p:sp>
      <p:sp>
        <p:nvSpPr>
          <p:cNvPr id="18" name="Text Box 39"/>
          <p:cNvSpPr txBox="1">
            <a:spLocks noChangeArrowheads="1"/>
          </p:cNvSpPr>
          <p:nvPr/>
        </p:nvSpPr>
        <p:spPr bwMode="auto">
          <a:xfrm>
            <a:off x="1582994" y="2182504"/>
            <a:ext cx="1981200" cy="646331"/>
          </a:xfrm>
          <a:prstGeom prst="rect">
            <a:avLst/>
          </a:prstGeom>
          <a:noFill/>
          <a:ln>
            <a:noFill/>
          </a:ln>
          <a:effec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3600" b="1" u="sng" dirty="0" err="1">
                <a:solidFill>
                  <a:srgbClr val="660066"/>
                </a:solidFill>
                <a:latin typeface="Times New Roman" panose="02020603050405020304" pitchFamily="18" charset="0"/>
                <a:cs typeface="Arial" panose="020B0604020202020204" pitchFamily="34" charset="0"/>
              </a:rPr>
              <a:t>Đê</a:t>
            </a:r>
            <a:r>
              <a:rPr lang="en-US" altLang="en-US" sz="3600" b="1" u="sng" dirty="0">
                <a:solidFill>
                  <a:srgbClr val="660066"/>
                </a:solidFill>
                <a:latin typeface="Times New Roman" panose="02020603050405020304" pitchFamily="18" charset="0"/>
                <a:cs typeface="Arial" panose="020B0604020202020204" pitchFamily="34" charset="0"/>
              </a:rPr>
              <a:t>̀ </a:t>
            </a:r>
            <a:r>
              <a:rPr lang="en-US" altLang="en-US" sz="3600" b="1" u="sng" dirty="0" err="1">
                <a:solidFill>
                  <a:srgbClr val="660066"/>
                </a:solidFill>
                <a:latin typeface="Times New Roman" panose="02020603050405020304" pitchFamily="18" charset="0"/>
                <a:cs typeface="Arial" panose="020B0604020202020204" pitchFamily="34" charset="0"/>
              </a:rPr>
              <a:t>bài</a:t>
            </a:r>
            <a:r>
              <a:rPr lang="en-US" altLang="en-US" sz="3600" b="1" u="sng" dirty="0">
                <a:solidFill>
                  <a:srgbClr val="660066"/>
                </a:solidFill>
                <a:latin typeface="Times New Roman" panose="02020603050405020304" pitchFamily="18" charset="0"/>
                <a:cs typeface="Arial" panose="020B0604020202020204" pitchFamily="34" charset="0"/>
              </a:rPr>
              <a:t>:</a:t>
            </a:r>
          </a:p>
        </p:txBody>
      </p:sp>
      <p:sp>
        <p:nvSpPr>
          <p:cNvPr id="19" name="Text Box 40"/>
          <p:cNvSpPr txBox="1">
            <a:spLocks noChangeArrowheads="1"/>
          </p:cNvSpPr>
          <p:nvPr/>
        </p:nvSpPr>
        <p:spPr bwMode="auto">
          <a:xfrm>
            <a:off x="1290960" y="2828837"/>
            <a:ext cx="961007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50000"/>
              </a:spcBef>
              <a:buFontTx/>
              <a:buNone/>
            </a:pP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Kê</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một</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câu</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chuyện</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em</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đã</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nghe</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hoặc</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đã</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đọc</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vê</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một</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nữ</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anh</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hùng</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hoặc</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một</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phụ</a:t>
            </a:r>
            <a:r>
              <a:rPr lang="en-US" altLang="en-US" sz="3600" dirty="0">
                <a:latin typeface="Times New Roman" panose="02020603050405020304" pitchFamily="18" charset="0"/>
                <a:cs typeface="Arial" panose="020B0604020202020204" pitchFamily="34" charset="0"/>
              </a:rPr>
              <a:t> </a:t>
            </a:r>
            <a:r>
              <a:rPr lang="en-US" altLang="en-US" sz="3600" dirty="0" err="1">
                <a:latin typeface="Times New Roman" panose="02020603050405020304" pitchFamily="18" charset="0"/>
                <a:cs typeface="Arial" panose="020B0604020202020204" pitchFamily="34" charset="0"/>
              </a:rPr>
              <a:t>nữ</a:t>
            </a:r>
            <a:r>
              <a:rPr lang="en-US" altLang="en-US" sz="3600" dirty="0">
                <a:latin typeface="Times New Roman" panose="02020603050405020304" pitchFamily="18" charset="0"/>
                <a:cs typeface="Arial" panose="020B0604020202020204" pitchFamily="34" charset="0"/>
              </a:rPr>
              <a:t> có </a:t>
            </a:r>
            <a:r>
              <a:rPr lang="en-US" altLang="en-US" sz="3600" dirty="0" err="1">
                <a:latin typeface="Times New Roman" panose="02020603050405020304" pitchFamily="18" charset="0"/>
                <a:cs typeface="Arial" panose="020B0604020202020204" pitchFamily="34" charset="0"/>
              </a:rPr>
              <a:t>tài</a:t>
            </a:r>
            <a:r>
              <a:rPr lang="en-US" altLang="en-US" sz="3600" dirty="0">
                <a:latin typeface="Times New Roman" panose="02020603050405020304" pitchFamily="18" charset="0"/>
                <a:cs typeface="Arial" panose="020B0604020202020204" pitchFamily="34" charset="0"/>
              </a:rPr>
              <a:t>.</a:t>
            </a:r>
          </a:p>
        </p:txBody>
      </p:sp>
    </p:spTree>
    <p:custDataLst>
      <p:tags r:id="rId1"/>
    </p:custDataLst>
    <p:extLst>
      <p:ext uri="{BB962C8B-B14F-4D97-AF65-F5344CB8AC3E}">
        <p14:creationId xmlns:p14="http://schemas.microsoft.com/office/powerpoint/2010/main" val="2216610918"/>
      </p:ext>
    </p:extLst>
  </p:cSld>
  <p:clrMapOvr>
    <a:masterClrMapping/>
  </p:clrMapOvr>
  <mc:AlternateContent xmlns:mc="http://schemas.openxmlformats.org/markup-compatibility/2006" xmlns:p14="http://schemas.microsoft.com/office/powerpoint/2010/main">
    <mc:Choice Requires="p14">
      <p:transition spd="med" p14:dur="700" advTm="45581">
        <p:fade/>
      </p:transition>
    </mc:Choice>
    <mc:Fallback xmlns="">
      <p:transition spd="med" advTm="4558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fade">
                                      <p:cBhvr>
                                        <p:cTn id="7" dur="1000"/>
                                        <p:tgtEl>
                                          <p:spTgt spid="13">
                                            <p:txEl>
                                              <p:pRg st="1" end="1"/>
                                            </p:txEl>
                                          </p:spTgt>
                                        </p:tgtEl>
                                      </p:cBhvr>
                                    </p:animEffect>
                                    <p:anim calcmode="lin" valueType="num">
                                      <p:cBhvr>
                                        <p:cTn id="8" dur="1000" fill="hold"/>
                                        <p:tgtEl>
                                          <p:spTgt spid="1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diamond(in)">
                                      <p:cBhvr>
                                        <p:cTn id="14" dur="10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19">
                                            <p:txEl>
                                              <p:pRg st="0" end="0"/>
                                            </p:txEl>
                                          </p:spTgt>
                                        </p:tgtEl>
                                        <p:attrNameLst>
                                          <p:attrName>style.visibility</p:attrName>
                                        </p:attrNameLst>
                                      </p:cBhvr>
                                      <p:to>
                                        <p:strVal val="visible"/>
                                      </p:to>
                                    </p:set>
                                    <p:anim calcmode="lin" valueType="num">
                                      <p:cBhvr>
                                        <p:cTn id="19" dur="1000" fill="hold"/>
                                        <p:tgtEl>
                                          <p:spTgt spid="19">
                                            <p:txEl>
                                              <p:pRg st="0" end="0"/>
                                            </p:txEl>
                                          </p:spTgt>
                                        </p:tgtEl>
                                        <p:attrNameLst>
                                          <p:attrName>ppt_w</p:attrName>
                                        </p:attrNameLst>
                                      </p:cBhvr>
                                      <p:tavLst>
                                        <p:tav tm="0">
                                          <p:val>
                                            <p:strVal val="#ppt_w*0.70"/>
                                          </p:val>
                                        </p:tav>
                                        <p:tav tm="100000">
                                          <p:val>
                                            <p:strVal val="#ppt_w"/>
                                          </p:val>
                                        </p:tav>
                                      </p:tavLst>
                                    </p:anim>
                                    <p:anim calcmode="lin" valueType="num">
                                      <p:cBhvr>
                                        <p:cTn id="20" dur="1000" fill="hold"/>
                                        <p:tgtEl>
                                          <p:spTgt spid="19">
                                            <p:txEl>
                                              <p:pRg st="0" end="0"/>
                                            </p:txEl>
                                          </p:spTgt>
                                        </p:tgtEl>
                                        <p:attrNameLst>
                                          <p:attrName>ppt_h</p:attrName>
                                        </p:attrNameLst>
                                      </p:cBhvr>
                                      <p:tavLst>
                                        <p:tav tm="0">
                                          <p:val>
                                            <p:strVal val="#ppt_h"/>
                                          </p:val>
                                        </p:tav>
                                        <p:tav tm="100000">
                                          <p:val>
                                            <p:strVal val="#ppt_h"/>
                                          </p:val>
                                        </p:tav>
                                      </p:tavLst>
                                    </p:anim>
                                    <p:animEffect transition="in" filter="fade">
                                      <p:cBhvr>
                                        <p:cTn id="21" dur="10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26"/>
          <p:cNvSpPr txBox="1">
            <a:spLocks noChangeArrowheads="1"/>
          </p:cNvSpPr>
          <p:nvPr/>
        </p:nvSpPr>
        <p:spPr bwMode="auto">
          <a:xfrm>
            <a:off x="5120619" y="17592"/>
            <a:ext cx="1489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3600" b="1" u="sng" dirty="0" err="1">
                <a:solidFill>
                  <a:srgbClr val="990000"/>
                </a:solidFill>
                <a:latin typeface="Times New Roman" panose="02020603050405020304" pitchFamily="18" charset="0"/>
                <a:cs typeface="Arial" panose="020B0604020202020204" pitchFamily="34" charset="0"/>
              </a:rPr>
              <a:t>Gợi</a:t>
            </a:r>
            <a:r>
              <a:rPr lang="en-US" altLang="en-US" sz="3600" b="1" u="sng" dirty="0">
                <a:solidFill>
                  <a:srgbClr val="990000"/>
                </a:solidFill>
                <a:latin typeface="Times New Roman" panose="02020603050405020304" pitchFamily="18" charset="0"/>
                <a:cs typeface="Arial" panose="020B0604020202020204" pitchFamily="34" charset="0"/>
              </a:rPr>
              <a:t> ý:</a:t>
            </a:r>
          </a:p>
        </p:txBody>
      </p:sp>
      <p:sp>
        <p:nvSpPr>
          <p:cNvPr id="27" name="Text Box 27"/>
          <p:cNvSpPr txBox="1">
            <a:spLocks noChangeArrowheads="1"/>
          </p:cNvSpPr>
          <p:nvPr/>
        </p:nvSpPr>
        <p:spPr bwMode="auto">
          <a:xfrm>
            <a:off x="207986" y="710893"/>
            <a:ext cx="4643652" cy="584775"/>
          </a:xfrm>
          <a:prstGeom prst="rect">
            <a:avLst/>
          </a:prstGeom>
          <a:noFill/>
          <a:ln>
            <a:noFill/>
          </a:ln>
          <a:effec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50000"/>
              </a:spcBef>
              <a:buFontTx/>
              <a:buNone/>
            </a:pPr>
            <a:r>
              <a:rPr lang="en-US" altLang="en-US" b="1" dirty="0">
                <a:solidFill>
                  <a:srgbClr val="FC6E04"/>
                </a:solidFill>
                <a:latin typeface="Times New Roman" panose="02020603050405020304" pitchFamily="18" charset="0"/>
                <a:cs typeface="Arial" panose="020B0604020202020204" pitchFamily="34" charset="0"/>
              </a:rPr>
              <a:t>1. </a:t>
            </a:r>
            <a:r>
              <a:rPr lang="en-US" altLang="en-US" b="1" dirty="0" err="1">
                <a:solidFill>
                  <a:srgbClr val="FC6E04"/>
                </a:solidFill>
                <a:latin typeface="Times New Roman" panose="02020603050405020304" pitchFamily="18" charset="0"/>
                <a:cs typeface="Arial" panose="020B0604020202020204" pitchFamily="34" charset="0"/>
              </a:rPr>
              <a:t>Tìm</a:t>
            </a:r>
            <a:r>
              <a:rPr lang="en-US" altLang="en-US" b="1" dirty="0">
                <a:solidFill>
                  <a:srgbClr val="FC6E04"/>
                </a:solidFill>
                <a:latin typeface="Times New Roman" panose="02020603050405020304" pitchFamily="18" charset="0"/>
                <a:cs typeface="Arial" panose="020B0604020202020204" pitchFamily="34" charset="0"/>
              </a:rPr>
              <a:t> </a:t>
            </a:r>
            <a:r>
              <a:rPr lang="en-US" altLang="en-US" b="1" dirty="0" err="1">
                <a:solidFill>
                  <a:srgbClr val="FC6E04"/>
                </a:solidFill>
                <a:latin typeface="Times New Roman" panose="02020603050405020304" pitchFamily="18" charset="0"/>
                <a:cs typeface="Arial" panose="020B0604020202020204" pitchFamily="34" charset="0"/>
              </a:rPr>
              <a:t>truyện</a:t>
            </a:r>
            <a:r>
              <a:rPr lang="en-US" altLang="en-US" b="1" dirty="0">
                <a:solidFill>
                  <a:srgbClr val="FC6E04"/>
                </a:solidFill>
                <a:latin typeface="Times New Roman" panose="02020603050405020304" pitchFamily="18" charset="0"/>
                <a:cs typeface="Arial" panose="020B0604020202020204" pitchFamily="34" charset="0"/>
              </a:rPr>
              <a:t> </a:t>
            </a:r>
            <a:r>
              <a:rPr lang="en-US" altLang="en-US" b="1" dirty="0" err="1">
                <a:solidFill>
                  <a:srgbClr val="FC6E04"/>
                </a:solidFill>
                <a:latin typeface="Times New Roman" panose="02020603050405020304" pitchFamily="18" charset="0"/>
                <a:cs typeface="Arial" panose="020B0604020202020204" pitchFamily="34" charset="0"/>
              </a:rPr>
              <a:t>vê</a:t>
            </a:r>
            <a:r>
              <a:rPr lang="en-US" altLang="en-US" b="1" dirty="0">
                <a:solidFill>
                  <a:srgbClr val="FC6E04"/>
                </a:solidFill>
                <a:latin typeface="Times New Roman" panose="02020603050405020304" pitchFamily="18" charset="0"/>
                <a:cs typeface="Arial" panose="020B0604020202020204" pitchFamily="34" charset="0"/>
              </a:rPr>
              <a:t>̀ </a:t>
            </a:r>
            <a:r>
              <a:rPr lang="en-US" altLang="en-US" b="1" dirty="0" err="1">
                <a:solidFill>
                  <a:srgbClr val="FC6E04"/>
                </a:solidFill>
                <a:latin typeface="Times New Roman" panose="02020603050405020304" pitchFamily="18" charset="0"/>
                <a:cs typeface="Arial" panose="020B0604020202020204" pitchFamily="34" charset="0"/>
              </a:rPr>
              <a:t>phu</a:t>
            </a:r>
            <a:r>
              <a:rPr lang="en-US" altLang="en-US" b="1" dirty="0">
                <a:solidFill>
                  <a:srgbClr val="FC6E04"/>
                </a:solidFill>
                <a:latin typeface="Times New Roman" panose="02020603050405020304" pitchFamily="18" charset="0"/>
                <a:cs typeface="Arial" panose="020B0604020202020204" pitchFamily="34" charset="0"/>
              </a:rPr>
              <a:t>̣ </a:t>
            </a:r>
            <a:r>
              <a:rPr lang="en-US" altLang="en-US" b="1" dirty="0" err="1">
                <a:solidFill>
                  <a:srgbClr val="FC6E04"/>
                </a:solidFill>
                <a:latin typeface="Times New Roman" panose="02020603050405020304" pitchFamily="18" charset="0"/>
                <a:cs typeface="Arial" panose="020B0604020202020204" pitchFamily="34" charset="0"/>
              </a:rPr>
              <a:t>nữ</a:t>
            </a:r>
            <a:r>
              <a:rPr lang="en-US" altLang="en-US" b="1" dirty="0">
                <a:solidFill>
                  <a:srgbClr val="FC6E04"/>
                </a:solidFill>
                <a:latin typeface="Times New Roman" panose="02020603050405020304" pitchFamily="18" charset="0"/>
                <a:cs typeface="Arial" panose="020B0604020202020204" pitchFamily="34" charset="0"/>
              </a:rPr>
              <a:t>:</a:t>
            </a:r>
          </a:p>
        </p:txBody>
      </p:sp>
      <p:sp>
        <p:nvSpPr>
          <p:cNvPr id="28" name="Text Box 30"/>
          <p:cNvSpPr txBox="1">
            <a:spLocks noChangeArrowheads="1"/>
          </p:cNvSpPr>
          <p:nvPr/>
        </p:nvSpPr>
        <p:spPr bwMode="auto">
          <a:xfrm>
            <a:off x="345529" y="1342638"/>
            <a:ext cx="116586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50000"/>
              </a:spcBef>
              <a:buFontTx/>
              <a:buNone/>
            </a:pPr>
            <a:r>
              <a:rPr lang="en-US" altLang="en-US" i="1" dirty="0">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Truyện</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vê</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những</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phu</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nữ</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anh</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hùng</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Trưng</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Trắc</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Trưng</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Nhi</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Triệu</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Thi</a:t>
            </a:r>
            <a:r>
              <a:rPr lang="en-US" altLang="en-US" i="1" dirty="0">
                <a:latin typeface="Times New Roman" panose="02020603050405020304" pitchFamily="18" charset="0"/>
                <a:cs typeface="Arial" panose="020B0604020202020204" pitchFamily="34" charset="0"/>
              </a:rPr>
              <a:t>̣ Trinh, </a:t>
            </a:r>
            <a:r>
              <a:rPr lang="en-US" altLang="en-US" i="1" dirty="0" err="1">
                <a:latin typeface="Times New Roman" panose="02020603050405020304" pitchFamily="18" charset="0"/>
                <a:cs typeface="Arial" panose="020B0604020202020204" pitchFamily="34" charset="0"/>
              </a:rPr>
              <a:t>Bùi</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Thi</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Xuân</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Nguyễn</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Thi</a:t>
            </a:r>
            <a:r>
              <a:rPr lang="en-US" altLang="en-US" i="1" dirty="0">
                <a:latin typeface="Times New Roman" panose="02020603050405020304" pitchFamily="18" charset="0"/>
                <a:cs typeface="Arial" panose="020B0604020202020204" pitchFamily="34" charset="0"/>
              </a:rPr>
              <a:t>̣ Minh </a:t>
            </a:r>
            <a:r>
              <a:rPr lang="en-US" altLang="en-US" i="1" dirty="0" err="1">
                <a:latin typeface="Times New Roman" panose="02020603050405020304" pitchFamily="18" charset="0"/>
                <a:cs typeface="Arial" panose="020B0604020202020204" pitchFamily="34" charset="0"/>
              </a:rPr>
              <a:t>Khai</a:t>
            </a:r>
            <a:r>
              <a:rPr lang="en-US" altLang="en-US" i="1" dirty="0">
                <a:latin typeface="Times New Roman" panose="02020603050405020304" pitchFamily="18" charset="0"/>
                <a:cs typeface="Arial" panose="020B0604020202020204" pitchFamily="34" charset="0"/>
              </a:rPr>
              <a:t>, Võ </a:t>
            </a:r>
            <a:r>
              <a:rPr lang="en-US" altLang="en-US" i="1" dirty="0" err="1">
                <a:latin typeface="Times New Roman" panose="02020603050405020304" pitchFamily="18" charset="0"/>
                <a:cs typeface="Arial" panose="020B0604020202020204" pitchFamily="34" charset="0"/>
              </a:rPr>
              <a:t>Thi</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Sáu</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Nguyễn</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Thi</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Định</a:t>
            </a:r>
            <a:r>
              <a:rPr lang="en-US" altLang="en-US" i="1" dirty="0">
                <a:latin typeface="Times New Roman" panose="02020603050405020304" pitchFamily="18" charset="0"/>
                <a:cs typeface="Arial" panose="020B0604020202020204" pitchFamily="34" charset="0"/>
              </a:rPr>
              <a:t>,…</a:t>
            </a:r>
          </a:p>
        </p:txBody>
      </p:sp>
      <p:sp>
        <p:nvSpPr>
          <p:cNvPr id="29" name="Text Box 47"/>
          <p:cNvSpPr txBox="1">
            <a:spLocks noChangeArrowheads="1"/>
          </p:cNvSpPr>
          <p:nvPr/>
        </p:nvSpPr>
        <p:spPr bwMode="auto">
          <a:xfrm>
            <a:off x="225868" y="2878445"/>
            <a:ext cx="1155239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50000"/>
              </a:spcBef>
              <a:buFontTx/>
              <a:buNone/>
            </a:pPr>
            <a:r>
              <a:rPr lang="en-US" altLang="en-US" i="1" dirty="0">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Truyện</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vê</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các</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nhà</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hoạt</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động</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xã</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hội</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văn</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hóa</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khoa</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học</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nổi</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tiếng</a:t>
            </a:r>
            <a:r>
              <a:rPr lang="en-US" altLang="en-US" b="1" i="1" dirty="0">
                <a:solidFill>
                  <a:srgbClr val="C00000"/>
                </a:solidFill>
                <a:latin typeface="Times New Roman" panose="02020603050405020304" pitchFamily="18" charset="0"/>
                <a:cs typeface="Arial" panose="020B0604020202020204" pitchFamily="34" charset="0"/>
              </a:rPr>
              <a:t> là </a:t>
            </a:r>
            <a:r>
              <a:rPr lang="en-US" altLang="en-US" b="1" i="1" dirty="0" err="1">
                <a:solidFill>
                  <a:srgbClr val="C00000"/>
                </a:solidFill>
                <a:latin typeface="Times New Roman" panose="02020603050405020304" pitchFamily="18" charset="0"/>
                <a:cs typeface="Arial" panose="020B0604020202020204" pitchFamily="34" charset="0"/>
              </a:rPr>
              <a:t>phu</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nữ</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Nguyên</a:t>
            </a:r>
            <a:r>
              <a:rPr lang="en-US" altLang="en-US" i="1" dirty="0">
                <a:latin typeface="Times New Roman" panose="02020603050405020304" pitchFamily="18" charset="0"/>
                <a:cs typeface="Arial" panose="020B0604020202020204" pitchFamily="34" charset="0"/>
              </a:rPr>
              <a:t> phi Ỷ Lan, </a:t>
            </a:r>
            <a:r>
              <a:rPr lang="en-US" altLang="en-US" i="1" dirty="0" err="1">
                <a:latin typeface="Times New Roman" panose="02020603050405020304" pitchFamily="18" charset="0"/>
                <a:cs typeface="Arial" panose="020B0604020202020204" pitchFamily="34" charset="0"/>
              </a:rPr>
              <a:t>nhà</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thơ</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Hô</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Xuân</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Hương</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nhà</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thơ</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Đoàn</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Thi</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Điểm</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nữ</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bác</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học</a:t>
            </a:r>
            <a:r>
              <a:rPr lang="en-US" altLang="en-US" i="1" dirty="0">
                <a:latin typeface="Times New Roman" panose="02020603050405020304" pitchFamily="18" charset="0"/>
                <a:cs typeface="Arial" panose="020B0604020202020204" pitchFamily="34" charset="0"/>
              </a:rPr>
              <a:t> Ma-</a:t>
            </a:r>
            <a:r>
              <a:rPr lang="en-US" altLang="en-US" i="1" dirty="0" err="1">
                <a:latin typeface="Times New Roman" panose="02020603050405020304" pitchFamily="18" charset="0"/>
                <a:cs typeface="Arial" panose="020B0604020202020204" pitchFamily="34" charset="0"/>
              </a:rPr>
              <a:t>ri</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Quy-ri</a:t>
            </a:r>
            <a:r>
              <a:rPr lang="en-US" altLang="en-US" i="1" dirty="0">
                <a:latin typeface="Times New Roman" panose="02020603050405020304" pitchFamily="18" charset="0"/>
                <a:cs typeface="Arial" panose="020B0604020202020204" pitchFamily="34" charset="0"/>
              </a:rPr>
              <a:t>,…</a:t>
            </a:r>
          </a:p>
        </p:txBody>
      </p:sp>
      <p:sp>
        <p:nvSpPr>
          <p:cNvPr id="30" name="Text Box 48"/>
          <p:cNvSpPr txBox="1">
            <a:spLocks noChangeArrowheads="1"/>
          </p:cNvSpPr>
          <p:nvPr/>
        </p:nvSpPr>
        <p:spPr bwMode="auto">
          <a:xfrm>
            <a:off x="207986" y="4448105"/>
            <a:ext cx="112109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50000"/>
              </a:spcBef>
              <a:buFontTx/>
              <a:buNone/>
            </a:pPr>
            <a:r>
              <a:rPr lang="en-US" altLang="en-US" i="1" dirty="0">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Truyện</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vê</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những</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phu</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nữ</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bình</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thường</a:t>
            </a:r>
            <a:r>
              <a:rPr lang="en-US" altLang="en-US" b="1" i="1" dirty="0">
                <a:solidFill>
                  <a:srgbClr val="C00000"/>
                </a:solidFill>
                <a:latin typeface="Times New Roman" panose="02020603050405020304" pitchFamily="18" charset="0"/>
                <a:cs typeface="Arial" panose="020B0604020202020204" pitchFamily="34" charset="0"/>
              </a:rPr>
              <a:t> mà </a:t>
            </a:r>
            <a:r>
              <a:rPr lang="en-US" altLang="en-US" b="1" i="1" dirty="0" err="1">
                <a:solidFill>
                  <a:srgbClr val="C00000"/>
                </a:solidFill>
                <a:latin typeface="Times New Roman" panose="02020603050405020304" pitchFamily="18" charset="0"/>
                <a:cs typeface="Arial" panose="020B0604020202020204" pitchFamily="34" charset="0"/>
              </a:rPr>
              <a:t>đảm</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đang</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tài</a:t>
            </a:r>
            <a:r>
              <a:rPr lang="en-US" altLang="en-US" b="1" i="1" dirty="0">
                <a:solidFill>
                  <a:srgbClr val="C00000"/>
                </a:solidFill>
                <a:latin typeface="Times New Roman" panose="02020603050405020304" pitchFamily="18" charset="0"/>
                <a:cs typeface="Arial" panose="020B0604020202020204" pitchFamily="34" charset="0"/>
              </a:rPr>
              <a:t> trí</a:t>
            </a:r>
            <a:r>
              <a:rPr lang="en-US" altLang="en-US" i="1" dirty="0">
                <a:latin typeface="Times New Roman" panose="02020603050405020304" pitchFamily="18" charset="0"/>
                <a:cs typeface="Arial" panose="020B0604020202020204" pitchFamily="34" charset="0"/>
              </a:rPr>
              <a:t>.</a:t>
            </a:r>
          </a:p>
        </p:txBody>
      </p:sp>
      <p:sp>
        <p:nvSpPr>
          <p:cNvPr id="31" name="Text Box 49"/>
          <p:cNvSpPr txBox="1">
            <a:spLocks noChangeArrowheads="1"/>
          </p:cNvSpPr>
          <p:nvPr/>
        </p:nvSpPr>
        <p:spPr bwMode="auto">
          <a:xfrm>
            <a:off x="207986" y="5079850"/>
            <a:ext cx="11879239"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50000"/>
              </a:spcBef>
              <a:buFontTx/>
              <a:buNone/>
            </a:pPr>
            <a:r>
              <a:rPr lang="en-US" altLang="en-US" i="1" dirty="0">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Truyện</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vê</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các</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bạn</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nữ</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thông</a:t>
            </a:r>
            <a:r>
              <a:rPr lang="en-US" altLang="en-US" b="1" i="1" dirty="0">
                <a:solidFill>
                  <a:srgbClr val="C00000"/>
                </a:solidFill>
                <a:latin typeface="Times New Roman" panose="02020603050405020304" pitchFamily="18" charset="0"/>
                <a:cs typeface="Arial" panose="020B0604020202020204" pitchFamily="34" charset="0"/>
              </a:rPr>
              <a:t> minh, </a:t>
            </a:r>
            <a:r>
              <a:rPr lang="en-US" altLang="en-US" b="1" i="1" dirty="0" err="1">
                <a:solidFill>
                  <a:srgbClr val="C00000"/>
                </a:solidFill>
                <a:latin typeface="Times New Roman" panose="02020603050405020304" pitchFamily="18" charset="0"/>
                <a:cs typeface="Arial" panose="020B0604020202020204" pitchFamily="34" charset="0"/>
              </a:rPr>
              <a:t>tài</a:t>
            </a:r>
            <a:r>
              <a:rPr lang="en-US" altLang="en-US" b="1" i="1" dirty="0">
                <a:solidFill>
                  <a:srgbClr val="C00000"/>
                </a:solidFill>
                <a:latin typeface="Times New Roman" panose="02020603050405020304" pitchFamily="18" charset="0"/>
                <a:cs typeface="Arial" panose="020B0604020202020204" pitchFamily="34" charset="0"/>
              </a:rPr>
              <a:t> </a:t>
            </a:r>
            <a:r>
              <a:rPr lang="en-US" altLang="en-US" b="1" i="1" dirty="0" err="1">
                <a:solidFill>
                  <a:srgbClr val="C00000"/>
                </a:solidFill>
                <a:latin typeface="Times New Roman" panose="02020603050405020304" pitchFamily="18" charset="0"/>
                <a:cs typeface="Arial" panose="020B0604020202020204" pitchFamily="34" charset="0"/>
              </a:rPr>
              <a:t>giỏi</a:t>
            </a:r>
            <a:r>
              <a:rPr lang="en-US" altLang="en-US" i="1" dirty="0">
                <a:latin typeface="Times New Roman" panose="02020603050405020304" pitchFamily="18" charset="0"/>
                <a:cs typeface="Arial" panose="020B0604020202020204" pitchFamily="34" charset="0"/>
              </a:rPr>
              <a:t>: Con </a:t>
            </a:r>
            <a:r>
              <a:rPr lang="en-US" altLang="en-US" i="1" dirty="0" err="1">
                <a:latin typeface="Times New Roman" panose="02020603050405020304" pitchFamily="18" charset="0"/>
                <a:cs typeface="Arial" panose="020B0604020202020204" pitchFamily="34" charset="0"/>
              </a:rPr>
              <a:t>gái</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Tiếng</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Việt</a:t>
            </a:r>
            <a:r>
              <a:rPr lang="en-US" altLang="en-US" i="1" dirty="0">
                <a:latin typeface="Times New Roman" panose="02020603050405020304" pitchFamily="18" charset="0"/>
                <a:cs typeface="Arial" panose="020B0604020202020204" pitchFamily="34" charset="0"/>
              </a:rPr>
              <a:t> 5, </a:t>
            </a:r>
            <a:r>
              <a:rPr lang="en-US" altLang="en-US" i="1" dirty="0" err="1">
                <a:latin typeface="Times New Roman" panose="02020603050405020304" pitchFamily="18" charset="0"/>
                <a:cs typeface="Arial" panose="020B0604020202020204" pitchFamily="34" charset="0"/>
              </a:rPr>
              <a:t>tập</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hai</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Lớp</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trưởng</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lớp</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tôi</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Tiếng</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Việt</a:t>
            </a:r>
            <a:r>
              <a:rPr lang="en-US" altLang="en-US" i="1" dirty="0">
                <a:latin typeface="Times New Roman" panose="02020603050405020304" pitchFamily="18" charset="0"/>
                <a:cs typeface="Arial" panose="020B0604020202020204" pitchFamily="34" charset="0"/>
              </a:rPr>
              <a:t> 5, </a:t>
            </a:r>
            <a:r>
              <a:rPr lang="en-US" altLang="en-US" i="1" dirty="0" err="1">
                <a:latin typeface="Times New Roman" panose="02020603050405020304" pitchFamily="18" charset="0"/>
                <a:cs typeface="Arial" panose="020B0604020202020204" pitchFamily="34" charset="0"/>
              </a:rPr>
              <a:t>tập</a:t>
            </a:r>
            <a:r>
              <a:rPr lang="en-US" altLang="en-US" i="1" dirty="0">
                <a:latin typeface="Times New Roman" panose="02020603050405020304" pitchFamily="18" charset="0"/>
                <a:cs typeface="Arial" panose="020B0604020202020204" pitchFamily="34" charset="0"/>
              </a:rPr>
              <a:t> </a:t>
            </a:r>
            <a:r>
              <a:rPr lang="en-US" altLang="en-US" i="1" dirty="0" err="1">
                <a:latin typeface="Times New Roman" panose="02020603050405020304" pitchFamily="18" charset="0"/>
                <a:cs typeface="Arial" panose="020B0604020202020204" pitchFamily="34" charset="0"/>
              </a:rPr>
              <a:t>hai</a:t>
            </a:r>
            <a:r>
              <a:rPr lang="en-US" altLang="en-US" i="1" dirty="0">
                <a:latin typeface="Times New Roman" panose="02020603050405020304" pitchFamily="18" charset="0"/>
                <a:cs typeface="Arial" panose="020B0604020202020204" pitchFamily="34" charset="0"/>
              </a:rPr>
              <a:t>).</a:t>
            </a:r>
          </a:p>
        </p:txBody>
      </p:sp>
    </p:spTree>
    <p:custDataLst>
      <p:tags r:id="rId1"/>
    </p:custDataLst>
    <p:extLst>
      <p:ext uri="{BB962C8B-B14F-4D97-AF65-F5344CB8AC3E}">
        <p14:creationId xmlns:p14="http://schemas.microsoft.com/office/powerpoint/2010/main" val="1901922787"/>
      </p:ext>
    </p:extLst>
  </p:cSld>
  <p:clrMapOvr>
    <a:masterClrMapping/>
  </p:clrMapOvr>
  <mc:AlternateContent xmlns:mc="http://schemas.openxmlformats.org/markup-compatibility/2006" xmlns:p14="http://schemas.microsoft.com/office/powerpoint/2010/main">
    <mc:Choice Requires="p14">
      <p:transition spd="med" p14:dur="700" advTm="85722">
        <p:fade/>
      </p:transition>
    </mc:Choice>
    <mc:Fallback xmlns="">
      <p:transition spd="med" advTm="8572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amond(in)">
                                      <p:cBhvr>
                                        <p:cTn id="7" dur="10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7">
                                            <p:txEl>
                                              <p:pRg st="0" end="0"/>
                                            </p:txEl>
                                          </p:spTgt>
                                        </p:tgtEl>
                                        <p:attrNameLst>
                                          <p:attrName>style.visibility</p:attrName>
                                        </p:attrNameLst>
                                      </p:cBhvr>
                                      <p:to>
                                        <p:strVal val="visible"/>
                                      </p:to>
                                    </p:set>
                                    <p:animEffect transition="in" filter="box(in)">
                                      <p:cBhvr>
                                        <p:cTn id="12" dur="500"/>
                                        <p:tgtEl>
                                          <p:spTgt spid="2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8">
                                            <p:txEl>
                                              <p:pRg st="0" end="0"/>
                                            </p:txEl>
                                          </p:spTgt>
                                        </p:tgtEl>
                                        <p:attrNameLst>
                                          <p:attrName>style.visibility</p:attrName>
                                        </p:attrNameLst>
                                      </p:cBhvr>
                                      <p:to>
                                        <p:strVal val="visible"/>
                                      </p:to>
                                    </p:set>
                                    <p:animEffect transition="in" filter="strips(downLeft)">
                                      <p:cBhvr>
                                        <p:cTn id="17" dur="500"/>
                                        <p:tgtEl>
                                          <p:spTgt spid="28">
                                            <p:txEl>
                                              <p:pRg st="0" end="0"/>
                                            </p:txEl>
                                          </p:spTgt>
                                        </p:tgtEl>
                                      </p:cBhvr>
                                    </p:animEffect>
                                  </p:childTnLst>
                                </p:cTn>
                              </p:par>
                              <p:par>
                                <p:cTn id="18" presetID="18" presetClass="entr" presetSubtype="12" fill="hold" nodeType="withEffect">
                                  <p:stCondLst>
                                    <p:cond delay="0"/>
                                  </p:stCondLst>
                                  <p:childTnLst>
                                    <p:set>
                                      <p:cBhvr>
                                        <p:cTn id="19" dur="1" fill="hold">
                                          <p:stCondLst>
                                            <p:cond delay="0"/>
                                          </p:stCondLst>
                                        </p:cTn>
                                        <p:tgtEl>
                                          <p:spTgt spid="29">
                                            <p:txEl>
                                              <p:pRg st="0" end="0"/>
                                            </p:txEl>
                                          </p:spTgt>
                                        </p:tgtEl>
                                        <p:attrNameLst>
                                          <p:attrName>style.visibility</p:attrName>
                                        </p:attrNameLst>
                                      </p:cBhvr>
                                      <p:to>
                                        <p:strVal val="visible"/>
                                      </p:to>
                                    </p:set>
                                    <p:animEffect transition="in" filter="strips(downLeft)">
                                      <p:cBhvr>
                                        <p:cTn id="20" dur="500"/>
                                        <p:tgtEl>
                                          <p:spTgt spid="29">
                                            <p:txEl>
                                              <p:pRg st="0" end="0"/>
                                            </p:txEl>
                                          </p:spTgt>
                                        </p:tgtEl>
                                      </p:cBhvr>
                                    </p:animEffect>
                                  </p:childTnLst>
                                </p:cTn>
                              </p:par>
                              <p:par>
                                <p:cTn id="21" presetID="18" presetClass="entr" presetSubtype="12" fill="hold" nodeType="withEffect">
                                  <p:stCondLst>
                                    <p:cond delay="0"/>
                                  </p:stCondLst>
                                  <p:childTnLst>
                                    <p:set>
                                      <p:cBhvr>
                                        <p:cTn id="22" dur="1" fill="hold">
                                          <p:stCondLst>
                                            <p:cond delay="0"/>
                                          </p:stCondLst>
                                        </p:cTn>
                                        <p:tgtEl>
                                          <p:spTgt spid="30">
                                            <p:txEl>
                                              <p:pRg st="0" end="0"/>
                                            </p:txEl>
                                          </p:spTgt>
                                        </p:tgtEl>
                                        <p:attrNameLst>
                                          <p:attrName>style.visibility</p:attrName>
                                        </p:attrNameLst>
                                      </p:cBhvr>
                                      <p:to>
                                        <p:strVal val="visible"/>
                                      </p:to>
                                    </p:set>
                                    <p:animEffect transition="in" filter="strips(downLeft)">
                                      <p:cBhvr>
                                        <p:cTn id="23" dur="500"/>
                                        <p:tgtEl>
                                          <p:spTgt spid="30">
                                            <p:txEl>
                                              <p:pRg st="0" end="0"/>
                                            </p:txEl>
                                          </p:spTgt>
                                        </p:tgtEl>
                                      </p:cBhvr>
                                    </p:animEffect>
                                  </p:childTnLst>
                                </p:cTn>
                              </p:par>
                              <p:par>
                                <p:cTn id="24" presetID="18" presetClass="entr" presetSubtype="12" fill="hold" nodeType="withEffect">
                                  <p:stCondLst>
                                    <p:cond delay="0"/>
                                  </p:stCondLst>
                                  <p:childTnLst>
                                    <p:set>
                                      <p:cBhvr>
                                        <p:cTn id="25" dur="1" fill="hold">
                                          <p:stCondLst>
                                            <p:cond delay="0"/>
                                          </p:stCondLst>
                                        </p:cTn>
                                        <p:tgtEl>
                                          <p:spTgt spid="31">
                                            <p:txEl>
                                              <p:pRg st="0" end="0"/>
                                            </p:txEl>
                                          </p:spTgt>
                                        </p:tgtEl>
                                        <p:attrNameLst>
                                          <p:attrName>style.visibility</p:attrName>
                                        </p:attrNameLst>
                                      </p:cBhvr>
                                      <p:to>
                                        <p:strVal val="visible"/>
                                      </p:to>
                                    </p:set>
                                    <p:animEffect transition="in" filter="strips(downLeft)">
                                      <p:cBhvr>
                                        <p:cTn id="26"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Pink Clean Plant Splice Texture Nature Powerpoint Background For Free  Download - Slidesdocs">
            <a:extLst>
              <a:ext uri="{FF2B5EF4-FFF2-40B4-BE49-F238E27FC236}">
                <a16:creationId xmlns:a16="http://schemas.microsoft.com/office/drawing/2014/main" id="{E82D35DF-D5C8-8554-9223-D17714D6B7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5BD4E12-AB48-AE8C-F791-646866EA7F28}"/>
              </a:ext>
            </a:extLst>
          </p:cNvPr>
          <p:cNvSpPr/>
          <p:nvPr/>
        </p:nvSpPr>
        <p:spPr>
          <a:xfrm>
            <a:off x="114300" y="275472"/>
            <a:ext cx="11960626" cy="64110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Box 4"/>
          <p:cNvSpPr txBox="1">
            <a:spLocks noChangeArrowheads="1"/>
          </p:cNvSpPr>
          <p:nvPr/>
        </p:nvSpPr>
        <p:spPr bwMode="auto">
          <a:xfrm>
            <a:off x="346097" y="260083"/>
            <a:ext cx="5476875" cy="553998"/>
          </a:xfrm>
          <a:prstGeom prst="rect">
            <a:avLst/>
          </a:prstGeom>
          <a:noFill/>
          <a:ln>
            <a:noFill/>
          </a:ln>
          <a:effec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50000"/>
              </a:spcBef>
              <a:buFontTx/>
              <a:buNone/>
            </a:pPr>
            <a:r>
              <a:rPr lang="en-US" altLang="en-US" sz="3000" b="1" dirty="0">
                <a:solidFill>
                  <a:srgbClr val="FC6E04"/>
                </a:solidFill>
                <a:latin typeface="Times New Roman" panose="02020603050405020304" pitchFamily="18" charset="0"/>
                <a:cs typeface="Arial" panose="020B0604020202020204" pitchFamily="34" charset="0"/>
              </a:rPr>
              <a:t>2</a:t>
            </a:r>
            <a:r>
              <a:rPr lang="en-US" altLang="en-US" sz="3000" b="1" i="1" dirty="0">
                <a:solidFill>
                  <a:srgbClr val="FC6E04"/>
                </a:solidFill>
                <a:latin typeface="Times New Roman" panose="02020603050405020304" pitchFamily="18" charset="0"/>
                <a:cs typeface="Arial" panose="020B0604020202020204" pitchFamily="34" charset="0"/>
              </a:rPr>
              <a:t>.</a:t>
            </a:r>
            <a:r>
              <a:rPr lang="en-US" altLang="en-US" sz="3000" b="1" dirty="0">
                <a:solidFill>
                  <a:srgbClr val="FC6E04"/>
                </a:solidFill>
                <a:latin typeface="Times New Roman" panose="02020603050405020304" pitchFamily="18" charset="0"/>
                <a:cs typeface="Arial" panose="020B0604020202020204" pitchFamily="34" charset="0"/>
              </a:rPr>
              <a:t> </a:t>
            </a:r>
            <a:r>
              <a:rPr lang="en-US" altLang="en-US" sz="3000" b="1" i="1" dirty="0" err="1">
                <a:solidFill>
                  <a:srgbClr val="FC6E04"/>
                </a:solidFill>
                <a:latin typeface="Times New Roman" panose="02020603050405020304" pitchFamily="18" charset="0"/>
                <a:cs typeface="Arial" panose="020B0604020202020204" pitchFamily="34" charset="0"/>
              </a:rPr>
              <a:t>Lập</a:t>
            </a:r>
            <a:r>
              <a:rPr lang="en-US" altLang="en-US" sz="3000" b="1" i="1" dirty="0">
                <a:solidFill>
                  <a:srgbClr val="FC6E04"/>
                </a:solidFill>
                <a:latin typeface="Times New Roman" panose="02020603050405020304" pitchFamily="18" charset="0"/>
                <a:cs typeface="Arial" panose="020B0604020202020204" pitchFamily="34" charset="0"/>
              </a:rPr>
              <a:t> </a:t>
            </a:r>
            <a:r>
              <a:rPr lang="en-US" altLang="en-US" sz="3000" b="1" i="1" dirty="0" err="1">
                <a:solidFill>
                  <a:srgbClr val="FC6E04"/>
                </a:solidFill>
                <a:latin typeface="Times New Roman" panose="02020603050405020304" pitchFamily="18" charset="0"/>
                <a:cs typeface="Arial" panose="020B0604020202020204" pitchFamily="34" charset="0"/>
              </a:rPr>
              <a:t>dàn</a:t>
            </a:r>
            <a:r>
              <a:rPr lang="en-US" altLang="en-US" sz="3000" b="1" i="1" dirty="0">
                <a:solidFill>
                  <a:srgbClr val="FC6E04"/>
                </a:solidFill>
                <a:latin typeface="Times New Roman" panose="02020603050405020304" pitchFamily="18" charset="0"/>
                <a:cs typeface="Arial" panose="020B0604020202020204" pitchFamily="34" charset="0"/>
              </a:rPr>
              <a:t> ý </a:t>
            </a:r>
            <a:r>
              <a:rPr lang="en-US" altLang="en-US" sz="3000" b="1" i="1" dirty="0" err="1">
                <a:solidFill>
                  <a:srgbClr val="FC6E04"/>
                </a:solidFill>
                <a:latin typeface="Times New Roman" panose="02020603050405020304" pitchFamily="18" charset="0"/>
                <a:cs typeface="Arial" panose="020B0604020202020204" pitchFamily="34" charset="0"/>
              </a:rPr>
              <a:t>cho</a:t>
            </a:r>
            <a:r>
              <a:rPr lang="en-US" altLang="en-US" sz="3000" b="1" i="1" dirty="0">
                <a:solidFill>
                  <a:srgbClr val="FC6E04"/>
                </a:solidFill>
                <a:latin typeface="Times New Roman" panose="02020603050405020304" pitchFamily="18" charset="0"/>
                <a:cs typeface="Arial" panose="020B0604020202020204" pitchFamily="34" charset="0"/>
              </a:rPr>
              <a:t> </a:t>
            </a:r>
            <a:r>
              <a:rPr lang="en-US" altLang="en-US" sz="3000" b="1" i="1" dirty="0" err="1">
                <a:solidFill>
                  <a:srgbClr val="FC6E04"/>
                </a:solidFill>
                <a:latin typeface="Times New Roman" panose="02020603050405020304" pitchFamily="18" charset="0"/>
                <a:cs typeface="Arial" panose="020B0604020202020204" pitchFamily="34" charset="0"/>
              </a:rPr>
              <a:t>câu</a:t>
            </a:r>
            <a:r>
              <a:rPr lang="en-US" altLang="en-US" sz="3000" b="1" i="1" dirty="0">
                <a:solidFill>
                  <a:srgbClr val="FC6E04"/>
                </a:solidFill>
                <a:latin typeface="Times New Roman" panose="02020603050405020304" pitchFamily="18" charset="0"/>
                <a:cs typeface="Arial" panose="020B0604020202020204" pitchFamily="34" charset="0"/>
              </a:rPr>
              <a:t> </a:t>
            </a:r>
            <a:r>
              <a:rPr lang="en-US" altLang="en-US" sz="3000" b="1" i="1" dirty="0" err="1">
                <a:solidFill>
                  <a:srgbClr val="FC6E04"/>
                </a:solidFill>
                <a:latin typeface="Times New Roman" panose="02020603050405020304" pitchFamily="18" charset="0"/>
                <a:cs typeface="Arial" panose="020B0604020202020204" pitchFamily="34" charset="0"/>
              </a:rPr>
              <a:t>chuyện</a:t>
            </a:r>
            <a:r>
              <a:rPr lang="en-US" altLang="en-US" sz="3000" b="1" i="1" dirty="0">
                <a:solidFill>
                  <a:srgbClr val="FC6E04"/>
                </a:solidFill>
                <a:latin typeface="Times New Roman" panose="02020603050405020304" pitchFamily="18" charset="0"/>
                <a:cs typeface="Arial" panose="020B0604020202020204" pitchFamily="34" charset="0"/>
              </a:rPr>
              <a:t>:</a:t>
            </a:r>
          </a:p>
        </p:txBody>
      </p:sp>
      <p:sp>
        <p:nvSpPr>
          <p:cNvPr id="15" name="Text Box 5"/>
          <p:cNvSpPr txBox="1">
            <a:spLocks noChangeArrowheads="1"/>
          </p:cNvSpPr>
          <p:nvPr/>
        </p:nvSpPr>
        <p:spPr bwMode="auto">
          <a:xfrm>
            <a:off x="323351" y="858795"/>
            <a:ext cx="1099924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3000" i="1" dirty="0" err="1">
                <a:latin typeface="Times New Roman" panose="02020603050405020304" pitchFamily="18" charset="0"/>
              </a:rPr>
              <a:t>Em</a:t>
            </a:r>
            <a:r>
              <a:rPr lang="en-US" altLang="en-US" sz="3000" i="1" dirty="0">
                <a:latin typeface="Times New Roman" panose="02020603050405020304" pitchFamily="18" charset="0"/>
              </a:rPr>
              <a:t> có </a:t>
            </a:r>
            <a:r>
              <a:rPr lang="en-US" altLang="en-US" sz="3000" i="1" dirty="0" err="1">
                <a:latin typeface="Times New Roman" panose="02020603050405020304" pitchFamily="18" charset="0"/>
              </a:rPr>
              <a:t>thê</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lập</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dàn</a:t>
            </a:r>
            <a:r>
              <a:rPr lang="en-US" altLang="en-US" sz="3000" i="1" dirty="0">
                <a:latin typeface="Times New Roman" panose="02020603050405020304" pitchFamily="18" charset="0"/>
              </a:rPr>
              <a:t> ý </a:t>
            </a:r>
            <a:r>
              <a:rPr lang="en-US" altLang="en-US" sz="3000" i="1" dirty="0" err="1">
                <a:latin typeface="Times New Roman" panose="02020603050405020304" pitchFamily="18" charset="0"/>
              </a:rPr>
              <a:t>đê</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kê</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chuyện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theo</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một</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trong</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hai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cách</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sau</a:t>
            </a:r>
            <a:r>
              <a:rPr lang="en-US" altLang="en-US" sz="3000" i="1" dirty="0">
                <a:latin typeface="Times New Roman" panose="02020603050405020304" pitchFamily="18" charset="0"/>
              </a:rPr>
              <a:t>:</a:t>
            </a:r>
          </a:p>
        </p:txBody>
      </p:sp>
      <p:sp>
        <p:nvSpPr>
          <p:cNvPr id="16" name="Text Box 6"/>
          <p:cNvSpPr txBox="1">
            <a:spLocks noChangeArrowheads="1"/>
          </p:cNvSpPr>
          <p:nvPr/>
        </p:nvSpPr>
        <p:spPr bwMode="auto">
          <a:xfrm>
            <a:off x="400938" y="1457507"/>
            <a:ext cx="11732525"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AutoNum type="alphaLcPeriod"/>
            </a:pPr>
            <a:r>
              <a:rPr lang="en-US" altLang="en-US" sz="3000" b="1" i="1" dirty="0" err="1">
                <a:solidFill>
                  <a:srgbClr val="C00000"/>
                </a:solidFill>
                <a:latin typeface="Times New Roman" panose="02020603050405020304" pitchFamily="18" charset="0"/>
              </a:rPr>
              <a:t>Kê</a:t>
            </a:r>
            <a:r>
              <a:rPr lang="en-US" altLang="en-US" sz="3000" b="1" i="1" dirty="0">
                <a:solidFill>
                  <a:srgbClr val="C00000"/>
                </a:solidFill>
                <a:latin typeface="Times New Roman" panose="02020603050405020304" pitchFamily="18" charset="0"/>
              </a:rPr>
              <a:t>̉ </a:t>
            </a:r>
            <a:r>
              <a:rPr lang="en-US" altLang="en-US" sz="3000" b="1" i="1" dirty="0" err="1">
                <a:solidFill>
                  <a:srgbClr val="C00000"/>
                </a:solidFill>
                <a:latin typeface="Times New Roman" panose="02020603050405020304" pitchFamily="18" charset="0"/>
              </a:rPr>
              <a:t>một</a:t>
            </a:r>
            <a:r>
              <a:rPr lang="en-US" altLang="en-US" sz="3000" b="1" i="1" dirty="0">
                <a:solidFill>
                  <a:srgbClr val="C00000"/>
                </a:solidFill>
                <a:latin typeface="Times New Roman" panose="02020603050405020304" pitchFamily="18" charset="0"/>
              </a:rPr>
              <a:t> </a:t>
            </a:r>
            <a:r>
              <a:rPr lang="en-US" altLang="en-US" sz="3000" b="1" i="1" dirty="0" err="1">
                <a:solidFill>
                  <a:srgbClr val="C00000"/>
                </a:solidFill>
                <a:latin typeface="Times New Roman" panose="02020603050405020304" pitchFamily="18" charset="0"/>
              </a:rPr>
              <a:t>câu</a:t>
            </a:r>
            <a:r>
              <a:rPr lang="en-US" altLang="en-US" sz="3000" b="1" i="1" dirty="0">
                <a:solidFill>
                  <a:srgbClr val="C00000"/>
                </a:solidFill>
                <a:latin typeface="Times New Roman" panose="02020603050405020304" pitchFamily="18" charset="0"/>
              </a:rPr>
              <a:t> </a:t>
            </a:r>
            <a:r>
              <a:rPr lang="en-US" altLang="en-US" sz="3000" b="1" i="1" dirty="0" err="1">
                <a:solidFill>
                  <a:srgbClr val="C00000"/>
                </a:solidFill>
                <a:latin typeface="Times New Roman" panose="02020603050405020304" pitchFamily="18" charset="0"/>
              </a:rPr>
              <a:t>chuyện</a:t>
            </a:r>
            <a:r>
              <a:rPr lang="en-US" altLang="en-US" sz="3000" b="1" i="1" dirty="0">
                <a:solidFill>
                  <a:srgbClr val="C00000"/>
                </a:solidFill>
                <a:latin typeface="Times New Roman" panose="02020603050405020304" pitchFamily="18" charset="0"/>
              </a:rPr>
              <a:t> cụ </a:t>
            </a:r>
            <a:r>
              <a:rPr lang="en-US" altLang="en-US" sz="3000" b="1" i="1" dirty="0" err="1">
                <a:solidFill>
                  <a:srgbClr val="C00000"/>
                </a:solidFill>
                <a:latin typeface="Times New Roman" panose="02020603050405020304" pitchFamily="18" charset="0"/>
              </a:rPr>
              <a:t>thê</a:t>
            </a:r>
            <a:r>
              <a:rPr lang="en-US" altLang="en-US" sz="3000" b="1" i="1" dirty="0">
                <a:solidFill>
                  <a:srgbClr val="C00000"/>
                </a:solidFill>
                <a:latin typeface="Times New Roman" panose="02020603050405020304" pitchFamily="18" charset="0"/>
              </a:rPr>
              <a:t>̉:</a:t>
            </a:r>
          </a:p>
          <a:p>
            <a:pPr eaLnBrk="1" hangingPunct="1">
              <a:spcBef>
                <a:spcPct val="0"/>
              </a:spcBef>
              <a:buFontTx/>
              <a:buChar char="-"/>
            </a:pPr>
            <a:r>
              <a:rPr lang="en-US" altLang="en-US" sz="3000" i="1" dirty="0" err="1">
                <a:latin typeface="Times New Roman" panose="02020603050405020304" pitchFamily="18" charset="0"/>
              </a:rPr>
              <a:t>Mơ</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bài</a:t>
            </a:r>
            <a:r>
              <a:rPr lang="en-US" altLang="en-US" sz="3000" i="1" dirty="0">
                <a:latin typeface="Times New Roman" panose="02020603050405020304" pitchFamily="18" charset="0"/>
              </a:rPr>
              <a:t> : </a:t>
            </a:r>
            <a:r>
              <a:rPr lang="en-US" altLang="en-US" sz="3000" i="1" dirty="0" err="1">
                <a:latin typeface="Times New Roman" panose="02020603050405020304" pitchFamily="18" charset="0"/>
              </a:rPr>
              <a:t>Giới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thiệu</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nhân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vật</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hoàn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cảnh</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diễn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ra</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câu</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chuyện</a:t>
            </a:r>
            <a:r>
              <a:rPr lang="en-US" altLang="en-US" sz="3000" i="1" dirty="0">
                <a:latin typeface="Times New Roman" panose="02020603050405020304" pitchFamily="18" charset="0"/>
              </a:rPr>
              <a:t>.</a:t>
            </a:r>
          </a:p>
          <a:p>
            <a:pPr eaLnBrk="1" hangingPunct="1">
              <a:spcBef>
                <a:spcPct val="0"/>
              </a:spcBef>
              <a:buFontTx/>
              <a:buChar char="-"/>
            </a:pPr>
            <a:r>
              <a:rPr lang="en-US" altLang="en-US" sz="3000" i="1" dirty="0" err="1">
                <a:latin typeface="Times New Roman" panose="02020603050405020304" pitchFamily="18" charset="0"/>
              </a:rPr>
              <a:t>Thân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bài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Nêu</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diễn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biến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của</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câu</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chuyện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cư</a:t>
            </a:r>
            <a:r>
              <a:rPr lang="en-US" altLang="en-US" sz="3000" i="1" dirty="0">
                <a:latin typeface="Times New Roman" panose="02020603050405020304" pitchFamily="18" charset="0"/>
              </a:rPr>
              <a:t>̉ chỉ, </a:t>
            </a:r>
            <a:r>
              <a:rPr lang="en-US" altLang="en-US" sz="3000" i="1" dirty="0" err="1">
                <a:latin typeface="Times New Roman" panose="02020603050405020304" pitchFamily="18" charset="0"/>
              </a:rPr>
              <a:t>việc</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làm</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lời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nói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va</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suy</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nghi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của</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nhân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vật</a:t>
            </a:r>
            <a:r>
              <a:rPr lang="en-US" altLang="en-US" sz="3000" i="1" dirty="0">
                <a:latin typeface="Times New Roman" panose="02020603050405020304" pitchFamily="18" charset="0"/>
              </a:rPr>
              <a:t>.</a:t>
            </a:r>
          </a:p>
          <a:p>
            <a:pPr eaLnBrk="1" hangingPunct="1">
              <a:spcBef>
                <a:spcPct val="0"/>
              </a:spcBef>
              <a:buFontTx/>
              <a:buChar char="-"/>
            </a:pPr>
            <a:r>
              <a:rPr lang="en-US" altLang="en-US" sz="3000" i="1" dirty="0" err="1">
                <a:latin typeface="Times New Roman" panose="02020603050405020304" pitchFamily="18" charset="0"/>
              </a:rPr>
              <a:t>Kết</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bài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Nêu</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kết</a:t>
            </a:r>
            <a:r>
              <a:rPr lang="en-US" altLang="en-US" sz="3000" i="1" dirty="0">
                <a:latin typeface="Times New Roman" panose="02020603050405020304" pitchFamily="18" charset="0"/>
              </a:rPr>
              <a:t> quả </a:t>
            </a:r>
            <a:r>
              <a:rPr lang="en-US" altLang="en-US" sz="3000" i="1" dirty="0" err="1">
                <a:latin typeface="Times New Roman" panose="02020603050405020304" pitchFamily="18" charset="0"/>
              </a:rPr>
              <a:t>hành</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động</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của</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nhân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vật</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hoặc</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cảm</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nghi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của</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em</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vê</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nhân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vật</a:t>
            </a:r>
            <a:r>
              <a:rPr lang="en-US" altLang="en-US" sz="3000" i="1" dirty="0">
                <a:latin typeface="Times New Roman" panose="02020603050405020304" pitchFamily="18" charset="0"/>
              </a:rPr>
              <a:t>.</a:t>
            </a:r>
          </a:p>
        </p:txBody>
      </p:sp>
      <p:sp>
        <p:nvSpPr>
          <p:cNvPr id="17" name="Text Box 7"/>
          <p:cNvSpPr txBox="1">
            <a:spLocks noChangeArrowheads="1"/>
          </p:cNvSpPr>
          <p:nvPr/>
        </p:nvSpPr>
        <p:spPr bwMode="auto">
          <a:xfrm>
            <a:off x="323350" y="4197260"/>
            <a:ext cx="11732525"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indent="0" eaLnBrk="1" hangingPunct="1">
              <a:spcBef>
                <a:spcPct val="0"/>
              </a:spcBef>
              <a:buNone/>
            </a:pPr>
            <a:r>
              <a:rPr lang="en-US" altLang="en-US" sz="3000" b="1" i="1" dirty="0">
                <a:solidFill>
                  <a:srgbClr val="C00000"/>
                </a:solidFill>
                <a:latin typeface="Times New Roman" panose="02020603050405020304" pitchFamily="18" charset="0"/>
              </a:rPr>
              <a:t>b. </a:t>
            </a:r>
            <a:r>
              <a:rPr lang="en-US" altLang="en-US" sz="3000" b="1" i="1" dirty="0" err="1">
                <a:solidFill>
                  <a:srgbClr val="C00000"/>
                </a:solidFill>
                <a:latin typeface="Times New Roman" panose="02020603050405020304" pitchFamily="18" charset="0"/>
              </a:rPr>
              <a:t>Giới</a:t>
            </a:r>
            <a:r>
              <a:rPr lang="en-US" altLang="en-US" sz="3000" b="1" i="1" dirty="0">
                <a:solidFill>
                  <a:srgbClr val="C00000"/>
                </a:solidFill>
                <a:latin typeface="Times New Roman" panose="02020603050405020304" pitchFamily="18" charset="0"/>
              </a:rPr>
              <a:t> </a:t>
            </a:r>
            <a:r>
              <a:rPr lang="en-US" altLang="en-US" sz="3000" b="1" i="1" dirty="0" err="1">
                <a:solidFill>
                  <a:srgbClr val="C00000"/>
                </a:solidFill>
                <a:latin typeface="Times New Roman" panose="02020603050405020304" pitchFamily="18" charset="0"/>
              </a:rPr>
              <a:t>thiệu</a:t>
            </a:r>
            <a:r>
              <a:rPr lang="en-US" altLang="en-US" sz="3000" b="1" i="1" dirty="0">
                <a:solidFill>
                  <a:srgbClr val="C00000"/>
                </a:solidFill>
                <a:latin typeface="Times New Roman" panose="02020603050405020304" pitchFamily="18" charset="0"/>
              </a:rPr>
              <a:t> </a:t>
            </a:r>
            <a:r>
              <a:rPr lang="en-US" altLang="en-US" sz="3000" b="1" i="1" dirty="0" err="1">
                <a:solidFill>
                  <a:srgbClr val="C00000"/>
                </a:solidFill>
                <a:latin typeface="Times New Roman" panose="02020603050405020304" pitchFamily="18" charset="0"/>
              </a:rPr>
              <a:t>chân</a:t>
            </a:r>
            <a:r>
              <a:rPr lang="en-US" altLang="en-US" sz="3000" b="1" i="1" dirty="0">
                <a:solidFill>
                  <a:srgbClr val="C00000"/>
                </a:solidFill>
                <a:latin typeface="Times New Roman" panose="02020603050405020304" pitchFamily="18" charset="0"/>
              </a:rPr>
              <a:t> dung </a:t>
            </a:r>
            <a:r>
              <a:rPr lang="en-US" altLang="en-US" sz="3000" b="1" i="1" dirty="0" err="1">
                <a:solidFill>
                  <a:srgbClr val="C00000"/>
                </a:solidFill>
                <a:latin typeface="Times New Roman" panose="02020603050405020304" pitchFamily="18" charset="0"/>
              </a:rPr>
              <a:t>nhân</a:t>
            </a:r>
            <a:r>
              <a:rPr lang="en-US" altLang="en-US" sz="3000" b="1" i="1" dirty="0">
                <a:solidFill>
                  <a:srgbClr val="C00000"/>
                </a:solidFill>
                <a:latin typeface="Times New Roman" panose="02020603050405020304" pitchFamily="18" charset="0"/>
              </a:rPr>
              <a:t> </a:t>
            </a:r>
            <a:r>
              <a:rPr lang="en-US" altLang="en-US" sz="3000" b="1" i="1" dirty="0" err="1">
                <a:solidFill>
                  <a:srgbClr val="C00000"/>
                </a:solidFill>
                <a:latin typeface="Times New Roman" panose="02020603050405020304" pitchFamily="18" charset="0"/>
              </a:rPr>
              <a:t>vật</a:t>
            </a:r>
            <a:r>
              <a:rPr lang="en-US" altLang="en-US" sz="3000" b="1" i="1" dirty="0">
                <a:solidFill>
                  <a:srgbClr val="C00000"/>
                </a:solidFill>
                <a:latin typeface="Times New Roman" panose="02020603050405020304" pitchFamily="18" charset="0"/>
              </a:rPr>
              <a:t>:</a:t>
            </a:r>
          </a:p>
          <a:p>
            <a:pPr eaLnBrk="1" hangingPunct="1">
              <a:spcBef>
                <a:spcPct val="0"/>
              </a:spcBef>
              <a:buFontTx/>
              <a:buChar char="-"/>
            </a:pPr>
            <a:r>
              <a:rPr lang="en-US" altLang="en-US" sz="3000" i="1" dirty="0" err="1">
                <a:latin typeface="Times New Roman" panose="02020603050405020304" pitchFamily="18" charset="0"/>
              </a:rPr>
              <a:t>Mơ</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bài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Giới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thiệu</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chung</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vê</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nhân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vật</a:t>
            </a:r>
            <a:r>
              <a:rPr lang="en-US" altLang="en-US" sz="3000" i="1" dirty="0">
                <a:latin typeface="Times New Roman" panose="02020603050405020304" pitchFamily="18" charset="0"/>
              </a:rPr>
              <a:t>.</a:t>
            </a:r>
          </a:p>
          <a:p>
            <a:pPr eaLnBrk="1" hangingPunct="1">
              <a:spcBef>
                <a:spcPct val="0"/>
              </a:spcBef>
              <a:buFontTx/>
              <a:buChar char="-"/>
            </a:pPr>
            <a:r>
              <a:rPr lang="en-US" altLang="en-US" sz="3000" i="1" dirty="0" err="1">
                <a:latin typeface="Times New Roman" panose="02020603050405020304" pitchFamily="18" charset="0"/>
              </a:rPr>
              <a:t>Thân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bài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Nêu</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từng</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đặc</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điểm</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của</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nhân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vật</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va</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lấy</a:t>
            </a:r>
            <a:r>
              <a:rPr lang="en-US" altLang="en-US" sz="3000" i="1" dirty="0">
                <a:latin typeface="Times New Roman" panose="02020603050405020304" pitchFamily="18" charset="0"/>
              </a:rPr>
              <a:t> ví dụ minh </a:t>
            </a:r>
            <a:r>
              <a:rPr lang="en-US" altLang="en-US" sz="3000" i="1" dirty="0" err="1">
                <a:latin typeface="Times New Roman" panose="02020603050405020304" pitchFamily="18" charset="0"/>
              </a:rPr>
              <a:t>hoa</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cho</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mỗi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đặc</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điểm</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đa</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nêu</a:t>
            </a:r>
            <a:r>
              <a:rPr lang="en-US" altLang="en-US" sz="3000" i="1" dirty="0">
                <a:latin typeface="Times New Roman" panose="02020603050405020304" pitchFamily="18" charset="0"/>
              </a:rPr>
              <a:t>.</a:t>
            </a:r>
          </a:p>
          <a:p>
            <a:pPr eaLnBrk="1" hangingPunct="1">
              <a:spcBef>
                <a:spcPct val="0"/>
              </a:spcBef>
              <a:buFontTx/>
              <a:buChar char="-"/>
            </a:pPr>
            <a:r>
              <a:rPr lang="en-US" altLang="en-US" sz="3000" i="1" dirty="0" err="1">
                <a:latin typeface="Times New Roman" panose="02020603050405020304" pitchFamily="18" charset="0"/>
              </a:rPr>
              <a:t>Kết</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bài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Nêu</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cảm</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nghi</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vê</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nhân</a:t>
            </a:r>
            <a:r>
              <a:rPr lang="en-US" altLang="en-US" sz="3000" i="1" dirty="0">
                <a:latin typeface="Times New Roman" panose="02020603050405020304" pitchFamily="18" charset="0"/>
              </a:rPr>
              <a:t> </a:t>
            </a:r>
            <a:r>
              <a:rPr lang="en-US" altLang="en-US" sz="3000" i="1" dirty="0" err="1">
                <a:latin typeface="Times New Roman" panose="02020603050405020304" pitchFamily="18" charset="0"/>
              </a:rPr>
              <a:t>vật</a:t>
            </a:r>
            <a:r>
              <a:rPr lang="en-US" altLang="en-US" sz="3000" i="1" dirty="0">
                <a:latin typeface="Times New Roman" panose="02020603050405020304" pitchFamily="18" charset="0"/>
              </a:rPr>
              <a:t>.</a:t>
            </a:r>
          </a:p>
        </p:txBody>
      </p:sp>
    </p:spTree>
    <p:custDataLst>
      <p:tags r:id="rId1"/>
    </p:custDataLst>
    <p:extLst>
      <p:ext uri="{BB962C8B-B14F-4D97-AF65-F5344CB8AC3E}">
        <p14:creationId xmlns:p14="http://schemas.microsoft.com/office/powerpoint/2010/main" val="3719711844"/>
      </p:ext>
    </p:extLst>
  </p:cSld>
  <p:clrMapOvr>
    <a:masterClrMapping/>
  </p:clrMapOvr>
  <mc:AlternateContent xmlns:mc="http://schemas.openxmlformats.org/markup-compatibility/2006" xmlns:p14="http://schemas.microsoft.com/office/powerpoint/2010/main">
    <mc:Choice Requires="p14">
      <p:transition spd="slow" p14:dur="2000" advTm="78715"/>
    </mc:Choice>
    <mc:Fallback xmlns="">
      <p:transition spd="slow" advTm="7871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Water Color Watercolor Nature Simple White Powerpoint Background For Free  Download - Slidesdocs">
            <a:extLst>
              <a:ext uri="{FF2B5EF4-FFF2-40B4-BE49-F238E27FC236}">
                <a16:creationId xmlns:a16="http://schemas.microsoft.com/office/drawing/2014/main" id="{345AFC04-AF8D-AE39-4069-D75A886B92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8"/>
          <p:cNvSpPr txBox="1">
            <a:spLocks noChangeArrowheads="1"/>
          </p:cNvSpPr>
          <p:nvPr/>
        </p:nvSpPr>
        <p:spPr bwMode="auto">
          <a:xfrm>
            <a:off x="468464" y="3081837"/>
            <a:ext cx="8713636" cy="584775"/>
          </a:xfrm>
          <a:prstGeom prst="rect">
            <a:avLst/>
          </a:prstGeom>
          <a:solidFill>
            <a:schemeClr val="bg1"/>
          </a:solidFill>
          <a:ln>
            <a:noFill/>
          </a:ln>
          <a:effec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50000"/>
              </a:spcBef>
              <a:buFontTx/>
              <a:buNone/>
            </a:pPr>
            <a:r>
              <a:rPr lang="en-US" altLang="en-US" b="1" dirty="0">
                <a:solidFill>
                  <a:srgbClr val="660066"/>
                </a:solidFill>
                <a:latin typeface="Times New Roman" panose="02020603050405020304" pitchFamily="18" charset="0"/>
                <a:cs typeface="Arial" panose="020B0604020202020204" pitchFamily="34" charset="0"/>
              </a:rPr>
              <a:t>4.</a:t>
            </a:r>
            <a:r>
              <a:rPr lang="en-US" altLang="en-US"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Trao</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đổi</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với</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các</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bạn</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vê</a:t>
            </a:r>
            <a:r>
              <a:rPr lang="en-US" altLang="en-US" b="1" dirty="0">
                <a:solidFill>
                  <a:srgbClr val="660066"/>
                </a:solidFill>
                <a:latin typeface="Times New Roman" panose="02020603050405020304" pitchFamily="18" charset="0"/>
                <a:cs typeface="Arial" panose="020B0604020202020204" pitchFamily="34" charset="0"/>
              </a:rPr>
              <a:t>̀ ý </a:t>
            </a:r>
            <a:r>
              <a:rPr lang="en-US" altLang="en-US" b="1" dirty="0" err="1">
                <a:solidFill>
                  <a:srgbClr val="660066"/>
                </a:solidFill>
                <a:latin typeface="Times New Roman" panose="02020603050405020304" pitchFamily="18" charset="0"/>
                <a:cs typeface="Arial" panose="020B0604020202020204" pitchFamily="34" charset="0"/>
              </a:rPr>
              <a:t>nghĩa</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câu</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chuyện</a:t>
            </a:r>
            <a:r>
              <a:rPr lang="en-US" altLang="en-US" b="1" dirty="0">
                <a:solidFill>
                  <a:srgbClr val="660066"/>
                </a:solidFill>
                <a:latin typeface="Times New Roman" panose="02020603050405020304" pitchFamily="18" charset="0"/>
                <a:cs typeface="Arial" panose="020B0604020202020204" pitchFamily="34" charset="0"/>
              </a:rPr>
              <a:t>.</a:t>
            </a:r>
          </a:p>
        </p:txBody>
      </p:sp>
      <p:sp>
        <p:nvSpPr>
          <p:cNvPr id="18" name="Text Box 9"/>
          <p:cNvSpPr txBox="1">
            <a:spLocks noChangeArrowheads="1"/>
          </p:cNvSpPr>
          <p:nvPr/>
        </p:nvSpPr>
        <p:spPr bwMode="auto">
          <a:xfrm>
            <a:off x="468464" y="461570"/>
            <a:ext cx="8856511" cy="584775"/>
          </a:xfrm>
          <a:prstGeom prst="rect">
            <a:avLst/>
          </a:prstGeom>
          <a:solidFill>
            <a:schemeClr val="bg1"/>
          </a:solidFill>
          <a:ln>
            <a:noFill/>
          </a:ln>
          <a:effec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50000"/>
              </a:spcBef>
              <a:buFontTx/>
              <a:buNone/>
            </a:pPr>
            <a:r>
              <a:rPr lang="en-US" altLang="en-US" b="1" dirty="0">
                <a:solidFill>
                  <a:srgbClr val="660066"/>
                </a:solidFill>
                <a:latin typeface="Times New Roman" panose="02020603050405020304" pitchFamily="18" charset="0"/>
                <a:cs typeface="Arial" panose="020B0604020202020204" pitchFamily="34" charset="0"/>
              </a:rPr>
              <a:t>3. </a:t>
            </a:r>
            <a:r>
              <a:rPr lang="en-US" altLang="en-US" b="1" dirty="0" err="1">
                <a:solidFill>
                  <a:srgbClr val="660066"/>
                </a:solidFill>
                <a:latin typeface="Times New Roman" panose="02020603050405020304" pitchFamily="18" charset="0"/>
                <a:cs typeface="Arial" panose="020B0604020202020204" pitchFamily="34" charset="0"/>
              </a:rPr>
              <a:t>Dựa</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vào</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dàn</a:t>
            </a:r>
            <a:r>
              <a:rPr lang="en-US" altLang="en-US" b="1" dirty="0">
                <a:solidFill>
                  <a:srgbClr val="660066"/>
                </a:solidFill>
                <a:latin typeface="Times New Roman" panose="02020603050405020304" pitchFamily="18" charset="0"/>
                <a:cs typeface="Arial" panose="020B0604020202020204" pitchFamily="34" charset="0"/>
              </a:rPr>
              <a:t> ý , </a:t>
            </a:r>
            <a:r>
              <a:rPr lang="en-US" altLang="en-US" b="1" dirty="0" err="1">
                <a:solidFill>
                  <a:srgbClr val="660066"/>
                </a:solidFill>
                <a:latin typeface="Times New Roman" panose="02020603050405020304" pitchFamily="18" charset="0"/>
                <a:cs typeface="Arial" panose="020B0604020202020204" pitchFamily="34" charset="0"/>
              </a:rPr>
              <a:t>kê</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thành</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lời</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khi</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kê</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cần</a:t>
            </a:r>
            <a:r>
              <a:rPr lang="en-US" altLang="en-US" b="1" dirty="0">
                <a:solidFill>
                  <a:srgbClr val="660066"/>
                </a:solidFill>
                <a:latin typeface="Times New Roman" panose="02020603050405020304" pitchFamily="18" charset="0"/>
                <a:cs typeface="Arial" panose="020B0604020202020204" pitchFamily="34" charset="0"/>
              </a:rPr>
              <a:t> </a:t>
            </a:r>
            <a:r>
              <a:rPr lang="en-US" altLang="en-US" b="1" dirty="0" err="1">
                <a:solidFill>
                  <a:srgbClr val="660066"/>
                </a:solidFill>
                <a:latin typeface="Times New Roman" panose="02020603050405020304" pitchFamily="18" charset="0"/>
                <a:cs typeface="Arial" panose="020B0604020202020204" pitchFamily="34" charset="0"/>
              </a:rPr>
              <a:t>chú</a:t>
            </a:r>
            <a:r>
              <a:rPr lang="en-US" altLang="en-US" b="1" dirty="0">
                <a:solidFill>
                  <a:srgbClr val="660066"/>
                </a:solidFill>
                <a:latin typeface="Times New Roman" panose="02020603050405020304" pitchFamily="18" charset="0"/>
                <a:cs typeface="Arial" panose="020B0604020202020204" pitchFamily="34" charset="0"/>
              </a:rPr>
              <a:t> ý:</a:t>
            </a:r>
            <a:endParaRPr lang="en-US" altLang="en-US" b="1" i="1" dirty="0">
              <a:solidFill>
                <a:srgbClr val="660066"/>
              </a:solidFill>
              <a:latin typeface="Times New Roman" panose="02020603050405020304" pitchFamily="18" charset="0"/>
              <a:cs typeface="Arial" panose="020B0604020202020204" pitchFamily="34" charset="0"/>
            </a:endParaRPr>
          </a:p>
        </p:txBody>
      </p:sp>
      <p:sp>
        <p:nvSpPr>
          <p:cNvPr id="19" name="Text Box 11"/>
          <p:cNvSpPr txBox="1">
            <a:spLocks noChangeArrowheads="1"/>
          </p:cNvSpPr>
          <p:nvPr/>
        </p:nvSpPr>
        <p:spPr bwMode="auto">
          <a:xfrm>
            <a:off x="365081" y="1197166"/>
            <a:ext cx="11683621" cy="156966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Char char="-"/>
            </a:pPr>
            <a:r>
              <a:rPr lang="en-US" altLang="en-US" i="1" dirty="0" err="1">
                <a:latin typeface="Times New Roman" panose="02020603050405020304" pitchFamily="18" charset="0"/>
              </a:rPr>
              <a:t>Chọn</a:t>
            </a:r>
            <a:r>
              <a:rPr lang="en-US" altLang="en-US" i="1" dirty="0">
                <a:latin typeface="Times New Roman" panose="02020603050405020304" pitchFamily="18" charset="0"/>
              </a:rPr>
              <a:t> </a:t>
            </a:r>
            <a:r>
              <a:rPr lang="en-US" altLang="en-US" i="1" dirty="0" err="1">
                <a:latin typeface="Times New Roman" panose="02020603050405020304" pitchFamily="18" charset="0"/>
              </a:rPr>
              <a:t>từ</a:t>
            </a:r>
            <a:r>
              <a:rPr lang="en-US" altLang="en-US" i="1" dirty="0">
                <a:latin typeface="Times New Roman" panose="02020603050405020304" pitchFamily="18" charset="0"/>
              </a:rPr>
              <a:t> </a:t>
            </a:r>
            <a:r>
              <a:rPr lang="en-US" altLang="en-US" i="1" dirty="0" err="1">
                <a:latin typeface="Times New Roman" panose="02020603050405020304" pitchFamily="18" charset="0"/>
              </a:rPr>
              <a:t>ngữ</a:t>
            </a:r>
            <a:r>
              <a:rPr lang="en-US" altLang="en-US" i="1" dirty="0">
                <a:latin typeface="Times New Roman" panose="02020603050405020304" pitchFamily="18" charset="0"/>
              </a:rPr>
              <a:t> </a:t>
            </a:r>
            <a:r>
              <a:rPr lang="en-US" altLang="en-US" i="1" dirty="0" err="1">
                <a:latin typeface="Times New Roman" panose="02020603050405020304" pitchFamily="18" charset="0"/>
              </a:rPr>
              <a:t>phù</a:t>
            </a:r>
            <a:r>
              <a:rPr lang="en-US" altLang="en-US" i="1" dirty="0">
                <a:latin typeface="Times New Roman" panose="02020603050405020304" pitchFamily="18" charset="0"/>
              </a:rPr>
              <a:t> </a:t>
            </a:r>
            <a:r>
              <a:rPr lang="en-US" altLang="en-US" i="1" dirty="0" err="1">
                <a:latin typeface="Times New Roman" panose="02020603050405020304" pitchFamily="18" charset="0"/>
              </a:rPr>
              <a:t>hợp</a:t>
            </a:r>
            <a:r>
              <a:rPr lang="en-US" altLang="en-US" i="1" dirty="0">
                <a:latin typeface="Times New Roman" panose="02020603050405020304" pitchFamily="18" charset="0"/>
              </a:rPr>
              <a:t> </a:t>
            </a:r>
            <a:r>
              <a:rPr lang="en-US" altLang="en-US" i="1" dirty="0" err="1">
                <a:latin typeface="Times New Roman" panose="02020603050405020304" pitchFamily="18" charset="0"/>
              </a:rPr>
              <a:t>với</a:t>
            </a:r>
            <a:r>
              <a:rPr lang="en-US" altLang="en-US" i="1" dirty="0">
                <a:latin typeface="Times New Roman" panose="02020603050405020304" pitchFamily="18" charset="0"/>
              </a:rPr>
              <a:t> </a:t>
            </a:r>
            <a:r>
              <a:rPr lang="en-US" altLang="en-US" i="1" dirty="0" err="1">
                <a:latin typeface="Times New Roman" panose="02020603050405020304" pitchFamily="18" charset="0"/>
              </a:rPr>
              <a:t>nhân</a:t>
            </a:r>
            <a:r>
              <a:rPr lang="en-US" altLang="en-US" i="1" dirty="0">
                <a:latin typeface="Times New Roman" panose="02020603050405020304" pitchFamily="18" charset="0"/>
              </a:rPr>
              <a:t> </a:t>
            </a:r>
            <a:r>
              <a:rPr lang="en-US" altLang="en-US" i="1" dirty="0" err="1">
                <a:latin typeface="Times New Roman" panose="02020603050405020304" pitchFamily="18" charset="0"/>
              </a:rPr>
              <a:t>vật</a:t>
            </a:r>
            <a:r>
              <a:rPr lang="en-US" altLang="en-US" i="1" dirty="0">
                <a:latin typeface="Times New Roman" panose="02020603050405020304" pitchFamily="18" charset="0"/>
              </a:rPr>
              <a:t>, </a:t>
            </a:r>
            <a:r>
              <a:rPr lang="en-US" altLang="en-US" i="1" dirty="0" err="1">
                <a:latin typeface="Times New Roman" panose="02020603050405020304" pitchFamily="18" charset="0"/>
              </a:rPr>
              <a:t>hoàn</a:t>
            </a:r>
            <a:r>
              <a:rPr lang="en-US" altLang="en-US" i="1" dirty="0">
                <a:latin typeface="Times New Roman" panose="02020603050405020304" pitchFamily="18" charset="0"/>
              </a:rPr>
              <a:t> </a:t>
            </a:r>
            <a:r>
              <a:rPr lang="en-US" altLang="en-US" i="1" dirty="0" err="1">
                <a:latin typeface="Times New Roman" panose="02020603050405020304" pitchFamily="18" charset="0"/>
              </a:rPr>
              <a:t>cảnh</a:t>
            </a:r>
            <a:r>
              <a:rPr lang="en-US" altLang="en-US" i="1" dirty="0">
                <a:latin typeface="Times New Roman" panose="02020603050405020304" pitchFamily="18" charset="0"/>
              </a:rPr>
              <a:t>.</a:t>
            </a:r>
          </a:p>
          <a:p>
            <a:pPr eaLnBrk="1" hangingPunct="1">
              <a:spcBef>
                <a:spcPct val="0"/>
              </a:spcBef>
              <a:buFontTx/>
              <a:buChar char="-"/>
            </a:pPr>
            <a:r>
              <a:rPr lang="en-US" altLang="en-US" i="1" dirty="0" err="1">
                <a:latin typeface="Times New Roman" panose="02020603050405020304" pitchFamily="18" charset="0"/>
              </a:rPr>
              <a:t>Thê</a:t>
            </a:r>
            <a:r>
              <a:rPr lang="en-US" altLang="en-US" i="1" dirty="0">
                <a:latin typeface="Times New Roman" panose="02020603050405020304" pitchFamily="18" charset="0"/>
              </a:rPr>
              <a:t>̉ </a:t>
            </a:r>
            <a:r>
              <a:rPr lang="en-US" altLang="en-US" i="1" dirty="0" err="1">
                <a:latin typeface="Times New Roman" panose="02020603050405020304" pitchFamily="18" charset="0"/>
              </a:rPr>
              <a:t>hiện</a:t>
            </a:r>
            <a:r>
              <a:rPr lang="en-US" altLang="en-US" i="1" dirty="0">
                <a:latin typeface="Times New Roman" panose="02020603050405020304" pitchFamily="18" charset="0"/>
              </a:rPr>
              <a:t> </a:t>
            </a:r>
            <a:r>
              <a:rPr lang="en-US" altLang="en-US" i="1" dirty="0" err="1">
                <a:latin typeface="Times New Roman" panose="02020603050405020304" pitchFamily="18" charset="0"/>
              </a:rPr>
              <a:t>bằng</a:t>
            </a:r>
            <a:r>
              <a:rPr lang="en-US" altLang="en-US" i="1" dirty="0">
                <a:latin typeface="Times New Roman" panose="02020603050405020304" pitchFamily="18" charset="0"/>
              </a:rPr>
              <a:t> </a:t>
            </a:r>
            <a:r>
              <a:rPr lang="en-US" altLang="en-US" i="1" dirty="0" err="1">
                <a:latin typeface="Times New Roman" panose="02020603050405020304" pitchFamily="18" charset="0"/>
              </a:rPr>
              <a:t>giọng</a:t>
            </a:r>
            <a:r>
              <a:rPr lang="en-US" altLang="en-US" i="1" dirty="0">
                <a:latin typeface="Times New Roman" panose="02020603050405020304" pitchFamily="18" charset="0"/>
              </a:rPr>
              <a:t> </a:t>
            </a:r>
            <a:r>
              <a:rPr lang="en-US" altLang="en-US" i="1" dirty="0" err="1">
                <a:latin typeface="Times New Roman" panose="02020603050405020304" pitchFamily="18" charset="0"/>
              </a:rPr>
              <a:t>kê</a:t>
            </a:r>
            <a:r>
              <a:rPr lang="en-US" altLang="en-US" i="1" dirty="0">
                <a:latin typeface="Times New Roman" panose="02020603050405020304" pitchFamily="18" charset="0"/>
              </a:rPr>
              <a:t>̉ </a:t>
            </a:r>
            <a:r>
              <a:rPr lang="en-US" altLang="en-US" i="1" dirty="0" err="1">
                <a:latin typeface="Times New Roman" panose="02020603050405020304" pitchFamily="18" charset="0"/>
              </a:rPr>
              <a:t>tư</a:t>
            </a:r>
            <a:r>
              <a:rPr lang="en-US" altLang="en-US" i="1" dirty="0">
                <a:latin typeface="Times New Roman" panose="02020603050405020304" pitchFamily="18" charset="0"/>
              </a:rPr>
              <a:t>̣ </a:t>
            </a:r>
            <a:r>
              <a:rPr lang="en-US" altLang="en-US" i="1" dirty="0" err="1">
                <a:latin typeface="Times New Roman" panose="02020603050405020304" pitchFamily="18" charset="0"/>
              </a:rPr>
              <a:t>nhiên</a:t>
            </a:r>
            <a:r>
              <a:rPr lang="en-US" altLang="en-US" i="1" dirty="0">
                <a:latin typeface="Times New Roman" panose="02020603050405020304" pitchFamily="18" charset="0"/>
              </a:rPr>
              <a:t>; có </a:t>
            </a:r>
            <a:r>
              <a:rPr lang="en-US" altLang="en-US" i="1" dirty="0" err="1">
                <a:latin typeface="Times New Roman" panose="02020603050405020304" pitchFamily="18" charset="0"/>
              </a:rPr>
              <a:t>thê</a:t>
            </a:r>
            <a:r>
              <a:rPr lang="en-US" altLang="en-US" i="1" dirty="0">
                <a:latin typeface="Times New Roman" panose="02020603050405020304" pitchFamily="18" charset="0"/>
              </a:rPr>
              <a:t>̉ </a:t>
            </a:r>
            <a:r>
              <a:rPr lang="en-US" altLang="en-US" i="1" dirty="0" err="1">
                <a:latin typeface="Times New Roman" panose="02020603050405020304" pitchFamily="18" charset="0"/>
              </a:rPr>
              <a:t>kết</a:t>
            </a:r>
            <a:r>
              <a:rPr lang="en-US" altLang="en-US" i="1" dirty="0">
                <a:latin typeface="Times New Roman" panose="02020603050405020304" pitchFamily="18" charset="0"/>
              </a:rPr>
              <a:t> </a:t>
            </a:r>
            <a:r>
              <a:rPr lang="en-US" altLang="en-US" i="1" dirty="0" err="1">
                <a:latin typeface="Times New Roman" panose="02020603050405020304" pitchFamily="18" charset="0"/>
              </a:rPr>
              <a:t>hợp</a:t>
            </a:r>
            <a:r>
              <a:rPr lang="en-US" altLang="en-US" i="1" dirty="0">
                <a:latin typeface="Times New Roman" panose="02020603050405020304" pitchFamily="18" charset="0"/>
              </a:rPr>
              <a:t> </a:t>
            </a:r>
            <a:r>
              <a:rPr lang="en-US" altLang="en-US" i="1" dirty="0" err="1">
                <a:latin typeface="Times New Roman" panose="02020603050405020304" pitchFamily="18" charset="0"/>
              </a:rPr>
              <a:t>lời</a:t>
            </a:r>
            <a:r>
              <a:rPr lang="en-US" altLang="en-US" i="1" dirty="0">
                <a:latin typeface="Times New Roman" panose="02020603050405020304" pitchFamily="18" charset="0"/>
              </a:rPr>
              <a:t> </a:t>
            </a:r>
            <a:r>
              <a:rPr lang="en-US" altLang="en-US" i="1" dirty="0" err="1">
                <a:latin typeface="Times New Roman" panose="02020603050405020304" pitchFamily="18" charset="0"/>
              </a:rPr>
              <a:t>kê</a:t>
            </a:r>
            <a:r>
              <a:rPr lang="en-US" altLang="en-US" i="1" dirty="0">
                <a:latin typeface="Times New Roman" panose="02020603050405020304" pitchFamily="18" charset="0"/>
              </a:rPr>
              <a:t>̉ </a:t>
            </a:r>
            <a:r>
              <a:rPr lang="en-US" altLang="en-US" i="1" dirty="0" err="1">
                <a:latin typeface="Times New Roman" panose="02020603050405020304" pitchFamily="18" charset="0"/>
              </a:rPr>
              <a:t>với</a:t>
            </a:r>
            <a:r>
              <a:rPr lang="en-US" altLang="en-US" i="1" dirty="0">
                <a:latin typeface="Times New Roman" panose="02020603050405020304" pitchFamily="18" charset="0"/>
              </a:rPr>
              <a:t> </a:t>
            </a:r>
            <a:r>
              <a:rPr lang="en-US" altLang="en-US" i="1" dirty="0" err="1">
                <a:latin typeface="Times New Roman" panose="02020603050405020304" pitchFamily="18" charset="0"/>
              </a:rPr>
              <a:t>điệu</a:t>
            </a:r>
            <a:r>
              <a:rPr lang="en-US" altLang="en-US" i="1" dirty="0">
                <a:latin typeface="Times New Roman" panose="02020603050405020304" pitchFamily="18" charset="0"/>
              </a:rPr>
              <a:t> </a:t>
            </a:r>
            <a:r>
              <a:rPr lang="en-US" altLang="en-US" i="1" dirty="0" err="1">
                <a:latin typeface="Times New Roman" panose="02020603050405020304" pitchFamily="18" charset="0"/>
              </a:rPr>
              <a:t>bô</a:t>
            </a:r>
            <a:r>
              <a:rPr lang="en-US" altLang="en-US" i="1" dirty="0">
                <a:latin typeface="Times New Roman" panose="02020603050405020304" pitchFamily="18" charset="0"/>
              </a:rPr>
              <a:t>̣, </a:t>
            </a:r>
            <a:r>
              <a:rPr lang="en-US" altLang="en-US" i="1" dirty="0" err="1">
                <a:latin typeface="Times New Roman" panose="02020603050405020304" pitchFamily="18" charset="0"/>
              </a:rPr>
              <a:t>cử</a:t>
            </a:r>
            <a:r>
              <a:rPr lang="en-US" altLang="en-US" i="1" dirty="0">
                <a:latin typeface="Times New Roman" panose="02020603050405020304" pitchFamily="18" charset="0"/>
              </a:rPr>
              <a:t> chỉ, </a:t>
            </a:r>
            <a:r>
              <a:rPr lang="en-US" altLang="en-US" i="1" dirty="0" err="1">
                <a:latin typeface="Times New Roman" panose="02020603050405020304" pitchFamily="18" charset="0"/>
              </a:rPr>
              <a:t>nét</a:t>
            </a:r>
            <a:r>
              <a:rPr lang="en-US" altLang="en-US" i="1" dirty="0">
                <a:latin typeface="Times New Roman" panose="02020603050405020304" pitchFamily="18" charset="0"/>
              </a:rPr>
              <a:t> </a:t>
            </a:r>
            <a:r>
              <a:rPr lang="en-US" altLang="en-US" i="1" dirty="0" err="1">
                <a:latin typeface="Times New Roman" panose="02020603050405020304" pitchFamily="18" charset="0"/>
              </a:rPr>
              <a:t>mặt</a:t>
            </a:r>
            <a:r>
              <a:rPr lang="en-US" altLang="en-US" i="1" dirty="0">
                <a:latin typeface="Times New Roman" panose="02020603050405020304" pitchFamily="18" charset="0"/>
              </a:rPr>
              <a:t> </a:t>
            </a:r>
            <a:r>
              <a:rPr lang="en-US" altLang="en-US" i="1" dirty="0" err="1">
                <a:latin typeface="Times New Roman" panose="02020603050405020304" pitchFamily="18" charset="0"/>
              </a:rPr>
              <a:t>đê</a:t>
            </a:r>
            <a:r>
              <a:rPr lang="en-US" altLang="en-US" i="1" dirty="0">
                <a:latin typeface="Times New Roman" panose="02020603050405020304" pitchFamily="18" charset="0"/>
              </a:rPr>
              <a:t>̉ </a:t>
            </a:r>
            <a:r>
              <a:rPr lang="en-US" altLang="en-US" i="1" dirty="0" err="1">
                <a:latin typeface="Times New Roman" panose="02020603050405020304" pitchFamily="18" charset="0"/>
              </a:rPr>
              <a:t>lôi</a:t>
            </a:r>
            <a:r>
              <a:rPr lang="en-US" altLang="en-US" i="1" dirty="0">
                <a:latin typeface="Times New Roman" panose="02020603050405020304" pitchFamily="18" charset="0"/>
              </a:rPr>
              <a:t> </a:t>
            </a:r>
            <a:r>
              <a:rPr lang="en-US" altLang="en-US" i="1" dirty="0" err="1">
                <a:latin typeface="Times New Roman" panose="02020603050405020304" pitchFamily="18" charset="0"/>
              </a:rPr>
              <a:t>cuốn</a:t>
            </a:r>
            <a:r>
              <a:rPr lang="en-US" altLang="en-US" i="1" dirty="0">
                <a:latin typeface="Times New Roman" panose="02020603050405020304" pitchFamily="18" charset="0"/>
              </a:rPr>
              <a:t> </a:t>
            </a:r>
            <a:r>
              <a:rPr lang="en-US" altLang="en-US" i="1" dirty="0" err="1">
                <a:latin typeface="Times New Roman" panose="02020603050405020304" pitchFamily="18" charset="0"/>
              </a:rPr>
              <a:t>người</a:t>
            </a:r>
            <a:r>
              <a:rPr lang="en-US" altLang="en-US" i="1" dirty="0">
                <a:latin typeface="Times New Roman" panose="02020603050405020304" pitchFamily="18" charset="0"/>
              </a:rPr>
              <a:t> </a:t>
            </a:r>
            <a:r>
              <a:rPr lang="en-US" altLang="en-US" i="1" dirty="0" err="1">
                <a:latin typeface="Times New Roman" panose="02020603050405020304" pitchFamily="18" charset="0"/>
              </a:rPr>
              <a:t>nghe</a:t>
            </a:r>
            <a:r>
              <a:rPr lang="en-US" altLang="en-US" i="1" dirty="0">
                <a:latin typeface="Times New Roman" panose="02020603050405020304" pitchFamily="18" charset="0"/>
              </a:rPr>
              <a:t>.</a:t>
            </a:r>
          </a:p>
        </p:txBody>
      </p:sp>
    </p:spTree>
    <p:custDataLst>
      <p:tags r:id="rId1"/>
    </p:custDataLst>
    <p:extLst>
      <p:ext uri="{BB962C8B-B14F-4D97-AF65-F5344CB8AC3E}">
        <p14:creationId xmlns:p14="http://schemas.microsoft.com/office/powerpoint/2010/main" val="1517191143"/>
      </p:ext>
    </p:extLst>
  </p:cSld>
  <p:clrMapOvr>
    <a:masterClrMapping/>
  </p:clrMapOvr>
  <mc:AlternateContent xmlns:mc="http://schemas.openxmlformats.org/markup-compatibility/2006" xmlns:p14="http://schemas.microsoft.com/office/powerpoint/2010/main">
    <mc:Choice Requires="p14">
      <p:transition spd="slow" p14:dur="2000" advTm="37859"/>
    </mc:Choice>
    <mc:Fallback xmlns="">
      <p:transition spd="slow" advTm="3785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1|31.4|6.8|3.1|2.8|2.4|15.3|2.7"/>
</p:tagLst>
</file>

<file path=ppt/tags/tag10.xml><?xml version="1.0" encoding="utf-8"?>
<p:tagLst xmlns:a="http://schemas.openxmlformats.org/drawingml/2006/main" xmlns:r="http://schemas.openxmlformats.org/officeDocument/2006/relationships" xmlns:p="http://schemas.openxmlformats.org/presentationml/2006/main">
  <p:tag name="TIMING" val="|18.1"/>
</p:tagLst>
</file>

<file path=ppt/tags/tag2.xml><?xml version="1.0" encoding="utf-8"?>
<p:tagLst xmlns:a="http://schemas.openxmlformats.org/drawingml/2006/main" xmlns:r="http://schemas.openxmlformats.org/officeDocument/2006/relationships" xmlns:p="http://schemas.openxmlformats.org/presentationml/2006/main">
  <p:tag name="TIMING" val="|2.3|11.5|2.8|2.7|2.7|13.3|2.9"/>
</p:tagLst>
</file>

<file path=ppt/tags/tag3.xml><?xml version="1.0" encoding="utf-8"?>
<p:tagLst xmlns:a="http://schemas.openxmlformats.org/drawingml/2006/main" xmlns:r="http://schemas.openxmlformats.org/officeDocument/2006/relationships" xmlns:p="http://schemas.openxmlformats.org/presentationml/2006/main">
  <p:tag name="TIMING" val="|1.8|9.6|3.3|3.5|3.3|18.3|2.6"/>
</p:tagLst>
</file>

<file path=ppt/tags/tag4.xml><?xml version="1.0" encoding="utf-8"?>
<p:tagLst xmlns:a="http://schemas.openxmlformats.org/drawingml/2006/main" xmlns:r="http://schemas.openxmlformats.org/officeDocument/2006/relationships" xmlns:p="http://schemas.openxmlformats.org/presentationml/2006/main">
  <p:tag name="TIMING" val="|13|3.4|1.5"/>
</p:tagLst>
</file>

<file path=ppt/tags/tag5.xml><?xml version="1.0" encoding="utf-8"?>
<p:tagLst xmlns:a="http://schemas.openxmlformats.org/drawingml/2006/main" xmlns:r="http://schemas.openxmlformats.org/officeDocument/2006/relationships" xmlns:p="http://schemas.openxmlformats.org/presentationml/2006/main">
  <p:tag name="TIMING" val="|0|7.3"/>
</p:tagLst>
</file>

<file path=ppt/tags/tag6.xml><?xml version="1.0" encoding="utf-8"?>
<p:tagLst xmlns:a="http://schemas.openxmlformats.org/drawingml/2006/main" xmlns:r="http://schemas.openxmlformats.org/officeDocument/2006/relationships" xmlns:p="http://schemas.openxmlformats.org/presentationml/2006/main">
  <p:tag name="TIMING" val="|0.8|6.6|6.2|28.9"/>
</p:tagLst>
</file>

<file path=ppt/tags/tag7.xml><?xml version="1.0" encoding="utf-8"?>
<p:tagLst xmlns:a="http://schemas.openxmlformats.org/drawingml/2006/main" xmlns:r="http://schemas.openxmlformats.org/officeDocument/2006/relationships" xmlns:p="http://schemas.openxmlformats.org/presentationml/2006/main">
  <p:tag name="TIMING" val="|0.6|9.7|19.3"/>
</p:tagLst>
</file>

<file path=ppt/tags/tag8.xml><?xml version="1.0" encoding="utf-8"?>
<p:tagLst xmlns:a="http://schemas.openxmlformats.org/drawingml/2006/main" xmlns:r="http://schemas.openxmlformats.org/officeDocument/2006/relationships" xmlns:p="http://schemas.openxmlformats.org/presentationml/2006/main">
  <p:tag name="TIMING" val="|29.7"/>
</p:tagLst>
</file>

<file path=ppt/tags/tag9.xml><?xml version="1.0" encoding="utf-8"?>
<p:tagLst xmlns:a="http://schemas.openxmlformats.org/drawingml/2006/main" xmlns:r="http://schemas.openxmlformats.org/officeDocument/2006/relationships" xmlns:p="http://schemas.openxmlformats.org/presentationml/2006/main">
  <p:tag name="TIMING" val="|7.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1363</TotalTime>
  <Words>545</Words>
  <Application>Microsoft Office PowerPoint</Application>
  <PresentationFormat>Widescreen</PresentationFormat>
  <Paragraphs>66</Paragraphs>
  <Slides>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SimSun</vt:lpstr>
      <vt:lpstr>Arial</vt:lpstr>
      <vt:lpstr>Calibri</vt:lpstr>
      <vt:lpstr>Calibri Light</vt:lpstr>
      <vt:lpstr>HP001 4 hàng</vt:lpstr>
      <vt:lpstr>inherit</vt:lpstr>
      <vt:lpstr>Times New Roman</vt:lpstr>
      <vt:lpstr>VNI-Times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Admin</cp:lastModifiedBy>
  <cp:revision>128</cp:revision>
  <dcterms:created xsi:type="dcterms:W3CDTF">2017-11-24T09:12:01Z</dcterms:created>
  <dcterms:modified xsi:type="dcterms:W3CDTF">2024-06-06T15:05:36Z</dcterms:modified>
</cp:coreProperties>
</file>