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11.xml" ContentType="application/vnd.openxmlformats-officedocument.presentationml.notesSlide+xml"/>
  <Override PartName="/ppt/tags/tag53.xml" ContentType="application/vnd.openxmlformats-officedocument.presentationml.tags+xml"/>
  <Override PartName="/ppt/notesSlides/notesSlide12.xml" ContentType="application/vnd.openxmlformats-officedocument.presentationml.notesSlide+xml"/>
  <Override PartName="/ppt/tags/tag54.xml" ContentType="application/vnd.openxmlformats-officedocument.presentationml.tags+xml"/>
  <Override PartName="/ppt/notesSlides/notesSlide13.xml" ContentType="application/vnd.openxmlformats-officedocument.presentationml.notesSlide+xml"/>
  <Override PartName="/ppt/tags/tag55.xml" ContentType="application/vnd.openxmlformats-officedocument.presentationml.tags+xml"/>
  <Override PartName="/ppt/notesSlides/notesSlide14.xml" ContentType="application/vnd.openxmlformats-officedocument.presentationml.notesSlide+xml"/>
  <Override PartName="/ppt/tags/tag56.xml" ContentType="application/vnd.openxmlformats-officedocument.presentationml.tags+xml"/>
  <Override PartName="/ppt/notesSlides/notesSlide15.xml" ContentType="application/vnd.openxmlformats-officedocument.presentationml.notesSlide+xml"/>
  <Override PartName="/ppt/tags/tag57.xml" ContentType="application/vnd.openxmlformats-officedocument.presentationml.tags+xml"/>
  <Override PartName="/ppt/notesSlides/notesSlide16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83" r:id="rId2"/>
    <p:sldId id="297" r:id="rId3"/>
    <p:sldId id="293" r:id="rId4"/>
    <p:sldId id="294" r:id="rId5"/>
    <p:sldId id="295" r:id="rId6"/>
    <p:sldId id="298" r:id="rId7"/>
    <p:sldId id="299" r:id="rId8"/>
    <p:sldId id="278" r:id="rId9"/>
    <p:sldId id="262" r:id="rId10"/>
    <p:sldId id="272" r:id="rId11"/>
    <p:sldId id="265" r:id="rId12"/>
    <p:sldId id="284" r:id="rId13"/>
    <p:sldId id="289" r:id="rId14"/>
    <p:sldId id="290" r:id="rId15"/>
    <p:sldId id="291" r:id="rId16"/>
    <p:sldId id="307" r:id="rId17"/>
    <p:sldId id="287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3742"/>
    <a:srgbClr val="DE7272"/>
    <a:srgbClr val="ECD873"/>
    <a:srgbClr val="1CA196"/>
    <a:srgbClr val="92BD61"/>
    <a:srgbClr val="73992F"/>
    <a:srgbClr val="2288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24" autoAdjust="0"/>
    <p:restoredTop sz="86260" autoAdjust="0"/>
  </p:normalViewPr>
  <p:slideViewPr>
    <p:cSldViewPr snapToGrid="0" showGuides="1">
      <p:cViewPr varScale="1">
        <p:scale>
          <a:sx n="71" d="100"/>
          <a:sy n="71" d="100"/>
        </p:scale>
        <p:origin x="782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-2548" y="-5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30F222-F00A-4C95-8B71-41E1EAA25B2D}" type="datetimeFigureOut">
              <a:rPr lang="en-US" smtClean="0"/>
              <a:t>6/6/2024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6E2C53-5178-4955-A47E-0BEA8E1092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2466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1123B8-5DAF-4B48-8E45-EFF1C27D447D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534027-7213-4DFD-ACBB-2450BC464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820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534027-7213-4DFD-ACBB-2450BC464B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6684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4A23400C-CA4D-4816-A511-2410B9BD5F40}" type="slidenum">
              <a:rPr lang="zh-CN" altLang="en-US" smtClean="0">
                <a:latin typeface="Calibri" panose="020F0502020204030204" pitchFamily="34" charset="0"/>
              </a:rPr>
              <a:pPr/>
              <a:t>10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5969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300E21CA-FDD0-4182-BDE7-42DB3EEF3690}" type="slidenum">
              <a:rPr lang="zh-CN" altLang="en-US" smtClean="0">
                <a:latin typeface="Calibri" panose="020F0502020204030204" pitchFamily="34" charset="0"/>
              </a:rPr>
              <a:pPr/>
              <a:t>11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0635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1EB40F18-800E-48B9-AF82-F1DBF51315C8}" type="slidenum">
              <a:rPr lang="zh-CN" altLang="en-US" smtClean="0">
                <a:latin typeface="Calibri" panose="020F0502020204030204" pitchFamily="34" charset="0"/>
              </a:rPr>
              <a:pPr/>
              <a:t>12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6141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1EB40F18-800E-48B9-AF82-F1DBF51315C8}" type="slidenum">
              <a:rPr lang="zh-CN" altLang="en-US" smtClean="0">
                <a:latin typeface="Calibri" panose="020F0502020204030204" pitchFamily="34" charset="0"/>
              </a:rPr>
              <a:pPr/>
              <a:t>13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6141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4A23400C-CA4D-4816-A511-2410B9BD5F40}" type="slidenum">
              <a:rPr lang="zh-CN" altLang="en-US" smtClean="0">
                <a:latin typeface="Calibri" panose="020F0502020204030204" pitchFamily="34" charset="0"/>
              </a:rPr>
              <a:pPr/>
              <a:t>14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5969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4A23400C-CA4D-4816-A511-2410B9BD5F40}" type="slidenum">
              <a:rPr lang="zh-CN" altLang="en-US" smtClean="0">
                <a:latin typeface="Calibri" panose="020F0502020204030204" pitchFamily="34" charset="0"/>
              </a:rPr>
              <a:pPr/>
              <a:t>15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5969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4A23400C-CA4D-4816-A511-2410B9BD5F40}" type="slidenum">
              <a:rPr lang="zh-CN" altLang="en-US" smtClean="0">
                <a:latin typeface="Calibri" panose="020F0502020204030204" pitchFamily="34" charset="0"/>
              </a:rPr>
              <a:pPr/>
              <a:t>16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5969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534027-7213-4DFD-ACBB-2450BC464B1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880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534027-7213-4DFD-ACBB-2450BC464B1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880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Click </a:t>
            </a:r>
            <a:r>
              <a:rPr lang="en-US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quả</a:t>
            </a:r>
            <a:r>
              <a:rPr lang="en-US" baseline="0" dirty="0"/>
              <a:t> </a:t>
            </a:r>
            <a:r>
              <a:rPr lang="en-US" baseline="0" dirty="0" err="1"/>
              <a:t>đến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endParaRPr lang="en-US" dirty="0"/>
          </a:p>
          <a:p>
            <a:r>
              <a:rPr lang="en-US" dirty="0"/>
              <a:t>Click </a:t>
            </a:r>
            <a:r>
              <a:rPr lang="en-US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cây</a:t>
            </a:r>
            <a:r>
              <a:rPr lang="en-US" baseline="0" dirty="0"/>
              <a:t> ở </a:t>
            </a:r>
            <a:r>
              <a:rPr lang="en-US" baseline="0" dirty="0" err="1"/>
              <a:t>góc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đi</a:t>
            </a:r>
            <a:r>
              <a:rPr lang="en-US" baseline="0" dirty="0"/>
              <a:t> </a:t>
            </a:r>
            <a:r>
              <a:rPr lang="en-US" baseline="0" dirty="0" err="1"/>
              <a:t>tới</a:t>
            </a:r>
            <a:r>
              <a:rPr lang="en-US" baseline="0" dirty="0"/>
              <a:t> </a:t>
            </a:r>
            <a:r>
              <a:rPr lang="en-US" baseline="0" dirty="0" err="1"/>
              <a:t>bài</a:t>
            </a:r>
            <a:r>
              <a:rPr lang="en-US" baseline="0" dirty="0"/>
              <a:t> </a:t>
            </a:r>
            <a:r>
              <a:rPr lang="en-US" baseline="0" dirty="0" err="1"/>
              <a:t>học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44AB91-A8C2-45A2-A8DC-9C24C78B8DE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6156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Click</a:t>
            </a:r>
            <a:r>
              <a:rPr lang="en-US" baseline="0" dirty="0"/>
              <a:t> </a:t>
            </a:r>
            <a:r>
              <a:rPr lang="en-US" baseline="0" dirty="0" err="1"/>
              <a:t>quả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về</a:t>
            </a:r>
            <a:r>
              <a:rPr lang="en-US" baseline="0" dirty="0"/>
              <a:t> </a:t>
            </a:r>
            <a:r>
              <a:rPr lang="en-US" baseline="0" dirty="0" err="1"/>
              <a:t>trang</a:t>
            </a:r>
            <a:r>
              <a:rPr lang="en-US" baseline="0" dirty="0"/>
              <a:t> </a:t>
            </a:r>
            <a:r>
              <a:rPr lang="en-US" baseline="0" dirty="0" err="1"/>
              <a:t>chính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534027-7213-4DFD-ACBB-2450BC464B1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325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</a:t>
            </a:r>
            <a:r>
              <a:rPr lang="en-US" baseline="0" dirty="0"/>
              <a:t> </a:t>
            </a:r>
            <a:r>
              <a:rPr lang="en-US" baseline="0" dirty="0" err="1"/>
              <a:t>quả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về</a:t>
            </a:r>
            <a:r>
              <a:rPr lang="en-US" baseline="0" dirty="0"/>
              <a:t> </a:t>
            </a:r>
            <a:r>
              <a:rPr lang="en-US" baseline="0" dirty="0" err="1"/>
              <a:t>trang</a:t>
            </a:r>
            <a:r>
              <a:rPr lang="en-US" baseline="0" dirty="0"/>
              <a:t> </a:t>
            </a:r>
            <a:r>
              <a:rPr lang="en-US" baseline="0" dirty="0" err="1"/>
              <a:t>chính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534027-7213-4DFD-ACBB-2450BC464B1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1728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</a:t>
            </a:r>
            <a:r>
              <a:rPr lang="en-US" baseline="0" dirty="0"/>
              <a:t> </a:t>
            </a:r>
            <a:r>
              <a:rPr lang="en-US" baseline="0" dirty="0" err="1"/>
              <a:t>quả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về</a:t>
            </a:r>
            <a:r>
              <a:rPr lang="en-US" baseline="0" dirty="0"/>
              <a:t> </a:t>
            </a:r>
            <a:r>
              <a:rPr lang="en-US" baseline="0" dirty="0" err="1"/>
              <a:t>trang</a:t>
            </a:r>
            <a:r>
              <a:rPr lang="en-US" baseline="0" dirty="0"/>
              <a:t> </a:t>
            </a:r>
            <a:r>
              <a:rPr lang="en-US" baseline="0" dirty="0" err="1"/>
              <a:t>chính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534027-7213-4DFD-ACBB-2450BC464B1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18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534027-7213-4DFD-ACBB-2450BC464B1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8806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1EB40F18-800E-48B9-AF82-F1DBF51315C8}" type="slidenum">
              <a:rPr lang="zh-CN" altLang="en-US" smtClean="0">
                <a:latin typeface="Calibri" panose="020F0502020204030204" pitchFamily="34" charset="0"/>
              </a:rPr>
              <a:pPr/>
              <a:t>8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6141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534027-7213-4DFD-ACBB-2450BC464B1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631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l="10357" t="13772" r="35880" b="5116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6" t="16650" b="16860"/>
          <a:stretch/>
        </p:blipFill>
        <p:spPr>
          <a:xfrm>
            <a:off x="0" y="0"/>
            <a:ext cx="6633028" cy="6864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674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8910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7570107" y="1556824"/>
            <a:ext cx="3494088" cy="4465078"/>
          </a:xfrm>
          <a:custGeom>
            <a:avLst/>
            <a:gdLst>
              <a:gd name="connsiteX0" fmla="*/ 0 w 3494088"/>
              <a:gd name="connsiteY0" fmla="*/ 0 h 4465078"/>
              <a:gd name="connsiteX1" fmla="*/ 3494088 w 3494088"/>
              <a:gd name="connsiteY1" fmla="*/ 0 h 4465078"/>
              <a:gd name="connsiteX2" fmla="*/ 3494088 w 3494088"/>
              <a:gd name="connsiteY2" fmla="*/ 4465078 h 4465078"/>
              <a:gd name="connsiteX3" fmla="*/ 0 w 3494088"/>
              <a:gd name="connsiteY3" fmla="*/ 4465078 h 4465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4088" h="4465078">
                <a:moveTo>
                  <a:pt x="0" y="0"/>
                </a:moveTo>
                <a:lnTo>
                  <a:pt x="3494088" y="0"/>
                </a:lnTo>
                <a:lnTo>
                  <a:pt x="3494088" y="4465078"/>
                </a:lnTo>
                <a:lnTo>
                  <a:pt x="0" y="446507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436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2025651" y="3406595"/>
            <a:ext cx="2174876" cy="2174876"/>
          </a:xfrm>
          <a:custGeom>
            <a:avLst/>
            <a:gdLst>
              <a:gd name="connsiteX0" fmla="*/ 1087438 w 2174876"/>
              <a:gd name="connsiteY0" fmla="*/ 0 h 2174876"/>
              <a:gd name="connsiteX1" fmla="*/ 2174876 w 2174876"/>
              <a:gd name="connsiteY1" fmla="*/ 1087438 h 2174876"/>
              <a:gd name="connsiteX2" fmla="*/ 1087438 w 2174876"/>
              <a:gd name="connsiteY2" fmla="*/ 2174876 h 2174876"/>
              <a:gd name="connsiteX3" fmla="*/ 0 w 2174876"/>
              <a:gd name="connsiteY3" fmla="*/ 1087438 h 2174876"/>
              <a:gd name="connsiteX4" fmla="*/ 1087438 w 2174876"/>
              <a:gd name="connsiteY4" fmla="*/ 0 h 2174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4876" h="2174876">
                <a:moveTo>
                  <a:pt x="1087438" y="0"/>
                </a:moveTo>
                <a:cubicBezTo>
                  <a:pt x="1688013" y="0"/>
                  <a:pt x="2174876" y="486863"/>
                  <a:pt x="2174876" y="1087438"/>
                </a:cubicBezTo>
                <a:cubicBezTo>
                  <a:pt x="2174876" y="1688013"/>
                  <a:pt x="1688013" y="2174876"/>
                  <a:pt x="1087438" y="2174876"/>
                </a:cubicBezTo>
                <a:cubicBezTo>
                  <a:pt x="486863" y="2174876"/>
                  <a:pt x="0" y="1688013"/>
                  <a:pt x="0" y="1087438"/>
                </a:cubicBezTo>
                <a:cubicBezTo>
                  <a:pt x="0" y="486863"/>
                  <a:pt x="486863" y="0"/>
                  <a:pt x="108743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45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168402" y="3243306"/>
            <a:ext cx="2300851" cy="2575677"/>
          </a:xfrm>
          <a:custGeom>
            <a:avLst/>
            <a:gdLst>
              <a:gd name="connsiteX0" fmla="*/ 0 w 2300851"/>
              <a:gd name="connsiteY0" fmla="*/ 0 h 2575677"/>
              <a:gd name="connsiteX1" fmla="*/ 2300851 w 2300851"/>
              <a:gd name="connsiteY1" fmla="*/ 0 h 2575677"/>
              <a:gd name="connsiteX2" fmla="*/ 2300851 w 2300851"/>
              <a:gd name="connsiteY2" fmla="*/ 2575677 h 2575677"/>
              <a:gd name="connsiteX3" fmla="*/ 0 w 2300851"/>
              <a:gd name="connsiteY3" fmla="*/ 2575677 h 2575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0851" h="2575677">
                <a:moveTo>
                  <a:pt x="0" y="0"/>
                </a:moveTo>
                <a:lnTo>
                  <a:pt x="2300851" y="0"/>
                </a:lnTo>
                <a:lnTo>
                  <a:pt x="2300851" y="2575677"/>
                </a:lnTo>
                <a:lnTo>
                  <a:pt x="0" y="257567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3686517" y="1759745"/>
            <a:ext cx="2300850" cy="2575677"/>
          </a:xfrm>
          <a:custGeom>
            <a:avLst/>
            <a:gdLst>
              <a:gd name="connsiteX0" fmla="*/ 0 w 2300850"/>
              <a:gd name="connsiteY0" fmla="*/ 0 h 2575677"/>
              <a:gd name="connsiteX1" fmla="*/ 2300850 w 2300850"/>
              <a:gd name="connsiteY1" fmla="*/ 0 h 2575677"/>
              <a:gd name="connsiteX2" fmla="*/ 2300850 w 2300850"/>
              <a:gd name="connsiteY2" fmla="*/ 2575677 h 2575677"/>
              <a:gd name="connsiteX3" fmla="*/ 0 w 2300850"/>
              <a:gd name="connsiteY3" fmla="*/ 2575677 h 2575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0850" h="2575677">
                <a:moveTo>
                  <a:pt x="0" y="0"/>
                </a:moveTo>
                <a:lnTo>
                  <a:pt x="2300850" y="0"/>
                </a:lnTo>
                <a:lnTo>
                  <a:pt x="2300850" y="2575677"/>
                </a:lnTo>
                <a:lnTo>
                  <a:pt x="0" y="257567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204636" y="3243306"/>
            <a:ext cx="2300851" cy="2575677"/>
          </a:xfrm>
          <a:custGeom>
            <a:avLst/>
            <a:gdLst>
              <a:gd name="connsiteX0" fmla="*/ 0 w 2300851"/>
              <a:gd name="connsiteY0" fmla="*/ 0 h 2575677"/>
              <a:gd name="connsiteX1" fmla="*/ 2300851 w 2300851"/>
              <a:gd name="connsiteY1" fmla="*/ 0 h 2575677"/>
              <a:gd name="connsiteX2" fmla="*/ 2300851 w 2300851"/>
              <a:gd name="connsiteY2" fmla="*/ 2575677 h 2575677"/>
              <a:gd name="connsiteX3" fmla="*/ 0 w 2300851"/>
              <a:gd name="connsiteY3" fmla="*/ 2575677 h 2575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0851" h="2575677">
                <a:moveTo>
                  <a:pt x="0" y="0"/>
                </a:moveTo>
                <a:lnTo>
                  <a:pt x="2300851" y="0"/>
                </a:lnTo>
                <a:lnTo>
                  <a:pt x="2300851" y="2575677"/>
                </a:lnTo>
                <a:lnTo>
                  <a:pt x="0" y="257567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8722751" y="1759745"/>
            <a:ext cx="2300850" cy="2575677"/>
          </a:xfrm>
          <a:custGeom>
            <a:avLst/>
            <a:gdLst>
              <a:gd name="connsiteX0" fmla="*/ 0 w 2300850"/>
              <a:gd name="connsiteY0" fmla="*/ 0 h 2575677"/>
              <a:gd name="connsiteX1" fmla="*/ 2300850 w 2300850"/>
              <a:gd name="connsiteY1" fmla="*/ 0 h 2575677"/>
              <a:gd name="connsiteX2" fmla="*/ 2300850 w 2300850"/>
              <a:gd name="connsiteY2" fmla="*/ 2575677 h 2575677"/>
              <a:gd name="connsiteX3" fmla="*/ 0 w 2300850"/>
              <a:gd name="connsiteY3" fmla="*/ 2575677 h 2575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0850" h="2575677">
                <a:moveTo>
                  <a:pt x="0" y="0"/>
                </a:moveTo>
                <a:lnTo>
                  <a:pt x="2300850" y="0"/>
                </a:lnTo>
                <a:lnTo>
                  <a:pt x="2300850" y="2575677"/>
                </a:lnTo>
                <a:lnTo>
                  <a:pt x="0" y="257567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094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3783010" y="1685926"/>
            <a:ext cx="2363161" cy="2123312"/>
          </a:xfrm>
          <a:custGeom>
            <a:avLst/>
            <a:gdLst>
              <a:gd name="connsiteX0" fmla="*/ 0 w 2363161"/>
              <a:gd name="connsiteY0" fmla="*/ 0 h 2123312"/>
              <a:gd name="connsiteX1" fmla="*/ 2363161 w 2363161"/>
              <a:gd name="connsiteY1" fmla="*/ 0 h 2123312"/>
              <a:gd name="connsiteX2" fmla="*/ 2363161 w 2363161"/>
              <a:gd name="connsiteY2" fmla="*/ 2123312 h 2123312"/>
              <a:gd name="connsiteX3" fmla="*/ 0 w 2363161"/>
              <a:gd name="connsiteY3" fmla="*/ 2123312 h 2123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3161" h="2123312">
                <a:moveTo>
                  <a:pt x="0" y="0"/>
                </a:moveTo>
                <a:lnTo>
                  <a:pt x="2363161" y="0"/>
                </a:lnTo>
                <a:lnTo>
                  <a:pt x="2363161" y="2123312"/>
                </a:lnTo>
                <a:lnTo>
                  <a:pt x="0" y="212331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3783010" y="3794364"/>
            <a:ext cx="2363161" cy="2140046"/>
          </a:xfrm>
          <a:custGeom>
            <a:avLst/>
            <a:gdLst>
              <a:gd name="connsiteX0" fmla="*/ 0 w 2363161"/>
              <a:gd name="connsiteY0" fmla="*/ 0 h 2140046"/>
              <a:gd name="connsiteX1" fmla="*/ 2363161 w 2363161"/>
              <a:gd name="connsiteY1" fmla="*/ 0 h 2140046"/>
              <a:gd name="connsiteX2" fmla="*/ 2363161 w 2363161"/>
              <a:gd name="connsiteY2" fmla="*/ 2140046 h 2140046"/>
              <a:gd name="connsiteX3" fmla="*/ 0 w 2363161"/>
              <a:gd name="connsiteY3" fmla="*/ 2140046 h 2140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3161" h="2140046">
                <a:moveTo>
                  <a:pt x="0" y="0"/>
                </a:moveTo>
                <a:lnTo>
                  <a:pt x="2363161" y="0"/>
                </a:lnTo>
                <a:lnTo>
                  <a:pt x="2363161" y="2140046"/>
                </a:lnTo>
                <a:lnTo>
                  <a:pt x="0" y="214004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2"/>
          </p:nvPr>
        </p:nvSpPr>
        <p:spPr>
          <a:xfrm>
            <a:off x="6146171" y="3794364"/>
            <a:ext cx="2374316" cy="2140046"/>
          </a:xfrm>
          <a:custGeom>
            <a:avLst/>
            <a:gdLst>
              <a:gd name="connsiteX0" fmla="*/ 0 w 2374316"/>
              <a:gd name="connsiteY0" fmla="*/ 0 h 2140046"/>
              <a:gd name="connsiteX1" fmla="*/ 2374316 w 2374316"/>
              <a:gd name="connsiteY1" fmla="*/ 0 h 2140046"/>
              <a:gd name="connsiteX2" fmla="*/ 2374316 w 2374316"/>
              <a:gd name="connsiteY2" fmla="*/ 2140046 h 2140046"/>
              <a:gd name="connsiteX3" fmla="*/ 0 w 2374316"/>
              <a:gd name="connsiteY3" fmla="*/ 2140046 h 2140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4316" h="2140046">
                <a:moveTo>
                  <a:pt x="0" y="0"/>
                </a:moveTo>
                <a:lnTo>
                  <a:pt x="2374316" y="0"/>
                </a:lnTo>
                <a:lnTo>
                  <a:pt x="2374316" y="2140046"/>
                </a:lnTo>
                <a:lnTo>
                  <a:pt x="0" y="214004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861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304926" y="2113203"/>
            <a:ext cx="2903618" cy="2903618"/>
          </a:xfrm>
          <a:custGeom>
            <a:avLst/>
            <a:gdLst>
              <a:gd name="connsiteX0" fmla="*/ 1451809 w 2903618"/>
              <a:gd name="connsiteY0" fmla="*/ 0 h 2903618"/>
              <a:gd name="connsiteX1" fmla="*/ 2903618 w 2903618"/>
              <a:gd name="connsiteY1" fmla="*/ 1451809 h 2903618"/>
              <a:gd name="connsiteX2" fmla="*/ 1451809 w 2903618"/>
              <a:gd name="connsiteY2" fmla="*/ 2903618 h 2903618"/>
              <a:gd name="connsiteX3" fmla="*/ 0 w 2903618"/>
              <a:gd name="connsiteY3" fmla="*/ 1451809 h 2903618"/>
              <a:gd name="connsiteX4" fmla="*/ 1451809 w 2903618"/>
              <a:gd name="connsiteY4" fmla="*/ 0 h 2903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3618" h="2903618">
                <a:moveTo>
                  <a:pt x="1451809" y="0"/>
                </a:moveTo>
                <a:cubicBezTo>
                  <a:pt x="2253621" y="0"/>
                  <a:pt x="2903618" y="649997"/>
                  <a:pt x="2903618" y="1451809"/>
                </a:cubicBezTo>
                <a:cubicBezTo>
                  <a:pt x="2903618" y="2253621"/>
                  <a:pt x="2253621" y="2903618"/>
                  <a:pt x="1451809" y="2903618"/>
                </a:cubicBezTo>
                <a:cubicBezTo>
                  <a:pt x="649997" y="2903618"/>
                  <a:pt x="0" y="2253621"/>
                  <a:pt x="0" y="1451809"/>
                </a:cubicBezTo>
                <a:cubicBezTo>
                  <a:pt x="0" y="649997"/>
                  <a:pt x="649997" y="0"/>
                  <a:pt x="1451809" y="0"/>
                </a:cubicBezTo>
                <a:close/>
              </a:path>
            </a:pathLst>
          </a:custGeom>
          <a:solidFill>
            <a:schemeClr val="tx2"/>
          </a:solidFill>
          <a:ln w="38100">
            <a:solidFill>
              <a:schemeClr val="bg1"/>
            </a:solidFill>
          </a:ln>
          <a:effectLst>
            <a:outerShdw blurRad="2413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4262969" y="1923776"/>
            <a:ext cx="1348614" cy="1348614"/>
          </a:xfrm>
          <a:custGeom>
            <a:avLst/>
            <a:gdLst>
              <a:gd name="connsiteX0" fmla="*/ 674307 w 1348614"/>
              <a:gd name="connsiteY0" fmla="*/ 0 h 1348614"/>
              <a:gd name="connsiteX1" fmla="*/ 1348614 w 1348614"/>
              <a:gd name="connsiteY1" fmla="*/ 674307 h 1348614"/>
              <a:gd name="connsiteX2" fmla="*/ 674307 w 1348614"/>
              <a:gd name="connsiteY2" fmla="*/ 1348614 h 1348614"/>
              <a:gd name="connsiteX3" fmla="*/ 0 w 1348614"/>
              <a:gd name="connsiteY3" fmla="*/ 674307 h 1348614"/>
              <a:gd name="connsiteX4" fmla="*/ 674307 w 1348614"/>
              <a:gd name="connsiteY4" fmla="*/ 0 h 1348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8614" h="1348614">
                <a:moveTo>
                  <a:pt x="674307" y="0"/>
                </a:moveTo>
                <a:cubicBezTo>
                  <a:pt x="1046716" y="0"/>
                  <a:pt x="1348614" y="301898"/>
                  <a:pt x="1348614" y="674307"/>
                </a:cubicBezTo>
                <a:cubicBezTo>
                  <a:pt x="1348614" y="1046716"/>
                  <a:pt x="1046716" y="1348614"/>
                  <a:pt x="674307" y="1348614"/>
                </a:cubicBezTo>
                <a:cubicBezTo>
                  <a:pt x="301898" y="1348614"/>
                  <a:pt x="0" y="1046716"/>
                  <a:pt x="0" y="674307"/>
                </a:cubicBezTo>
                <a:cubicBezTo>
                  <a:pt x="0" y="301898"/>
                  <a:pt x="301898" y="0"/>
                  <a:pt x="674307" y="0"/>
                </a:cubicBezTo>
                <a:close/>
              </a:path>
            </a:pathLst>
          </a:custGeom>
          <a:solidFill>
            <a:schemeClr val="tx2"/>
          </a:solidFill>
          <a:ln w="38100">
            <a:solidFill>
              <a:schemeClr val="bg1"/>
            </a:solidFill>
          </a:ln>
          <a:effectLst>
            <a:outerShdw blurRad="2413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4747847" y="3253305"/>
            <a:ext cx="1830666" cy="1830664"/>
          </a:xfrm>
          <a:custGeom>
            <a:avLst/>
            <a:gdLst>
              <a:gd name="connsiteX0" fmla="*/ 915333 w 1830666"/>
              <a:gd name="connsiteY0" fmla="*/ 0 h 1830664"/>
              <a:gd name="connsiteX1" fmla="*/ 1830666 w 1830666"/>
              <a:gd name="connsiteY1" fmla="*/ 915332 h 1830664"/>
              <a:gd name="connsiteX2" fmla="*/ 915333 w 1830666"/>
              <a:gd name="connsiteY2" fmla="*/ 1830664 h 1830664"/>
              <a:gd name="connsiteX3" fmla="*/ 0 w 1830666"/>
              <a:gd name="connsiteY3" fmla="*/ 915332 h 1830664"/>
              <a:gd name="connsiteX4" fmla="*/ 915333 w 1830666"/>
              <a:gd name="connsiteY4" fmla="*/ 0 h 1830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0666" h="1830664">
                <a:moveTo>
                  <a:pt x="915333" y="0"/>
                </a:moveTo>
                <a:cubicBezTo>
                  <a:pt x="1420857" y="0"/>
                  <a:pt x="1830666" y="409808"/>
                  <a:pt x="1830666" y="915332"/>
                </a:cubicBezTo>
                <a:cubicBezTo>
                  <a:pt x="1830666" y="1420856"/>
                  <a:pt x="1420857" y="1830664"/>
                  <a:pt x="915333" y="1830664"/>
                </a:cubicBezTo>
                <a:cubicBezTo>
                  <a:pt x="409809" y="1830664"/>
                  <a:pt x="0" y="1420856"/>
                  <a:pt x="0" y="915332"/>
                </a:cubicBezTo>
                <a:cubicBezTo>
                  <a:pt x="0" y="409808"/>
                  <a:pt x="409809" y="0"/>
                  <a:pt x="915333" y="0"/>
                </a:cubicBezTo>
                <a:close/>
              </a:path>
            </a:pathLst>
          </a:custGeom>
          <a:solidFill>
            <a:schemeClr val="tx2"/>
          </a:solidFill>
          <a:ln w="38100">
            <a:solidFill>
              <a:schemeClr val="bg1"/>
            </a:solidFill>
          </a:ln>
          <a:effectLst>
            <a:outerShdw blurRad="2413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3"/>
          </p:nvPr>
        </p:nvSpPr>
        <p:spPr>
          <a:xfrm>
            <a:off x="6578512" y="1713486"/>
            <a:ext cx="2315544" cy="2315544"/>
          </a:xfrm>
          <a:custGeom>
            <a:avLst/>
            <a:gdLst>
              <a:gd name="connsiteX0" fmla="*/ 1157772 w 2315544"/>
              <a:gd name="connsiteY0" fmla="*/ 0 h 2315544"/>
              <a:gd name="connsiteX1" fmla="*/ 2315544 w 2315544"/>
              <a:gd name="connsiteY1" fmla="*/ 1157772 h 2315544"/>
              <a:gd name="connsiteX2" fmla="*/ 1157772 w 2315544"/>
              <a:gd name="connsiteY2" fmla="*/ 2315544 h 2315544"/>
              <a:gd name="connsiteX3" fmla="*/ 0 w 2315544"/>
              <a:gd name="connsiteY3" fmla="*/ 1157772 h 2315544"/>
              <a:gd name="connsiteX4" fmla="*/ 1157772 w 2315544"/>
              <a:gd name="connsiteY4" fmla="*/ 0 h 2315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15544" h="2315544">
                <a:moveTo>
                  <a:pt x="1157772" y="0"/>
                </a:moveTo>
                <a:cubicBezTo>
                  <a:pt x="1797192" y="0"/>
                  <a:pt x="2315544" y="518352"/>
                  <a:pt x="2315544" y="1157772"/>
                </a:cubicBezTo>
                <a:cubicBezTo>
                  <a:pt x="2315544" y="1797192"/>
                  <a:pt x="1797192" y="2315544"/>
                  <a:pt x="1157772" y="2315544"/>
                </a:cubicBezTo>
                <a:cubicBezTo>
                  <a:pt x="518352" y="2315544"/>
                  <a:pt x="0" y="1797192"/>
                  <a:pt x="0" y="1157772"/>
                </a:cubicBezTo>
                <a:cubicBezTo>
                  <a:pt x="0" y="518352"/>
                  <a:pt x="518352" y="0"/>
                  <a:pt x="1157772" y="0"/>
                </a:cubicBezTo>
                <a:close/>
              </a:path>
            </a:pathLst>
          </a:custGeom>
          <a:solidFill>
            <a:schemeClr val="tx2"/>
          </a:solidFill>
          <a:ln w="38100">
            <a:solidFill>
              <a:schemeClr val="bg1"/>
            </a:solidFill>
          </a:ln>
          <a:effectLst>
            <a:outerShdw blurRad="2413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865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/>
          <p:cNvSpPr>
            <a:spLocks noGrp="1"/>
          </p:cNvSpPr>
          <p:nvPr>
            <p:ph type="pic" sz="quarter" idx="10"/>
          </p:nvPr>
        </p:nvSpPr>
        <p:spPr>
          <a:xfrm>
            <a:off x="1432720" y="1746251"/>
            <a:ext cx="3036305" cy="2806137"/>
          </a:xfrm>
          <a:custGeom>
            <a:avLst/>
            <a:gdLst>
              <a:gd name="connsiteX0" fmla="*/ 0 w 3036305"/>
              <a:gd name="connsiteY0" fmla="*/ 0 h 2806137"/>
              <a:gd name="connsiteX1" fmla="*/ 3034688 w 3036305"/>
              <a:gd name="connsiteY1" fmla="*/ 157845 h 2806137"/>
              <a:gd name="connsiteX2" fmla="*/ 3036305 w 3036305"/>
              <a:gd name="connsiteY2" fmla="*/ 2507985 h 2806137"/>
              <a:gd name="connsiteX3" fmla="*/ 0 w 3036305"/>
              <a:gd name="connsiteY3" fmla="*/ 2806137 h 280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6305" h="2806137">
                <a:moveTo>
                  <a:pt x="0" y="0"/>
                </a:moveTo>
                <a:lnTo>
                  <a:pt x="3034688" y="157845"/>
                </a:lnTo>
                <a:cubicBezTo>
                  <a:pt x="3035228" y="941225"/>
                  <a:pt x="3035766" y="1724605"/>
                  <a:pt x="3036305" y="2507985"/>
                </a:cubicBezTo>
                <a:lnTo>
                  <a:pt x="0" y="2806137"/>
                </a:lnTo>
                <a:close/>
              </a:path>
            </a:pathLst>
          </a:custGeom>
          <a:solidFill>
            <a:schemeClr val="tx2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>
            <a:outerShdw dist="254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 lang="zh-CN" altLang="en-US" sz="1800"/>
            </a:lvl1pPr>
          </a:lstStyle>
          <a:p>
            <a:pPr marL="0" lvl="0"/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1"/>
          </p:nvPr>
        </p:nvSpPr>
        <p:spPr>
          <a:xfrm>
            <a:off x="3530110" y="1746251"/>
            <a:ext cx="3034388" cy="2806137"/>
          </a:xfrm>
          <a:custGeom>
            <a:avLst/>
            <a:gdLst>
              <a:gd name="connsiteX0" fmla="*/ 0 w 3034388"/>
              <a:gd name="connsiteY0" fmla="*/ 0 h 2806137"/>
              <a:gd name="connsiteX1" fmla="*/ 3032772 w 3034388"/>
              <a:gd name="connsiteY1" fmla="*/ 157845 h 2806137"/>
              <a:gd name="connsiteX2" fmla="*/ 3034388 w 3034388"/>
              <a:gd name="connsiteY2" fmla="*/ 2507985 h 2806137"/>
              <a:gd name="connsiteX3" fmla="*/ 0 w 3034388"/>
              <a:gd name="connsiteY3" fmla="*/ 2806137 h 280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4388" h="2806137">
                <a:moveTo>
                  <a:pt x="0" y="0"/>
                </a:moveTo>
                <a:lnTo>
                  <a:pt x="3032772" y="157845"/>
                </a:lnTo>
                <a:cubicBezTo>
                  <a:pt x="3033311" y="941225"/>
                  <a:pt x="3033849" y="1724605"/>
                  <a:pt x="3034388" y="2507985"/>
                </a:cubicBezTo>
                <a:lnTo>
                  <a:pt x="0" y="2806137"/>
                </a:lnTo>
                <a:close/>
              </a:path>
            </a:pathLst>
          </a:custGeom>
          <a:solidFill>
            <a:schemeClr val="tx2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>
            <a:outerShdw dist="254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 lang="zh-CN" altLang="en-US" sz="1800"/>
            </a:lvl1pPr>
          </a:lstStyle>
          <a:p>
            <a:pPr marL="0" lvl="0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5625584" y="1746251"/>
            <a:ext cx="3036306" cy="2806137"/>
          </a:xfrm>
          <a:custGeom>
            <a:avLst/>
            <a:gdLst>
              <a:gd name="connsiteX0" fmla="*/ 0 w 3036306"/>
              <a:gd name="connsiteY0" fmla="*/ 0 h 2806137"/>
              <a:gd name="connsiteX1" fmla="*/ 3034689 w 3036306"/>
              <a:gd name="connsiteY1" fmla="*/ 157845 h 2806137"/>
              <a:gd name="connsiteX2" fmla="*/ 3036306 w 3036306"/>
              <a:gd name="connsiteY2" fmla="*/ 2507985 h 2806137"/>
              <a:gd name="connsiteX3" fmla="*/ 0 w 3036306"/>
              <a:gd name="connsiteY3" fmla="*/ 2806137 h 280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6306" h="2806137">
                <a:moveTo>
                  <a:pt x="0" y="0"/>
                </a:moveTo>
                <a:lnTo>
                  <a:pt x="3034689" y="157845"/>
                </a:lnTo>
                <a:cubicBezTo>
                  <a:pt x="3035228" y="941225"/>
                  <a:pt x="3035767" y="1724605"/>
                  <a:pt x="3036306" y="2507985"/>
                </a:cubicBezTo>
                <a:lnTo>
                  <a:pt x="0" y="2806137"/>
                </a:lnTo>
                <a:close/>
              </a:path>
            </a:pathLst>
          </a:custGeom>
          <a:solidFill>
            <a:schemeClr val="tx2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>
            <a:outerShdw dist="254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 lang="zh-CN" altLang="en-US" sz="1800"/>
            </a:lvl1pPr>
          </a:lstStyle>
          <a:p>
            <a:pPr marL="0" lvl="0"/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3"/>
          </p:nvPr>
        </p:nvSpPr>
        <p:spPr>
          <a:xfrm>
            <a:off x="7722977" y="1746251"/>
            <a:ext cx="3036305" cy="2806137"/>
          </a:xfrm>
          <a:custGeom>
            <a:avLst/>
            <a:gdLst>
              <a:gd name="connsiteX0" fmla="*/ 0 w 3036305"/>
              <a:gd name="connsiteY0" fmla="*/ 0 h 2806137"/>
              <a:gd name="connsiteX1" fmla="*/ 3034688 w 3036305"/>
              <a:gd name="connsiteY1" fmla="*/ 157845 h 2806137"/>
              <a:gd name="connsiteX2" fmla="*/ 3036305 w 3036305"/>
              <a:gd name="connsiteY2" fmla="*/ 2507985 h 2806137"/>
              <a:gd name="connsiteX3" fmla="*/ 0 w 3036305"/>
              <a:gd name="connsiteY3" fmla="*/ 2806137 h 280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6305" h="2806137">
                <a:moveTo>
                  <a:pt x="0" y="0"/>
                </a:moveTo>
                <a:lnTo>
                  <a:pt x="3034688" y="157845"/>
                </a:lnTo>
                <a:cubicBezTo>
                  <a:pt x="3035228" y="941225"/>
                  <a:pt x="3035766" y="1724605"/>
                  <a:pt x="3036305" y="2507985"/>
                </a:cubicBezTo>
                <a:lnTo>
                  <a:pt x="0" y="2806137"/>
                </a:lnTo>
                <a:close/>
              </a:path>
            </a:pathLst>
          </a:custGeom>
          <a:solidFill>
            <a:schemeClr val="tx2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>
            <a:outerShdw dist="254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 lang="zh-CN" altLang="en-US" sz="1800"/>
            </a:lvl1pPr>
          </a:lstStyle>
          <a:p>
            <a:pPr marL="0"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523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043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hdphoto" Target="../media/hdphoto1.wdp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11"/>
          <a:srcRect l="16141" t="22763" r="16141" b="23065"/>
          <a:stretch/>
        </p:blipFill>
        <p:spPr>
          <a:xfrm>
            <a:off x="0" y="1"/>
            <a:ext cx="12191999" cy="6857999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1"/>
            <a:ext cx="12191999" cy="6857999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20213" y1="58511" x2="2660" y2="72872"/>
                        <a14:foregroundMark x1="9574" y1="69149" x2="12766" y2="89894"/>
                        <a14:foregroundMark x1="20213" y1="51596" x2="3191" y2="590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3167" y="-142747"/>
            <a:ext cx="1146048" cy="1146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972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tags" Target="../tags/tag20.xml"/><Relationship Id="rId18" Type="http://schemas.openxmlformats.org/officeDocument/2006/relationships/tags" Target="../tags/tag25.xml"/><Relationship Id="rId26" Type="http://schemas.openxmlformats.org/officeDocument/2006/relationships/tags" Target="../tags/tag33.xml"/><Relationship Id="rId39" Type="http://schemas.openxmlformats.org/officeDocument/2006/relationships/tags" Target="../tags/tag46.xml"/><Relationship Id="rId3" Type="http://schemas.openxmlformats.org/officeDocument/2006/relationships/tags" Target="../tags/tag10.xml"/><Relationship Id="rId21" Type="http://schemas.openxmlformats.org/officeDocument/2006/relationships/tags" Target="../tags/tag28.xml"/><Relationship Id="rId34" Type="http://schemas.openxmlformats.org/officeDocument/2006/relationships/tags" Target="../tags/tag41.xml"/><Relationship Id="rId42" Type="http://schemas.openxmlformats.org/officeDocument/2006/relationships/tags" Target="../tags/tag49.xml"/><Relationship Id="rId47" Type="http://schemas.openxmlformats.org/officeDocument/2006/relationships/notesSlide" Target="../notesSlides/notesSlide11.xml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17" Type="http://schemas.openxmlformats.org/officeDocument/2006/relationships/tags" Target="../tags/tag24.xml"/><Relationship Id="rId25" Type="http://schemas.openxmlformats.org/officeDocument/2006/relationships/tags" Target="../tags/tag32.xml"/><Relationship Id="rId33" Type="http://schemas.openxmlformats.org/officeDocument/2006/relationships/tags" Target="../tags/tag40.xml"/><Relationship Id="rId38" Type="http://schemas.openxmlformats.org/officeDocument/2006/relationships/tags" Target="../tags/tag45.xml"/><Relationship Id="rId46" Type="http://schemas.openxmlformats.org/officeDocument/2006/relationships/slideLayout" Target="../slideLayouts/slideLayout9.xml"/><Relationship Id="rId2" Type="http://schemas.openxmlformats.org/officeDocument/2006/relationships/tags" Target="../tags/tag9.xml"/><Relationship Id="rId16" Type="http://schemas.openxmlformats.org/officeDocument/2006/relationships/tags" Target="../tags/tag23.xml"/><Relationship Id="rId20" Type="http://schemas.openxmlformats.org/officeDocument/2006/relationships/tags" Target="../tags/tag27.xml"/><Relationship Id="rId29" Type="http://schemas.openxmlformats.org/officeDocument/2006/relationships/tags" Target="../tags/tag36.xml"/><Relationship Id="rId41" Type="http://schemas.openxmlformats.org/officeDocument/2006/relationships/tags" Target="../tags/tag48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24" Type="http://schemas.openxmlformats.org/officeDocument/2006/relationships/tags" Target="../tags/tag31.xml"/><Relationship Id="rId32" Type="http://schemas.openxmlformats.org/officeDocument/2006/relationships/tags" Target="../tags/tag39.xml"/><Relationship Id="rId37" Type="http://schemas.openxmlformats.org/officeDocument/2006/relationships/tags" Target="../tags/tag44.xml"/><Relationship Id="rId40" Type="http://schemas.openxmlformats.org/officeDocument/2006/relationships/tags" Target="../tags/tag47.xml"/><Relationship Id="rId45" Type="http://schemas.openxmlformats.org/officeDocument/2006/relationships/tags" Target="../tags/tag52.xml"/><Relationship Id="rId5" Type="http://schemas.openxmlformats.org/officeDocument/2006/relationships/tags" Target="../tags/tag12.xml"/><Relationship Id="rId15" Type="http://schemas.openxmlformats.org/officeDocument/2006/relationships/tags" Target="../tags/tag22.xml"/><Relationship Id="rId23" Type="http://schemas.openxmlformats.org/officeDocument/2006/relationships/tags" Target="../tags/tag30.xml"/><Relationship Id="rId28" Type="http://schemas.openxmlformats.org/officeDocument/2006/relationships/tags" Target="../tags/tag35.xml"/><Relationship Id="rId36" Type="http://schemas.openxmlformats.org/officeDocument/2006/relationships/tags" Target="../tags/tag43.xml"/><Relationship Id="rId10" Type="http://schemas.openxmlformats.org/officeDocument/2006/relationships/tags" Target="../tags/tag17.xml"/><Relationship Id="rId19" Type="http://schemas.openxmlformats.org/officeDocument/2006/relationships/tags" Target="../tags/tag26.xml"/><Relationship Id="rId31" Type="http://schemas.openxmlformats.org/officeDocument/2006/relationships/tags" Target="../tags/tag38.xml"/><Relationship Id="rId44" Type="http://schemas.openxmlformats.org/officeDocument/2006/relationships/tags" Target="../tags/tag51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tags" Target="../tags/tag21.xml"/><Relationship Id="rId22" Type="http://schemas.openxmlformats.org/officeDocument/2006/relationships/tags" Target="../tags/tag29.xml"/><Relationship Id="rId27" Type="http://schemas.openxmlformats.org/officeDocument/2006/relationships/tags" Target="../tags/tag34.xml"/><Relationship Id="rId30" Type="http://schemas.openxmlformats.org/officeDocument/2006/relationships/tags" Target="../tags/tag37.xml"/><Relationship Id="rId35" Type="http://schemas.openxmlformats.org/officeDocument/2006/relationships/tags" Target="../tags/tag42.xml"/><Relationship Id="rId43" Type="http://schemas.openxmlformats.org/officeDocument/2006/relationships/tags" Target="../tags/tag50.xml"/><Relationship Id="rId48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3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4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5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6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7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7.xml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12" Type="http://schemas.openxmlformats.org/officeDocument/2006/relationships/image" Target="../media/image12.pn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slide" Target="slide6.xml"/><Relationship Id="rId5" Type="http://schemas.openxmlformats.org/officeDocument/2006/relationships/image" Target="../media/image9.png"/><Relationship Id="rId15" Type="http://schemas.openxmlformats.org/officeDocument/2006/relationships/image" Target="../media/image14.png"/><Relationship Id="rId10" Type="http://schemas.openxmlformats.org/officeDocument/2006/relationships/slide" Target="slide5.xml"/><Relationship Id="rId4" Type="http://schemas.openxmlformats.org/officeDocument/2006/relationships/image" Target="../media/image8.png"/><Relationship Id="rId9" Type="http://schemas.openxmlformats.org/officeDocument/2006/relationships/image" Target="../media/image11.pn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8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9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20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6" Type="http://schemas.microsoft.com/office/2007/relationships/hdphoto" Target="../media/hdphoto6.wdp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4312117" y="2637956"/>
            <a:ext cx="74768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en-US" altLang="zh-CN" sz="8000" noProof="0" dirty="0">
                <a:latin typeface="UTM Showcard" pitchFamily="18" charset="0"/>
                <a:cs typeface="+mn-ea"/>
                <a:sym typeface="+mn-lt"/>
              </a:rPr>
              <a:t>LUYỆN TẬP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UTM Showcard" pitchFamily="18" charset="0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125195" y="4259780"/>
            <a:ext cx="5663730" cy="34958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r">
              <a:lnSpc>
                <a:spcPct val="114000"/>
              </a:lnSpc>
              <a:defRPr/>
            </a:pPr>
            <a:r>
              <a:rPr lang="en-US" altLang="zh-CN" sz="1600" i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(TRANG 50, 51)</a:t>
            </a:r>
          </a:p>
        </p:txBody>
      </p:sp>
      <p:pic>
        <p:nvPicPr>
          <p:cNvPr id="17" name="Two Steps From Hell - I Love You Forev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238250" y="-628650"/>
            <a:ext cx="609600" cy="609600"/>
          </a:xfrm>
          <a:prstGeom prst="rect">
            <a:avLst/>
          </a:prstGeom>
        </p:spPr>
      </p:pic>
      <p:sp>
        <p:nvSpPr>
          <p:cNvPr id="11" name="文本框 31"/>
          <p:cNvSpPr txBox="1"/>
          <p:nvPr/>
        </p:nvSpPr>
        <p:spPr>
          <a:xfrm>
            <a:off x="7407052" y="1984389"/>
            <a:ext cx="356932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u="sng" dirty="0" err="1">
                <a:cs typeface="+mn-ea"/>
                <a:sym typeface="+mn-lt"/>
              </a:rPr>
              <a:t>Toán</a:t>
            </a:r>
            <a:endParaRPr kumimoji="0" lang="zh-CN" altLang="en-US" sz="2000" b="0" i="0" u="sng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6994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5" grpId="0"/>
      <p:bldP spid="28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1" t="23612"/>
          <a:stretch/>
        </p:blipFill>
        <p:spPr>
          <a:xfrm>
            <a:off x="0" y="1"/>
            <a:ext cx="4263438" cy="4403075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9304950" y="2385233"/>
            <a:ext cx="1906733" cy="95276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click to add your text here click to add your text here 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826" y="2226505"/>
            <a:ext cx="2622871" cy="4353142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 rot="332087">
            <a:off x="7383939" y="171812"/>
            <a:ext cx="4236019" cy="3191389"/>
            <a:chOff x="6601116" y="368317"/>
            <a:chExt cx="4236019" cy="3191389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601116" y="368317"/>
              <a:ext cx="4236019" cy="3191389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7025640" y="1004402"/>
              <a:ext cx="323267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UTM Neo Sans Intel" pitchFamily="18" charset="0"/>
                </a:rPr>
                <a:t>Ta </a:t>
              </a:r>
              <a:r>
                <a:rPr lang="en-US" sz="2400" b="1" dirty="0" err="1">
                  <a:latin typeface="UTM Neo Sans Intel" pitchFamily="18" charset="0"/>
                </a:rPr>
                <a:t>có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thể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vận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dụng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tính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chất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giao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hoán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của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phép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cộng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hai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số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thập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phân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vào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việc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gì</a:t>
              </a:r>
              <a:r>
                <a:rPr lang="en-US" sz="2400" b="1" dirty="0">
                  <a:latin typeface="UTM Neo Sans Intel" pitchFamily="18" charset="0"/>
                </a:rPr>
                <a:t>?</a:t>
              </a:r>
            </a:p>
          </p:txBody>
        </p:sp>
      </p:grpSp>
      <p:sp>
        <p:nvSpPr>
          <p:cNvPr id="15" name="Rectangle 14"/>
          <p:cNvSpPr/>
          <p:nvPr/>
        </p:nvSpPr>
        <p:spPr>
          <a:xfrm>
            <a:off x="2178562" y="2648119"/>
            <a:ext cx="2970379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E33742"/>
            </a:solidFill>
            <a:prstDash val="dash"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Tính</a:t>
            </a:r>
            <a:r>
              <a:rPr 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chất</a:t>
            </a:r>
            <a:r>
              <a:rPr 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giao</a:t>
            </a:r>
            <a:r>
              <a:rPr 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hoán</a:t>
            </a:r>
            <a:r>
              <a:rPr lang="en-US" sz="2400" b="1" dirty="0">
                <a:solidFill>
                  <a:srgbClr val="7030A0"/>
                </a:solidFill>
                <a:latin typeface="UTM Neo Sans Intel" pitchFamily="18" charset="0"/>
              </a:rPr>
              <a:t>:</a:t>
            </a:r>
          </a:p>
          <a:p>
            <a:pPr algn="ctr"/>
            <a:r>
              <a:rPr lang="en-US" sz="2400" b="1" dirty="0">
                <a:solidFill>
                  <a:srgbClr val="7030A0"/>
                </a:solidFill>
                <a:latin typeface="UTM Neo Sans Intel" pitchFamily="18" charset="0"/>
              </a:rPr>
              <a:t>a + b = b + 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8343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64003" y="2091897"/>
            <a:ext cx="9463994" cy="3624320"/>
            <a:chOff x="3154364" y="2643188"/>
            <a:chExt cx="6027737" cy="2308377"/>
          </a:xfrm>
        </p:grpSpPr>
        <p:sp>
          <p:nvSpPr>
            <p:cNvPr id="16" name="MH_SubTitle_1"/>
            <p:cNvSpPr/>
            <p:nvPr>
              <p:custDataLst>
                <p:tags r:id="rId2"/>
              </p:custDataLst>
            </p:nvPr>
          </p:nvSpPr>
          <p:spPr>
            <a:xfrm>
              <a:off x="3154364" y="2643188"/>
              <a:ext cx="2949575" cy="3048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MH_Text_1"/>
            <p:cNvSpPr/>
            <p:nvPr>
              <p:custDataLst>
                <p:tags r:id="rId3"/>
              </p:custDataLst>
            </p:nvPr>
          </p:nvSpPr>
          <p:spPr>
            <a:xfrm>
              <a:off x="3208920" y="3108108"/>
              <a:ext cx="2840741" cy="1843457"/>
            </a:xfrm>
            <a:prstGeom prst="rect">
              <a:avLst/>
            </a:prstGeom>
            <a:solidFill>
              <a:srgbClr val="FFFFFF"/>
            </a:solidFill>
            <a:ln w="1270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90000" rIns="180000" bIns="90000" anchor="ctr">
              <a:normAutofit/>
            </a:bodyPr>
            <a:lstStyle/>
            <a:p>
              <a:pPr algn="just">
                <a:lnSpc>
                  <a:spcPct val="130000"/>
                </a:lnSpc>
                <a:spcBef>
                  <a:spcPts val="1200"/>
                </a:spcBef>
                <a:defRPr/>
              </a:pPr>
              <a:endParaRPr lang="zh-CN" altLang="en-US" sz="1600" kern="0" dirty="0">
                <a:solidFill>
                  <a:srgbClr val="3A3A3A"/>
                </a:solidFill>
                <a:cs typeface="+mn-ea"/>
                <a:sym typeface="+mn-lt"/>
              </a:endParaRPr>
            </a:p>
          </p:txBody>
        </p:sp>
        <p:sp>
          <p:nvSpPr>
            <p:cNvPr id="27" name="MH_Other_1"/>
            <p:cNvSpPr/>
            <p:nvPr>
              <p:custDataLst>
                <p:tags r:id="rId4"/>
              </p:custDataLst>
            </p:nvPr>
          </p:nvSpPr>
          <p:spPr>
            <a:xfrm rot="4460462">
              <a:off x="3351213" y="3059113"/>
              <a:ext cx="95250" cy="952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8" name="MH_Other_2"/>
            <p:cNvSpPr/>
            <p:nvPr>
              <p:custDataLst>
                <p:tags r:id="rId5"/>
              </p:custDataLst>
            </p:nvPr>
          </p:nvSpPr>
          <p:spPr>
            <a:xfrm rot="4460462">
              <a:off x="3348038" y="2855913"/>
              <a:ext cx="95250" cy="952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30" name="MH_Other_3"/>
            <p:cNvSpPr/>
            <p:nvPr>
              <p:custDataLst>
                <p:tags r:id="rId6"/>
              </p:custDataLst>
            </p:nvPr>
          </p:nvSpPr>
          <p:spPr>
            <a:xfrm rot="5441149">
              <a:off x="3369997" y="3067556"/>
              <a:ext cx="57332" cy="70157"/>
            </a:xfrm>
            <a:prstGeom prst="ellipse">
              <a:avLst/>
            </a:prstGeom>
            <a:gradFill flip="none" rotWithShape="1">
              <a:gsLst>
                <a:gs pos="51000">
                  <a:schemeClr val="tx1">
                    <a:lumMod val="65000"/>
                    <a:lumOff val="35000"/>
                  </a:schemeClr>
                </a:gs>
                <a:gs pos="20000">
                  <a:schemeClr val="bg1">
                    <a:lumMod val="50000"/>
                  </a:schemeClr>
                </a:gs>
                <a:gs pos="86000">
                  <a:schemeClr val="bg1">
                    <a:lumMod val="6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31" name="MH_Other_4"/>
            <p:cNvSpPr/>
            <p:nvPr>
              <p:custDataLst>
                <p:tags r:id="rId7"/>
              </p:custDataLst>
            </p:nvPr>
          </p:nvSpPr>
          <p:spPr>
            <a:xfrm rot="5441149">
              <a:off x="3368940" y="2865376"/>
              <a:ext cx="57332" cy="70157"/>
            </a:xfrm>
            <a:prstGeom prst="ellipse">
              <a:avLst/>
            </a:prstGeom>
            <a:gradFill flip="none" rotWithShape="1">
              <a:gsLst>
                <a:gs pos="51000">
                  <a:schemeClr val="tx1">
                    <a:lumMod val="65000"/>
                    <a:lumOff val="35000"/>
                  </a:schemeClr>
                </a:gs>
                <a:gs pos="20000">
                  <a:schemeClr val="bg1">
                    <a:lumMod val="50000"/>
                  </a:schemeClr>
                </a:gs>
                <a:gs pos="86000">
                  <a:schemeClr val="bg1">
                    <a:lumMod val="6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32" name="MH_Other_5"/>
            <p:cNvSpPr/>
            <p:nvPr>
              <p:custDataLst>
                <p:tags r:id="rId8"/>
              </p:custDataLst>
            </p:nvPr>
          </p:nvSpPr>
          <p:spPr>
            <a:xfrm rot="5441149">
              <a:off x="3283744" y="2983706"/>
              <a:ext cx="215900" cy="46038"/>
            </a:xfrm>
            <a:prstGeom prst="rect">
              <a:avLst/>
            </a:prstGeom>
            <a:gradFill flip="none" rotWithShape="1">
              <a:gsLst>
                <a:gs pos="57000">
                  <a:schemeClr val="bg1">
                    <a:lumMod val="85000"/>
                  </a:schemeClr>
                </a:gs>
                <a:gs pos="9000">
                  <a:schemeClr val="tx1">
                    <a:lumMod val="85000"/>
                    <a:lumOff val="15000"/>
                  </a:schemeClr>
                </a:gs>
                <a:gs pos="98000">
                  <a:schemeClr val="tx1">
                    <a:lumMod val="85000"/>
                    <a:lumOff val="15000"/>
                  </a:schemeClr>
                </a:gs>
              </a:gsLst>
              <a:path path="rect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35" name="MH_Other_6"/>
            <p:cNvSpPr/>
            <p:nvPr>
              <p:custDataLst>
                <p:tags r:id="rId9"/>
              </p:custDataLst>
            </p:nvPr>
          </p:nvSpPr>
          <p:spPr>
            <a:xfrm rot="4460462">
              <a:off x="3462338" y="3059113"/>
              <a:ext cx="95250" cy="952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36" name="MH_Other_7"/>
            <p:cNvSpPr/>
            <p:nvPr>
              <p:custDataLst>
                <p:tags r:id="rId10"/>
              </p:custDataLst>
            </p:nvPr>
          </p:nvSpPr>
          <p:spPr>
            <a:xfrm rot="4460462">
              <a:off x="3457575" y="2855913"/>
              <a:ext cx="95250" cy="952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38" name="MH_Other_8"/>
            <p:cNvSpPr/>
            <p:nvPr>
              <p:custDataLst>
                <p:tags r:id="rId11"/>
              </p:custDataLst>
            </p:nvPr>
          </p:nvSpPr>
          <p:spPr>
            <a:xfrm rot="5441149">
              <a:off x="3480462" y="3067556"/>
              <a:ext cx="57332" cy="70157"/>
            </a:xfrm>
            <a:prstGeom prst="ellipse">
              <a:avLst/>
            </a:prstGeom>
            <a:gradFill flip="none" rotWithShape="1">
              <a:gsLst>
                <a:gs pos="51000">
                  <a:schemeClr val="tx1">
                    <a:lumMod val="65000"/>
                    <a:lumOff val="35000"/>
                  </a:schemeClr>
                </a:gs>
                <a:gs pos="20000">
                  <a:schemeClr val="bg1">
                    <a:lumMod val="50000"/>
                  </a:schemeClr>
                </a:gs>
                <a:gs pos="86000">
                  <a:schemeClr val="bg1">
                    <a:lumMod val="6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39" name="MH_Other_9"/>
            <p:cNvSpPr/>
            <p:nvPr>
              <p:custDataLst>
                <p:tags r:id="rId12"/>
              </p:custDataLst>
            </p:nvPr>
          </p:nvSpPr>
          <p:spPr>
            <a:xfrm rot="5441149">
              <a:off x="3479405" y="2865376"/>
              <a:ext cx="57332" cy="70157"/>
            </a:xfrm>
            <a:prstGeom prst="ellipse">
              <a:avLst/>
            </a:prstGeom>
            <a:gradFill flip="none" rotWithShape="1">
              <a:gsLst>
                <a:gs pos="51000">
                  <a:schemeClr val="tx1">
                    <a:lumMod val="65000"/>
                    <a:lumOff val="35000"/>
                  </a:schemeClr>
                </a:gs>
                <a:gs pos="20000">
                  <a:schemeClr val="bg1">
                    <a:lumMod val="50000"/>
                  </a:schemeClr>
                </a:gs>
                <a:gs pos="86000">
                  <a:schemeClr val="bg1">
                    <a:lumMod val="6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40" name="MH_Other_10"/>
            <p:cNvSpPr/>
            <p:nvPr>
              <p:custDataLst>
                <p:tags r:id="rId13"/>
              </p:custDataLst>
            </p:nvPr>
          </p:nvSpPr>
          <p:spPr>
            <a:xfrm rot="5441149">
              <a:off x="3394076" y="2982913"/>
              <a:ext cx="215900" cy="47625"/>
            </a:xfrm>
            <a:prstGeom prst="rect">
              <a:avLst/>
            </a:prstGeom>
            <a:gradFill flip="none" rotWithShape="1">
              <a:gsLst>
                <a:gs pos="57000">
                  <a:schemeClr val="bg1">
                    <a:lumMod val="85000"/>
                  </a:schemeClr>
                </a:gs>
                <a:gs pos="9000">
                  <a:schemeClr val="tx1">
                    <a:lumMod val="85000"/>
                    <a:lumOff val="15000"/>
                  </a:schemeClr>
                </a:gs>
                <a:gs pos="98000">
                  <a:schemeClr val="tx1">
                    <a:lumMod val="85000"/>
                    <a:lumOff val="15000"/>
                  </a:schemeClr>
                </a:gs>
              </a:gsLst>
              <a:path path="rect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42" name="MH_Other_11"/>
            <p:cNvSpPr/>
            <p:nvPr>
              <p:custDataLst>
                <p:tags r:id="rId14"/>
              </p:custDataLst>
            </p:nvPr>
          </p:nvSpPr>
          <p:spPr>
            <a:xfrm rot="4460462">
              <a:off x="5686425" y="3059113"/>
              <a:ext cx="95250" cy="952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43" name="MH_Other_12"/>
            <p:cNvSpPr/>
            <p:nvPr>
              <p:custDataLst>
                <p:tags r:id="rId15"/>
              </p:custDataLst>
            </p:nvPr>
          </p:nvSpPr>
          <p:spPr>
            <a:xfrm rot="4460462">
              <a:off x="5683250" y="2855913"/>
              <a:ext cx="95250" cy="952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45" name="MH_Other_13"/>
            <p:cNvSpPr/>
            <p:nvPr>
              <p:custDataLst>
                <p:tags r:id="rId16"/>
              </p:custDataLst>
            </p:nvPr>
          </p:nvSpPr>
          <p:spPr>
            <a:xfrm rot="5441149">
              <a:off x="5705489" y="3067556"/>
              <a:ext cx="57332" cy="70157"/>
            </a:xfrm>
            <a:prstGeom prst="ellipse">
              <a:avLst/>
            </a:prstGeom>
            <a:gradFill flip="none" rotWithShape="1">
              <a:gsLst>
                <a:gs pos="51000">
                  <a:schemeClr val="tx1">
                    <a:lumMod val="65000"/>
                    <a:lumOff val="35000"/>
                  </a:schemeClr>
                </a:gs>
                <a:gs pos="20000">
                  <a:schemeClr val="bg1">
                    <a:lumMod val="50000"/>
                  </a:schemeClr>
                </a:gs>
                <a:gs pos="86000">
                  <a:schemeClr val="bg1">
                    <a:lumMod val="6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46" name="MH_Other_14"/>
            <p:cNvSpPr/>
            <p:nvPr>
              <p:custDataLst>
                <p:tags r:id="rId17"/>
              </p:custDataLst>
            </p:nvPr>
          </p:nvSpPr>
          <p:spPr>
            <a:xfrm rot="5441149">
              <a:off x="5704432" y="2865376"/>
              <a:ext cx="57332" cy="70157"/>
            </a:xfrm>
            <a:prstGeom prst="ellipse">
              <a:avLst/>
            </a:prstGeom>
            <a:gradFill flip="none" rotWithShape="1">
              <a:gsLst>
                <a:gs pos="51000">
                  <a:schemeClr val="tx1">
                    <a:lumMod val="65000"/>
                    <a:lumOff val="35000"/>
                  </a:schemeClr>
                </a:gs>
                <a:gs pos="20000">
                  <a:schemeClr val="bg1">
                    <a:lumMod val="50000"/>
                  </a:schemeClr>
                </a:gs>
                <a:gs pos="86000">
                  <a:schemeClr val="bg1">
                    <a:lumMod val="6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47" name="MH_Other_15"/>
            <p:cNvSpPr/>
            <p:nvPr>
              <p:custDataLst>
                <p:tags r:id="rId18"/>
              </p:custDataLst>
            </p:nvPr>
          </p:nvSpPr>
          <p:spPr>
            <a:xfrm rot="5441149">
              <a:off x="5619751" y="2982913"/>
              <a:ext cx="215900" cy="47625"/>
            </a:xfrm>
            <a:prstGeom prst="rect">
              <a:avLst/>
            </a:prstGeom>
            <a:gradFill flip="none" rotWithShape="1">
              <a:gsLst>
                <a:gs pos="57000">
                  <a:schemeClr val="bg1">
                    <a:lumMod val="85000"/>
                  </a:schemeClr>
                </a:gs>
                <a:gs pos="9000">
                  <a:schemeClr val="tx1">
                    <a:lumMod val="85000"/>
                    <a:lumOff val="15000"/>
                  </a:schemeClr>
                </a:gs>
                <a:gs pos="98000">
                  <a:schemeClr val="tx1">
                    <a:lumMod val="85000"/>
                    <a:lumOff val="15000"/>
                  </a:schemeClr>
                </a:gs>
              </a:gsLst>
              <a:path path="rect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49" name="MH_Other_16"/>
            <p:cNvSpPr/>
            <p:nvPr>
              <p:custDataLst>
                <p:tags r:id="rId19"/>
              </p:custDataLst>
            </p:nvPr>
          </p:nvSpPr>
          <p:spPr>
            <a:xfrm rot="4460462">
              <a:off x="5797550" y="3059113"/>
              <a:ext cx="95250" cy="952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50" name="MH_Other_17"/>
            <p:cNvSpPr/>
            <p:nvPr>
              <p:custDataLst>
                <p:tags r:id="rId20"/>
              </p:custDataLst>
            </p:nvPr>
          </p:nvSpPr>
          <p:spPr>
            <a:xfrm rot="4460462">
              <a:off x="5792788" y="2855913"/>
              <a:ext cx="95250" cy="952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52" name="MH_Other_18"/>
            <p:cNvSpPr/>
            <p:nvPr>
              <p:custDataLst>
                <p:tags r:id="rId21"/>
              </p:custDataLst>
            </p:nvPr>
          </p:nvSpPr>
          <p:spPr>
            <a:xfrm rot="5441149">
              <a:off x="5815954" y="3067556"/>
              <a:ext cx="57332" cy="70157"/>
            </a:xfrm>
            <a:prstGeom prst="ellipse">
              <a:avLst/>
            </a:prstGeom>
            <a:gradFill flip="none" rotWithShape="1">
              <a:gsLst>
                <a:gs pos="51000">
                  <a:schemeClr val="tx1">
                    <a:lumMod val="65000"/>
                    <a:lumOff val="35000"/>
                  </a:schemeClr>
                </a:gs>
                <a:gs pos="20000">
                  <a:schemeClr val="bg1">
                    <a:lumMod val="50000"/>
                  </a:schemeClr>
                </a:gs>
                <a:gs pos="86000">
                  <a:schemeClr val="bg1">
                    <a:lumMod val="6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53" name="MH_Other_19"/>
            <p:cNvSpPr/>
            <p:nvPr>
              <p:custDataLst>
                <p:tags r:id="rId22"/>
              </p:custDataLst>
            </p:nvPr>
          </p:nvSpPr>
          <p:spPr>
            <a:xfrm rot="5441149">
              <a:off x="5814897" y="2865376"/>
              <a:ext cx="57332" cy="70157"/>
            </a:xfrm>
            <a:prstGeom prst="ellipse">
              <a:avLst/>
            </a:prstGeom>
            <a:gradFill flip="none" rotWithShape="1">
              <a:gsLst>
                <a:gs pos="51000">
                  <a:schemeClr val="tx1">
                    <a:lumMod val="65000"/>
                    <a:lumOff val="35000"/>
                  </a:schemeClr>
                </a:gs>
                <a:gs pos="20000">
                  <a:schemeClr val="bg1">
                    <a:lumMod val="50000"/>
                  </a:schemeClr>
                </a:gs>
                <a:gs pos="86000">
                  <a:schemeClr val="bg1">
                    <a:lumMod val="6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54" name="MH_Other_20"/>
            <p:cNvSpPr/>
            <p:nvPr>
              <p:custDataLst>
                <p:tags r:id="rId23"/>
              </p:custDataLst>
            </p:nvPr>
          </p:nvSpPr>
          <p:spPr>
            <a:xfrm rot="5441149">
              <a:off x="5730082" y="2983707"/>
              <a:ext cx="215900" cy="46037"/>
            </a:xfrm>
            <a:prstGeom prst="rect">
              <a:avLst/>
            </a:prstGeom>
            <a:gradFill flip="none" rotWithShape="1">
              <a:gsLst>
                <a:gs pos="57000">
                  <a:schemeClr val="bg1">
                    <a:lumMod val="85000"/>
                  </a:schemeClr>
                </a:gs>
                <a:gs pos="9000">
                  <a:schemeClr val="tx1">
                    <a:lumMod val="85000"/>
                    <a:lumOff val="15000"/>
                  </a:schemeClr>
                </a:gs>
                <a:gs pos="98000">
                  <a:schemeClr val="tx1">
                    <a:lumMod val="85000"/>
                    <a:lumOff val="15000"/>
                  </a:schemeClr>
                </a:gs>
              </a:gsLst>
              <a:path path="rect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68" name="MH_SubTitle_2"/>
            <p:cNvSpPr/>
            <p:nvPr>
              <p:custDataLst>
                <p:tags r:id="rId24"/>
              </p:custDataLst>
            </p:nvPr>
          </p:nvSpPr>
          <p:spPr>
            <a:xfrm>
              <a:off x="6232526" y="2643188"/>
              <a:ext cx="2949575" cy="3048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9" name="MH_Text_2"/>
            <p:cNvSpPr/>
            <p:nvPr>
              <p:custDataLst>
                <p:tags r:id="rId25"/>
              </p:custDataLst>
            </p:nvPr>
          </p:nvSpPr>
          <p:spPr>
            <a:xfrm>
              <a:off x="6286986" y="3108108"/>
              <a:ext cx="2840741" cy="1843457"/>
            </a:xfrm>
            <a:prstGeom prst="rect">
              <a:avLst/>
            </a:prstGeom>
            <a:solidFill>
              <a:srgbClr val="FFFFFF"/>
            </a:solidFill>
            <a:ln w="1270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90000" rIns="180000" bIns="90000" anchor="ctr">
              <a:normAutofit/>
            </a:bodyPr>
            <a:lstStyle/>
            <a:p>
              <a:pPr algn="just">
                <a:lnSpc>
                  <a:spcPct val="130000"/>
                </a:lnSpc>
                <a:spcBef>
                  <a:spcPts val="1200"/>
                </a:spcBef>
                <a:defRPr/>
              </a:pPr>
              <a:endParaRPr lang="zh-CN" altLang="en-US" sz="1600" kern="0" dirty="0">
                <a:solidFill>
                  <a:srgbClr val="3A3A3A"/>
                </a:solidFill>
                <a:cs typeface="+mn-ea"/>
                <a:sym typeface="+mn-lt"/>
              </a:endParaRPr>
            </a:p>
          </p:txBody>
        </p:sp>
        <p:sp>
          <p:nvSpPr>
            <p:cNvPr id="70" name="MH_Other_21"/>
            <p:cNvSpPr/>
            <p:nvPr>
              <p:custDataLst>
                <p:tags r:id="rId26"/>
              </p:custDataLst>
            </p:nvPr>
          </p:nvSpPr>
          <p:spPr>
            <a:xfrm rot="4460462">
              <a:off x="6429375" y="3059113"/>
              <a:ext cx="95250" cy="952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71" name="MH_Other_22"/>
            <p:cNvSpPr/>
            <p:nvPr>
              <p:custDataLst>
                <p:tags r:id="rId27"/>
              </p:custDataLst>
            </p:nvPr>
          </p:nvSpPr>
          <p:spPr>
            <a:xfrm rot="4460462">
              <a:off x="6426200" y="2855913"/>
              <a:ext cx="95250" cy="952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72" name="MH_Other_23"/>
            <p:cNvSpPr/>
            <p:nvPr>
              <p:custDataLst>
                <p:tags r:id="rId28"/>
              </p:custDataLst>
            </p:nvPr>
          </p:nvSpPr>
          <p:spPr>
            <a:xfrm rot="5441149">
              <a:off x="6448063" y="3067556"/>
              <a:ext cx="57332" cy="70157"/>
            </a:xfrm>
            <a:prstGeom prst="ellipse">
              <a:avLst/>
            </a:prstGeom>
            <a:gradFill flip="none" rotWithShape="1">
              <a:gsLst>
                <a:gs pos="51000">
                  <a:schemeClr val="tx1">
                    <a:lumMod val="65000"/>
                    <a:lumOff val="35000"/>
                  </a:schemeClr>
                </a:gs>
                <a:gs pos="20000">
                  <a:schemeClr val="bg1">
                    <a:lumMod val="50000"/>
                  </a:schemeClr>
                </a:gs>
                <a:gs pos="86000">
                  <a:schemeClr val="bg1">
                    <a:lumMod val="6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73" name="MH_Other_24"/>
            <p:cNvSpPr/>
            <p:nvPr>
              <p:custDataLst>
                <p:tags r:id="rId29"/>
              </p:custDataLst>
            </p:nvPr>
          </p:nvSpPr>
          <p:spPr>
            <a:xfrm rot="5441149">
              <a:off x="6447006" y="2865376"/>
              <a:ext cx="57332" cy="70157"/>
            </a:xfrm>
            <a:prstGeom prst="ellipse">
              <a:avLst/>
            </a:prstGeom>
            <a:gradFill flip="none" rotWithShape="1">
              <a:gsLst>
                <a:gs pos="51000">
                  <a:schemeClr val="tx1">
                    <a:lumMod val="65000"/>
                    <a:lumOff val="35000"/>
                  </a:schemeClr>
                </a:gs>
                <a:gs pos="20000">
                  <a:schemeClr val="bg1">
                    <a:lumMod val="50000"/>
                  </a:schemeClr>
                </a:gs>
                <a:gs pos="86000">
                  <a:schemeClr val="bg1">
                    <a:lumMod val="6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74" name="MH_Other_25"/>
            <p:cNvSpPr/>
            <p:nvPr>
              <p:custDataLst>
                <p:tags r:id="rId30"/>
              </p:custDataLst>
            </p:nvPr>
          </p:nvSpPr>
          <p:spPr>
            <a:xfrm rot="5441149">
              <a:off x="6361907" y="2983707"/>
              <a:ext cx="215900" cy="46037"/>
            </a:xfrm>
            <a:prstGeom prst="rect">
              <a:avLst/>
            </a:prstGeom>
            <a:gradFill flip="none" rotWithShape="1">
              <a:gsLst>
                <a:gs pos="57000">
                  <a:schemeClr val="bg1">
                    <a:lumMod val="85000"/>
                  </a:schemeClr>
                </a:gs>
                <a:gs pos="9000">
                  <a:schemeClr val="tx1">
                    <a:lumMod val="85000"/>
                    <a:lumOff val="15000"/>
                  </a:schemeClr>
                </a:gs>
                <a:gs pos="98000">
                  <a:schemeClr val="tx1">
                    <a:lumMod val="85000"/>
                    <a:lumOff val="15000"/>
                  </a:schemeClr>
                </a:gs>
              </a:gsLst>
              <a:path path="rect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75" name="MH_Other_26"/>
            <p:cNvSpPr/>
            <p:nvPr>
              <p:custDataLst>
                <p:tags r:id="rId31"/>
              </p:custDataLst>
            </p:nvPr>
          </p:nvSpPr>
          <p:spPr>
            <a:xfrm rot="4460462">
              <a:off x="6540500" y="3059113"/>
              <a:ext cx="95250" cy="952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76" name="MH_Other_27"/>
            <p:cNvSpPr/>
            <p:nvPr>
              <p:custDataLst>
                <p:tags r:id="rId32"/>
              </p:custDataLst>
            </p:nvPr>
          </p:nvSpPr>
          <p:spPr>
            <a:xfrm rot="4460462">
              <a:off x="6535738" y="2855913"/>
              <a:ext cx="95250" cy="952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77" name="MH_Other_28"/>
            <p:cNvSpPr/>
            <p:nvPr>
              <p:custDataLst>
                <p:tags r:id="rId33"/>
              </p:custDataLst>
            </p:nvPr>
          </p:nvSpPr>
          <p:spPr>
            <a:xfrm rot="5441149">
              <a:off x="6558528" y="3067556"/>
              <a:ext cx="57332" cy="70157"/>
            </a:xfrm>
            <a:prstGeom prst="ellipse">
              <a:avLst/>
            </a:prstGeom>
            <a:gradFill flip="none" rotWithShape="1">
              <a:gsLst>
                <a:gs pos="51000">
                  <a:schemeClr val="tx1">
                    <a:lumMod val="65000"/>
                    <a:lumOff val="35000"/>
                  </a:schemeClr>
                </a:gs>
                <a:gs pos="20000">
                  <a:schemeClr val="bg1">
                    <a:lumMod val="50000"/>
                  </a:schemeClr>
                </a:gs>
                <a:gs pos="86000">
                  <a:schemeClr val="bg1">
                    <a:lumMod val="6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78" name="MH_Other_29"/>
            <p:cNvSpPr/>
            <p:nvPr>
              <p:custDataLst>
                <p:tags r:id="rId34"/>
              </p:custDataLst>
            </p:nvPr>
          </p:nvSpPr>
          <p:spPr>
            <a:xfrm rot="5441149">
              <a:off x="6557471" y="2865376"/>
              <a:ext cx="57332" cy="70157"/>
            </a:xfrm>
            <a:prstGeom prst="ellipse">
              <a:avLst/>
            </a:prstGeom>
            <a:gradFill flip="none" rotWithShape="1">
              <a:gsLst>
                <a:gs pos="51000">
                  <a:schemeClr val="tx1">
                    <a:lumMod val="65000"/>
                    <a:lumOff val="35000"/>
                  </a:schemeClr>
                </a:gs>
                <a:gs pos="20000">
                  <a:schemeClr val="bg1">
                    <a:lumMod val="50000"/>
                  </a:schemeClr>
                </a:gs>
                <a:gs pos="86000">
                  <a:schemeClr val="bg1">
                    <a:lumMod val="6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79" name="MH_Other_30"/>
            <p:cNvSpPr/>
            <p:nvPr>
              <p:custDataLst>
                <p:tags r:id="rId35"/>
              </p:custDataLst>
            </p:nvPr>
          </p:nvSpPr>
          <p:spPr>
            <a:xfrm rot="5441149">
              <a:off x="6472238" y="2982913"/>
              <a:ext cx="215900" cy="47625"/>
            </a:xfrm>
            <a:prstGeom prst="rect">
              <a:avLst/>
            </a:prstGeom>
            <a:gradFill flip="none" rotWithShape="1">
              <a:gsLst>
                <a:gs pos="57000">
                  <a:schemeClr val="bg1">
                    <a:lumMod val="85000"/>
                  </a:schemeClr>
                </a:gs>
                <a:gs pos="9000">
                  <a:schemeClr val="tx1">
                    <a:lumMod val="85000"/>
                    <a:lumOff val="15000"/>
                  </a:schemeClr>
                </a:gs>
                <a:gs pos="98000">
                  <a:schemeClr val="tx1">
                    <a:lumMod val="85000"/>
                    <a:lumOff val="15000"/>
                  </a:schemeClr>
                </a:gs>
              </a:gsLst>
              <a:path path="rect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80" name="MH_Other_31"/>
            <p:cNvSpPr/>
            <p:nvPr>
              <p:custDataLst>
                <p:tags r:id="rId36"/>
              </p:custDataLst>
            </p:nvPr>
          </p:nvSpPr>
          <p:spPr>
            <a:xfrm rot="4460462">
              <a:off x="8764588" y="3059113"/>
              <a:ext cx="95250" cy="952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81" name="MH_Other_32"/>
            <p:cNvSpPr/>
            <p:nvPr>
              <p:custDataLst>
                <p:tags r:id="rId37"/>
              </p:custDataLst>
            </p:nvPr>
          </p:nvSpPr>
          <p:spPr>
            <a:xfrm rot="4460462">
              <a:off x="8761413" y="2855913"/>
              <a:ext cx="95250" cy="952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82" name="MH_Other_33"/>
            <p:cNvSpPr/>
            <p:nvPr>
              <p:custDataLst>
                <p:tags r:id="rId38"/>
              </p:custDataLst>
            </p:nvPr>
          </p:nvSpPr>
          <p:spPr>
            <a:xfrm rot="5441149">
              <a:off x="8783555" y="3067556"/>
              <a:ext cx="57332" cy="70157"/>
            </a:xfrm>
            <a:prstGeom prst="ellipse">
              <a:avLst/>
            </a:prstGeom>
            <a:gradFill flip="none" rotWithShape="1">
              <a:gsLst>
                <a:gs pos="51000">
                  <a:schemeClr val="tx1">
                    <a:lumMod val="65000"/>
                    <a:lumOff val="35000"/>
                  </a:schemeClr>
                </a:gs>
                <a:gs pos="20000">
                  <a:schemeClr val="bg1">
                    <a:lumMod val="50000"/>
                  </a:schemeClr>
                </a:gs>
                <a:gs pos="86000">
                  <a:schemeClr val="bg1">
                    <a:lumMod val="6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83" name="MH_Other_34"/>
            <p:cNvSpPr/>
            <p:nvPr>
              <p:custDataLst>
                <p:tags r:id="rId39"/>
              </p:custDataLst>
            </p:nvPr>
          </p:nvSpPr>
          <p:spPr>
            <a:xfrm rot="5441149">
              <a:off x="8782498" y="2865376"/>
              <a:ext cx="57332" cy="70157"/>
            </a:xfrm>
            <a:prstGeom prst="ellipse">
              <a:avLst/>
            </a:prstGeom>
            <a:gradFill flip="none" rotWithShape="1">
              <a:gsLst>
                <a:gs pos="51000">
                  <a:schemeClr val="tx1">
                    <a:lumMod val="65000"/>
                    <a:lumOff val="35000"/>
                  </a:schemeClr>
                </a:gs>
                <a:gs pos="20000">
                  <a:schemeClr val="bg1">
                    <a:lumMod val="50000"/>
                  </a:schemeClr>
                </a:gs>
                <a:gs pos="86000">
                  <a:schemeClr val="bg1">
                    <a:lumMod val="6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84" name="MH_Other_35"/>
            <p:cNvSpPr/>
            <p:nvPr>
              <p:custDataLst>
                <p:tags r:id="rId40"/>
              </p:custDataLst>
            </p:nvPr>
          </p:nvSpPr>
          <p:spPr>
            <a:xfrm rot="5441149">
              <a:off x="8697913" y="2982913"/>
              <a:ext cx="215900" cy="47625"/>
            </a:xfrm>
            <a:prstGeom prst="rect">
              <a:avLst/>
            </a:prstGeom>
            <a:gradFill flip="none" rotWithShape="1">
              <a:gsLst>
                <a:gs pos="57000">
                  <a:schemeClr val="bg1">
                    <a:lumMod val="85000"/>
                  </a:schemeClr>
                </a:gs>
                <a:gs pos="9000">
                  <a:schemeClr val="tx1">
                    <a:lumMod val="85000"/>
                    <a:lumOff val="15000"/>
                  </a:schemeClr>
                </a:gs>
                <a:gs pos="98000">
                  <a:schemeClr val="tx1">
                    <a:lumMod val="85000"/>
                    <a:lumOff val="15000"/>
                  </a:schemeClr>
                </a:gs>
              </a:gsLst>
              <a:path path="rect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85" name="MH_Other_36"/>
            <p:cNvSpPr/>
            <p:nvPr>
              <p:custDataLst>
                <p:tags r:id="rId41"/>
              </p:custDataLst>
            </p:nvPr>
          </p:nvSpPr>
          <p:spPr>
            <a:xfrm rot="4460462">
              <a:off x="8875713" y="3059113"/>
              <a:ext cx="95250" cy="952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86" name="MH_Other_37"/>
            <p:cNvSpPr/>
            <p:nvPr>
              <p:custDataLst>
                <p:tags r:id="rId42"/>
              </p:custDataLst>
            </p:nvPr>
          </p:nvSpPr>
          <p:spPr>
            <a:xfrm rot="4460462">
              <a:off x="8870950" y="2855913"/>
              <a:ext cx="95250" cy="952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87" name="MH_Other_38"/>
            <p:cNvSpPr/>
            <p:nvPr>
              <p:custDataLst>
                <p:tags r:id="rId43"/>
              </p:custDataLst>
            </p:nvPr>
          </p:nvSpPr>
          <p:spPr>
            <a:xfrm rot="5441149">
              <a:off x="8894020" y="3067556"/>
              <a:ext cx="57332" cy="70157"/>
            </a:xfrm>
            <a:prstGeom prst="ellipse">
              <a:avLst/>
            </a:prstGeom>
            <a:gradFill flip="none" rotWithShape="1">
              <a:gsLst>
                <a:gs pos="51000">
                  <a:schemeClr val="tx1">
                    <a:lumMod val="65000"/>
                    <a:lumOff val="35000"/>
                  </a:schemeClr>
                </a:gs>
                <a:gs pos="20000">
                  <a:schemeClr val="bg1">
                    <a:lumMod val="50000"/>
                  </a:schemeClr>
                </a:gs>
                <a:gs pos="86000">
                  <a:schemeClr val="bg1">
                    <a:lumMod val="6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88" name="MH_Other_39"/>
            <p:cNvSpPr/>
            <p:nvPr>
              <p:custDataLst>
                <p:tags r:id="rId44"/>
              </p:custDataLst>
            </p:nvPr>
          </p:nvSpPr>
          <p:spPr>
            <a:xfrm rot="5441149">
              <a:off x="8892963" y="2865376"/>
              <a:ext cx="57332" cy="70157"/>
            </a:xfrm>
            <a:prstGeom prst="ellipse">
              <a:avLst/>
            </a:prstGeom>
            <a:gradFill flip="none" rotWithShape="1">
              <a:gsLst>
                <a:gs pos="51000">
                  <a:schemeClr val="tx1">
                    <a:lumMod val="65000"/>
                    <a:lumOff val="35000"/>
                  </a:schemeClr>
                </a:gs>
                <a:gs pos="20000">
                  <a:schemeClr val="bg1">
                    <a:lumMod val="50000"/>
                  </a:schemeClr>
                </a:gs>
                <a:gs pos="86000">
                  <a:schemeClr val="bg1">
                    <a:lumMod val="6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89" name="MH_Other_40"/>
            <p:cNvSpPr/>
            <p:nvPr>
              <p:custDataLst>
                <p:tags r:id="rId45"/>
              </p:custDataLst>
            </p:nvPr>
          </p:nvSpPr>
          <p:spPr>
            <a:xfrm rot="5441149">
              <a:off x="8808244" y="2983706"/>
              <a:ext cx="215900" cy="46038"/>
            </a:xfrm>
            <a:prstGeom prst="rect">
              <a:avLst/>
            </a:prstGeom>
            <a:gradFill flip="none" rotWithShape="1">
              <a:gsLst>
                <a:gs pos="57000">
                  <a:schemeClr val="bg1">
                    <a:lumMod val="85000"/>
                  </a:schemeClr>
                </a:gs>
                <a:gs pos="9000">
                  <a:schemeClr val="tx1">
                    <a:lumMod val="85000"/>
                    <a:lumOff val="15000"/>
                  </a:schemeClr>
                </a:gs>
                <a:gs pos="98000">
                  <a:schemeClr val="tx1">
                    <a:lumMod val="85000"/>
                    <a:lumOff val="15000"/>
                  </a:schemeClr>
                </a:gs>
              </a:gsLst>
              <a:path path="rect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</p:grp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1" t="23612"/>
          <a:stretch/>
        </p:blipFill>
        <p:spPr>
          <a:xfrm>
            <a:off x="0" y="1"/>
            <a:ext cx="1758505" cy="1816100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1660876" y="3694045"/>
            <a:ext cx="3993680" cy="830997"/>
            <a:chOff x="700239" y="3622925"/>
            <a:chExt cx="3993680" cy="830997"/>
          </a:xfrm>
        </p:grpSpPr>
        <p:sp>
          <p:nvSpPr>
            <p:cNvPr id="56" name="矩形 55"/>
            <p:cNvSpPr/>
            <p:nvPr/>
          </p:nvSpPr>
          <p:spPr>
            <a:xfrm>
              <a:off x="874712" y="3677812"/>
              <a:ext cx="3819207" cy="36061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700239" y="3622925"/>
              <a:ext cx="3845608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sz="4800" b="1" dirty="0">
                  <a:solidFill>
                    <a:srgbClr val="0070C0"/>
                  </a:solidFill>
                  <a:latin typeface="UTM Neo Sans Intel" pitchFamily="18" charset="0"/>
                </a:rPr>
                <a:t>a) 9,46 + 3,8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373105" y="3653307"/>
            <a:ext cx="4339828" cy="830997"/>
            <a:chOff x="874712" y="3195403"/>
            <a:chExt cx="3819207" cy="1036443"/>
          </a:xfrm>
        </p:grpSpPr>
        <p:sp>
          <p:nvSpPr>
            <p:cNvPr id="59" name="矩形 58"/>
            <p:cNvSpPr/>
            <p:nvPr/>
          </p:nvSpPr>
          <p:spPr>
            <a:xfrm>
              <a:off x="874712" y="3677812"/>
              <a:ext cx="3819207" cy="36061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910284" y="3195403"/>
              <a:ext cx="3783635" cy="10364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sz="4800" b="1" dirty="0">
                  <a:solidFill>
                    <a:srgbClr val="0070C0"/>
                  </a:solidFill>
                  <a:latin typeface="UTM Neo Sans Intel" pitchFamily="18" charset="0"/>
                </a:rPr>
                <a:t>c) 0,07 + 0,09</a:t>
              </a:r>
            </a:p>
          </p:txBody>
        </p:sp>
      </p:grpSp>
      <p:sp>
        <p:nvSpPr>
          <p:cNvPr id="61" name="文本框 11"/>
          <p:cNvSpPr txBox="1"/>
          <p:nvPr/>
        </p:nvSpPr>
        <p:spPr>
          <a:xfrm>
            <a:off x="1758505" y="428690"/>
            <a:ext cx="10113455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Bài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 2: </a:t>
            </a:r>
            <a:r>
              <a:rPr lang="en-US" altLang="zh-CN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Thực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 </a:t>
            </a:r>
            <a:r>
              <a:rPr lang="en-US" altLang="zh-CN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hiện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 </a:t>
            </a:r>
            <a:r>
              <a:rPr lang="en-US" altLang="zh-CN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phép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 </a:t>
            </a:r>
            <a:r>
              <a:rPr lang="en-US" altLang="zh-CN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cộng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 </a:t>
            </a:r>
            <a:r>
              <a:rPr lang="en-US" altLang="zh-CN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rồi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 </a:t>
            </a:r>
            <a:r>
              <a:rPr lang="en-US" altLang="zh-CN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dùng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 </a:t>
            </a:r>
            <a:r>
              <a:rPr lang="en-US" altLang="zh-CN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tính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 </a:t>
            </a:r>
            <a:r>
              <a:rPr lang="en-US" altLang="zh-CN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chất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 </a:t>
            </a:r>
            <a:r>
              <a:rPr lang="en-US" altLang="zh-CN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giao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 </a:t>
            </a:r>
            <a:r>
              <a:rPr lang="en-US" altLang="zh-CN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hoán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 </a:t>
            </a:r>
            <a:r>
              <a:rPr lang="en-US" altLang="zh-CN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để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 </a:t>
            </a:r>
            <a:r>
              <a:rPr lang="en-US" altLang="zh-CN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thử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 </a:t>
            </a:r>
            <a:r>
              <a:rPr lang="en-US" altLang="zh-CN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lại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: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UTM Eremitage" pitchFamily="18" charset="0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2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1" t="23612"/>
          <a:stretch/>
        </p:blipFill>
        <p:spPr>
          <a:xfrm>
            <a:off x="0" y="1"/>
            <a:ext cx="1758505" cy="18161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23131" y="341057"/>
            <a:ext cx="34531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rgbClr val="0070C0"/>
                </a:solidFill>
                <a:latin typeface="UTM Neo Sans Intel" pitchFamily="18" charset="0"/>
              </a:rPr>
              <a:t>a) 9,46 + 3,8</a:t>
            </a:r>
          </a:p>
        </p:txBody>
      </p:sp>
      <p:sp>
        <p:nvSpPr>
          <p:cNvPr id="22" name="TextBox 17">
            <a:extLst>
              <a:ext uri="{FF2B5EF4-FFF2-40B4-BE49-F238E27FC236}">
                <a16:creationId xmlns:a16="http://schemas.microsoft.com/office/drawing/2014/main" id="{19B5A770-72C0-48A9-BD01-F81DC0FFBC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6261" y="1633493"/>
            <a:ext cx="2579523" cy="1915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vi-VN" sz="4800" dirty="0">
                <a:latin typeface="UTM Neo Sans Intel" pitchFamily="18" charset="0"/>
              </a:rPr>
              <a:t>9,46</a:t>
            </a:r>
          </a:p>
          <a:p>
            <a:pPr algn="l" eaLnBrk="1" hangingPunct="1"/>
            <a:r>
              <a:rPr lang="en-US" altLang="vi-VN" sz="2000" dirty="0">
                <a:latin typeface="UTM Neo Sans Intel" pitchFamily="18" charset="0"/>
              </a:rPr>
              <a:t> </a:t>
            </a:r>
          </a:p>
          <a:p>
            <a:pPr algn="l" eaLnBrk="1" hangingPunct="1"/>
            <a:r>
              <a:rPr lang="en-US" altLang="vi-VN" sz="4800" dirty="0">
                <a:latin typeface="UTM Neo Sans Intel" pitchFamily="18" charset="0"/>
              </a:rPr>
              <a:t>3,8</a:t>
            </a:r>
          </a:p>
        </p:txBody>
      </p:sp>
      <p:sp>
        <p:nvSpPr>
          <p:cNvPr id="23" name="TextBox 18">
            <a:extLst>
              <a:ext uri="{FF2B5EF4-FFF2-40B4-BE49-F238E27FC236}">
                <a16:creationId xmlns:a16="http://schemas.microsoft.com/office/drawing/2014/main" id="{A7C615D2-4D59-4094-992A-A86CAD1EA3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3622" y="1648733"/>
            <a:ext cx="2579523" cy="1823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vi-VN" sz="4800" dirty="0">
                <a:latin typeface="UTM Neo Sans Intel" pitchFamily="18" charset="0"/>
              </a:rPr>
              <a:t>3,8</a:t>
            </a:r>
          </a:p>
          <a:p>
            <a:pPr algn="l" eaLnBrk="1" hangingPunct="1"/>
            <a:endParaRPr lang="en-US" altLang="vi-VN" dirty="0">
              <a:latin typeface="UTM Neo Sans Intel" pitchFamily="18" charset="0"/>
            </a:endParaRPr>
          </a:p>
          <a:p>
            <a:pPr algn="l" eaLnBrk="1" hangingPunct="1"/>
            <a:r>
              <a:rPr lang="en-US" altLang="vi-VN" sz="4800" dirty="0">
                <a:latin typeface="UTM Neo Sans Intel" pitchFamily="18" charset="0"/>
              </a:rPr>
              <a:t>9,46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A906DD-D1B3-445F-BF2C-63A1D5484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8330" y="1678402"/>
            <a:ext cx="194712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3600" b="1" u="sng" dirty="0" err="1">
                <a:latin typeface="UTM Neo Sans Intel" pitchFamily="18" charset="0"/>
                <a:cs typeface="Times New Roman" panose="02020603050405020304" pitchFamily="18" charset="0"/>
              </a:rPr>
              <a:t>Thử</a:t>
            </a:r>
            <a:r>
              <a:rPr lang="en-US" sz="3600" b="1" u="sng" dirty="0"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u="sng" dirty="0" err="1">
                <a:latin typeface="UTM Neo Sans Intel" pitchFamily="18" charset="0"/>
                <a:cs typeface="Times New Roman" panose="02020603050405020304" pitchFamily="18" charset="0"/>
              </a:rPr>
              <a:t>lại</a:t>
            </a:r>
            <a:r>
              <a:rPr lang="en-US" sz="3600" b="1" dirty="0">
                <a:latin typeface="UTM Neo Sans Intel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7CE1F37-7F90-4CA3-A276-4D58492284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3010" y="3723985"/>
            <a:ext cx="2928315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4800" dirty="0">
                <a:solidFill>
                  <a:srgbClr val="FF0000"/>
                </a:solidFill>
                <a:latin typeface="UTM Neo Sans Intel" pitchFamily="18" charset="0"/>
              </a:rPr>
              <a:t>13,26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086051E-70DE-431C-8AC6-25501D4B30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3062" y="3701785"/>
            <a:ext cx="2124320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4800" dirty="0">
                <a:solidFill>
                  <a:srgbClr val="FF0000"/>
                </a:solidFill>
                <a:latin typeface="UTM Neo Sans Intel" pitchFamily="18" charset="0"/>
              </a:rPr>
              <a:t>13,26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107E867-E756-437A-8B65-0ABFDAFFF0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7796" y="2095573"/>
            <a:ext cx="1325239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4800" dirty="0">
                <a:latin typeface="UTM Neo Sans Intel" pitchFamily="18" charset="0"/>
                <a:cs typeface="Times New Roman" panose="02020603050405020304" pitchFamily="18" charset="0"/>
              </a:rPr>
              <a:t>+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F998364-DC13-47C1-92F9-50AB1F7422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95342" y="2095573"/>
            <a:ext cx="596027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4800" dirty="0">
                <a:latin typeface="UTM Neo Sans Intel" pitchFamily="18" charset="0"/>
                <a:cs typeface="Times New Roman" panose="02020603050405020304" pitchFamily="18" charset="0"/>
              </a:rPr>
              <a:t>+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A67ADA9-7787-4F3E-B4FD-8810F0AE442B}"/>
              </a:ext>
            </a:extLst>
          </p:cNvPr>
          <p:cNvCxnSpPr>
            <a:cxnSpLocks/>
          </p:cNvCxnSpPr>
          <p:nvPr/>
        </p:nvCxnSpPr>
        <p:spPr>
          <a:xfrm flipV="1">
            <a:off x="2373223" y="3476490"/>
            <a:ext cx="1696824" cy="1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7AF28F7-D6F5-4653-98AC-453EAC35A9F4}"/>
              </a:ext>
            </a:extLst>
          </p:cNvPr>
          <p:cNvCxnSpPr>
            <a:cxnSpLocks/>
          </p:cNvCxnSpPr>
          <p:nvPr/>
        </p:nvCxnSpPr>
        <p:spPr>
          <a:xfrm>
            <a:off x="8195342" y="3476500"/>
            <a:ext cx="202852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9086051E-70DE-431C-8AC6-25501D4B30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9774" y="3723985"/>
            <a:ext cx="659817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4800" dirty="0">
                <a:solidFill>
                  <a:srgbClr val="FF0000"/>
                </a:solidFill>
                <a:latin typeface="UTM Neo Sans Intel" pitchFamily="18" charset="0"/>
              </a:rPr>
              <a:t>=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2046509" y="5108091"/>
            <a:ext cx="8610600" cy="1292708"/>
            <a:chOff x="2046509" y="5108091"/>
            <a:chExt cx="8610600" cy="1292708"/>
          </a:xfrm>
        </p:grpSpPr>
        <p:sp>
          <p:nvSpPr>
            <p:cNvPr id="17" name="Rounded Rectangle 16"/>
            <p:cNvSpPr/>
            <p:nvPr/>
          </p:nvSpPr>
          <p:spPr>
            <a:xfrm>
              <a:off x="2046509" y="5108091"/>
              <a:ext cx="8610600" cy="1292708"/>
            </a:xfrm>
            <a:prstGeom prst="roundRect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59264C4-FB6E-48BC-932E-E4B32C3477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97132" y="5165822"/>
              <a:ext cx="7993085" cy="11772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Khi </a:t>
              </a:r>
              <a:r>
                <a:rPr lang="en-US" sz="36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đổi</a:t>
              </a:r>
              <a:r>
                <a: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chỗ</a:t>
              </a:r>
              <a:r>
                <a: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hai</a:t>
              </a:r>
              <a:r>
                <a: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hạng</a:t>
              </a:r>
              <a:r>
                <a: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trong</a:t>
              </a:r>
              <a:r>
                <a: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một</a:t>
              </a:r>
              <a:r>
                <a: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tổng</a:t>
              </a:r>
              <a:r>
                <a: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thì</a:t>
              </a:r>
              <a:r>
                <a: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tổng</a:t>
              </a:r>
              <a:r>
                <a: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không</a:t>
              </a:r>
              <a:r>
                <a: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thay</a:t>
              </a:r>
              <a:r>
                <a: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đổi</a:t>
              </a:r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52095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  <p:bldP spid="23" grpId="0"/>
      <p:bldP spid="25" grpId="0"/>
      <p:bldP spid="27" grpId="0"/>
      <p:bldP spid="28" grpId="0"/>
      <p:bldP spid="32" grpId="0"/>
      <p:bldP spid="34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1" t="23612"/>
          <a:stretch/>
        </p:blipFill>
        <p:spPr>
          <a:xfrm>
            <a:off x="0" y="1"/>
            <a:ext cx="1758505" cy="18161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23131" y="341057"/>
            <a:ext cx="37577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rgbClr val="0070C0"/>
                </a:solidFill>
                <a:latin typeface="UTM Neo Sans Intel" pitchFamily="18" charset="0"/>
              </a:rPr>
              <a:t>c) 0,07 + 0,09</a:t>
            </a:r>
          </a:p>
        </p:txBody>
      </p:sp>
      <p:sp>
        <p:nvSpPr>
          <p:cNvPr id="22" name="TextBox 17">
            <a:extLst>
              <a:ext uri="{FF2B5EF4-FFF2-40B4-BE49-F238E27FC236}">
                <a16:creationId xmlns:a16="http://schemas.microsoft.com/office/drawing/2014/main" id="{19B5A770-72C0-48A9-BD01-F81DC0FFBC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6261" y="1633493"/>
            <a:ext cx="2579523" cy="1915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vi-VN" sz="4800" dirty="0">
                <a:latin typeface="UTM Neo Sans Intel" pitchFamily="18" charset="0"/>
              </a:rPr>
              <a:t>0,07</a:t>
            </a:r>
          </a:p>
          <a:p>
            <a:pPr algn="l" eaLnBrk="1" hangingPunct="1"/>
            <a:r>
              <a:rPr lang="en-US" altLang="vi-VN" sz="2000" dirty="0">
                <a:latin typeface="UTM Neo Sans Intel" pitchFamily="18" charset="0"/>
              </a:rPr>
              <a:t> </a:t>
            </a:r>
          </a:p>
          <a:p>
            <a:pPr algn="l" eaLnBrk="1" hangingPunct="1"/>
            <a:r>
              <a:rPr lang="en-US" altLang="vi-VN" sz="4800" dirty="0">
                <a:latin typeface="UTM Neo Sans Intel" pitchFamily="18" charset="0"/>
              </a:rPr>
              <a:t>0,09</a:t>
            </a:r>
          </a:p>
        </p:txBody>
      </p:sp>
      <p:sp>
        <p:nvSpPr>
          <p:cNvPr id="23" name="TextBox 18">
            <a:extLst>
              <a:ext uri="{FF2B5EF4-FFF2-40B4-BE49-F238E27FC236}">
                <a16:creationId xmlns:a16="http://schemas.microsoft.com/office/drawing/2014/main" id="{A7C615D2-4D59-4094-992A-A86CAD1EA3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3622" y="1648733"/>
            <a:ext cx="2579523" cy="1823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vi-VN" sz="4800" dirty="0">
                <a:latin typeface="UTM Neo Sans Intel" pitchFamily="18" charset="0"/>
              </a:rPr>
              <a:t>0,09</a:t>
            </a:r>
          </a:p>
          <a:p>
            <a:pPr algn="l" eaLnBrk="1" hangingPunct="1"/>
            <a:endParaRPr lang="en-US" altLang="vi-VN" dirty="0">
              <a:latin typeface="UTM Neo Sans Intel" pitchFamily="18" charset="0"/>
            </a:endParaRPr>
          </a:p>
          <a:p>
            <a:pPr algn="l" eaLnBrk="1" hangingPunct="1"/>
            <a:r>
              <a:rPr lang="en-US" altLang="vi-VN" sz="4800" dirty="0">
                <a:latin typeface="UTM Neo Sans Intel" pitchFamily="18" charset="0"/>
              </a:rPr>
              <a:t>0,07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A906DD-D1B3-445F-BF2C-63A1D5484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8330" y="1678402"/>
            <a:ext cx="194712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3600" b="1" u="sng" dirty="0" err="1">
                <a:latin typeface="UTM Neo Sans Intel" pitchFamily="18" charset="0"/>
                <a:cs typeface="Times New Roman" panose="02020603050405020304" pitchFamily="18" charset="0"/>
              </a:rPr>
              <a:t>Thử</a:t>
            </a:r>
            <a:r>
              <a:rPr lang="en-US" sz="3600" b="1" u="sng" dirty="0"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u="sng" dirty="0" err="1">
                <a:latin typeface="UTM Neo Sans Intel" pitchFamily="18" charset="0"/>
                <a:cs typeface="Times New Roman" panose="02020603050405020304" pitchFamily="18" charset="0"/>
              </a:rPr>
              <a:t>lại</a:t>
            </a:r>
            <a:r>
              <a:rPr lang="en-US" sz="3600" b="1" dirty="0">
                <a:latin typeface="UTM Neo Sans Intel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7CE1F37-7F90-4CA3-A276-4D58492284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3010" y="3702213"/>
            <a:ext cx="2928315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4800" dirty="0">
                <a:solidFill>
                  <a:srgbClr val="FF0000"/>
                </a:solidFill>
                <a:latin typeface="UTM Neo Sans Intel" pitchFamily="18" charset="0"/>
              </a:rPr>
              <a:t>  0,16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086051E-70DE-431C-8AC6-25501D4B30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67492" y="3701785"/>
            <a:ext cx="2124320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4800" dirty="0">
                <a:solidFill>
                  <a:srgbClr val="FF0000"/>
                </a:solidFill>
                <a:latin typeface="UTM Neo Sans Intel" pitchFamily="18" charset="0"/>
              </a:rPr>
              <a:t>  0,16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107E867-E756-437A-8B65-0ABFDAFFF0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7796" y="2095573"/>
            <a:ext cx="1325239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4800" dirty="0">
                <a:latin typeface="UTM Neo Sans Intel" pitchFamily="18" charset="0"/>
                <a:cs typeface="Times New Roman" panose="02020603050405020304" pitchFamily="18" charset="0"/>
              </a:rPr>
              <a:t>+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F998364-DC13-47C1-92F9-50AB1F7422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95342" y="2095573"/>
            <a:ext cx="596027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4800" dirty="0">
                <a:latin typeface="UTM Neo Sans Intel" pitchFamily="18" charset="0"/>
                <a:cs typeface="Times New Roman" panose="02020603050405020304" pitchFamily="18" charset="0"/>
              </a:rPr>
              <a:t>+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A67ADA9-7787-4F3E-B4FD-8810F0AE442B}"/>
              </a:ext>
            </a:extLst>
          </p:cNvPr>
          <p:cNvCxnSpPr>
            <a:cxnSpLocks/>
          </p:cNvCxnSpPr>
          <p:nvPr/>
        </p:nvCxnSpPr>
        <p:spPr>
          <a:xfrm flipV="1">
            <a:off x="2416767" y="3476490"/>
            <a:ext cx="1696824" cy="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7AF28F7-D6F5-4653-98AC-453EAC35A9F4}"/>
              </a:ext>
            </a:extLst>
          </p:cNvPr>
          <p:cNvCxnSpPr>
            <a:cxnSpLocks/>
          </p:cNvCxnSpPr>
          <p:nvPr/>
        </p:nvCxnSpPr>
        <p:spPr>
          <a:xfrm>
            <a:off x="8708571" y="3472309"/>
            <a:ext cx="151529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9086051E-70DE-431C-8AC6-25501D4B30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9774" y="3723985"/>
            <a:ext cx="659817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4800" dirty="0">
                <a:solidFill>
                  <a:srgbClr val="FF0000"/>
                </a:solidFill>
                <a:latin typeface="UTM Neo Sans Intel" pitchFamily="18" charset="0"/>
              </a:rPr>
              <a:t>=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2046509" y="5108091"/>
            <a:ext cx="8610600" cy="1292708"/>
            <a:chOff x="2046509" y="5108091"/>
            <a:chExt cx="8610600" cy="1292708"/>
          </a:xfrm>
        </p:grpSpPr>
        <p:sp>
          <p:nvSpPr>
            <p:cNvPr id="17" name="Rounded Rectangle 16"/>
            <p:cNvSpPr/>
            <p:nvPr/>
          </p:nvSpPr>
          <p:spPr>
            <a:xfrm>
              <a:off x="2046509" y="5108091"/>
              <a:ext cx="8610600" cy="1292708"/>
            </a:xfrm>
            <a:prstGeom prst="roundRect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59264C4-FB6E-48BC-932E-E4B32C3477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97132" y="5165822"/>
              <a:ext cx="7993085" cy="11772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Khi </a:t>
              </a:r>
              <a:r>
                <a:rPr lang="en-US" sz="36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đổi</a:t>
              </a:r>
              <a:r>
                <a: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chỗ</a:t>
              </a:r>
              <a:r>
                <a: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hai</a:t>
              </a:r>
              <a:r>
                <a: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hạng</a:t>
              </a:r>
              <a:r>
                <a: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trong</a:t>
              </a:r>
              <a:r>
                <a: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một</a:t>
              </a:r>
              <a:r>
                <a: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tổng</a:t>
              </a:r>
              <a:r>
                <a: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thì</a:t>
              </a:r>
              <a:r>
                <a: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tổng</a:t>
              </a:r>
              <a:r>
                <a: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không</a:t>
              </a:r>
              <a:r>
                <a: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thay</a:t>
              </a:r>
              <a:r>
                <a: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đổi</a:t>
              </a:r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3153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  <p:bldP spid="23" grpId="0"/>
      <p:bldP spid="25" grpId="0"/>
      <p:bldP spid="27" grpId="0"/>
      <p:bldP spid="28" grpId="0"/>
      <p:bldP spid="32" grpId="0"/>
      <p:bldP spid="34" grpId="0"/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1" t="23612"/>
          <a:stretch/>
        </p:blipFill>
        <p:spPr>
          <a:xfrm>
            <a:off x="0" y="1"/>
            <a:ext cx="4099560" cy="423383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9304950" y="2385233"/>
            <a:ext cx="1906733" cy="95276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click to add your text here click to add your text here 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10074" y="2116916"/>
            <a:ext cx="2715566" cy="4506986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 rot="518229">
            <a:off x="6231011" y="54482"/>
            <a:ext cx="4627571" cy="3486382"/>
            <a:chOff x="6601115" y="368317"/>
            <a:chExt cx="4627571" cy="3486382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601115" y="368317"/>
              <a:ext cx="4627571" cy="3486382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7051176" y="970379"/>
              <a:ext cx="358519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UTM Neo Sans Intel" pitchFamily="18" charset="0"/>
                </a:rPr>
                <a:t>Ta </a:t>
              </a:r>
              <a:r>
                <a:rPr lang="en-US" sz="2400" b="1" dirty="0" err="1">
                  <a:latin typeface="UTM Neo Sans Intel" pitchFamily="18" charset="0"/>
                </a:rPr>
                <a:t>có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thể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vận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dụng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tính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chất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giao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hoán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của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phép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cộng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hai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số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thập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phân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vào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việc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thử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lại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kết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quả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của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phép</a:t>
              </a:r>
              <a:r>
                <a:rPr lang="en-US" sz="2400" b="1" dirty="0">
                  <a:latin typeface="UTM Neo Sans Intel" pitchFamily="18" charset="0"/>
                </a:rPr>
                <a:t> </a:t>
              </a:r>
              <a:r>
                <a:rPr lang="en-US" sz="2400" b="1" dirty="0" err="1">
                  <a:latin typeface="UTM Neo Sans Intel" pitchFamily="18" charset="0"/>
                </a:rPr>
                <a:t>cộng</a:t>
              </a:r>
              <a:r>
                <a:rPr lang="en-US" sz="2400" b="1" dirty="0">
                  <a:latin typeface="UTM Neo Sans Intel" pitchFamily="18" charset="0"/>
                </a:rPr>
                <a:t>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49583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1" t="23612"/>
          <a:stretch/>
        </p:blipFill>
        <p:spPr>
          <a:xfrm>
            <a:off x="0" y="1"/>
            <a:ext cx="2492829" cy="25744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E3A0EDF-AE26-4B71-8672-49DC4CA308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7783" y="291418"/>
            <a:ext cx="9431187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</a:rPr>
              <a:t>Bài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</a:rPr>
              <a:t> </a:t>
            </a:r>
            <a:r>
              <a:rPr lang="vi-V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</a:rPr>
              <a:t>3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</a:rPr>
              <a:t>:</a:t>
            </a:r>
            <a:r>
              <a:rPr lang="vi-V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</a:rPr>
              <a:t> Một hình chữ nhật có chiều rộng 16,34m, chiều dài hơn chiều rộng 8,32m. Tính chu vi hình chữ nhật đó.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786C40-5544-4FD6-891E-81E6780147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3145" y="1647616"/>
            <a:ext cx="158901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400" b="1" u="sng" dirty="0" err="1">
                <a:latin typeface="UTM Neo Sans Intel" pitchFamily="18" charset="0"/>
                <a:cs typeface="Times New Roman" panose="02020603050405020304" pitchFamily="18" charset="0"/>
              </a:rPr>
              <a:t>Tóm</a:t>
            </a:r>
            <a:r>
              <a:rPr lang="en-US" sz="2400" b="1" u="sng" dirty="0"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latin typeface="UTM Neo Sans Intel" pitchFamily="18" charset="0"/>
                <a:cs typeface="Times New Roman" panose="02020603050405020304" pitchFamily="18" charset="0"/>
              </a:rPr>
              <a:t>tắt</a:t>
            </a:r>
            <a:endParaRPr lang="en-US" sz="2400" b="1" u="sng" dirty="0">
              <a:latin typeface="UTM Neo Sans Intel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60F1F8C-AC98-4684-B476-3084CDADB2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3582" y="1684287"/>
            <a:ext cx="223961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400" b="1" u="sng" dirty="0" err="1">
                <a:latin typeface="UTM Neo Sans Intel" pitchFamily="18" charset="0"/>
                <a:cs typeface="Times New Roman" panose="02020603050405020304" pitchFamily="18" charset="0"/>
              </a:rPr>
              <a:t>Hướng</a:t>
            </a:r>
            <a:r>
              <a:rPr lang="en-US" sz="2400" b="1" u="sng" dirty="0"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latin typeface="UTM Neo Sans Intel" pitchFamily="18" charset="0"/>
                <a:cs typeface="Times New Roman" panose="02020603050405020304" pitchFamily="18" charset="0"/>
              </a:rPr>
              <a:t>dẫn</a:t>
            </a:r>
            <a:r>
              <a:rPr lang="en-US" sz="2400" b="1" u="sng" dirty="0"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latin typeface="UTM Neo Sans Intel" pitchFamily="18" charset="0"/>
                <a:cs typeface="Times New Roman" panose="02020603050405020304" pitchFamily="18" charset="0"/>
              </a:rPr>
              <a:t>giải</a:t>
            </a:r>
            <a:endParaRPr lang="en-US" sz="2400" b="1" dirty="0">
              <a:latin typeface="UTM Neo Sans Intel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25CD0D-1C4F-4D68-9390-1E3D6197A3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474" y="3173769"/>
            <a:ext cx="166109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400" dirty="0" err="1">
                <a:latin typeface="UTM Neo Sans Intel" pitchFamily="18" charset="0"/>
                <a:cs typeface="Times New Roman" panose="02020603050405020304" pitchFamily="18" charset="0"/>
              </a:rPr>
              <a:t>Chiều</a:t>
            </a:r>
            <a:r>
              <a:rPr lang="en-US" sz="2400" dirty="0"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Neo Sans Intel" pitchFamily="18" charset="0"/>
                <a:cs typeface="Times New Roman" panose="02020603050405020304" pitchFamily="18" charset="0"/>
              </a:rPr>
              <a:t>dài</a:t>
            </a:r>
            <a:r>
              <a:rPr lang="en-US" sz="2400" dirty="0">
                <a:latin typeface="UTM Neo Sans Intel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0EAAC8F-3B71-4A1E-A004-680ADD81B7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474" y="2460695"/>
            <a:ext cx="234568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400" dirty="0" err="1">
                <a:latin typeface="UTM Neo Sans Intel" pitchFamily="18" charset="0"/>
                <a:cs typeface="Times New Roman" panose="02020603050405020304" pitchFamily="18" charset="0"/>
              </a:rPr>
              <a:t>Chiều</a:t>
            </a:r>
            <a:r>
              <a:rPr lang="en-US" sz="2400" dirty="0"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Neo Sans Intel" pitchFamily="18" charset="0"/>
                <a:cs typeface="Times New Roman" panose="02020603050405020304" pitchFamily="18" charset="0"/>
              </a:rPr>
              <a:t>rộng</a:t>
            </a:r>
            <a:r>
              <a:rPr lang="en-US" sz="2400" dirty="0">
                <a:latin typeface="UTM Neo Sans Intel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39F966E-8233-4566-8909-AC18B1DE91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28776" y="3171192"/>
            <a:ext cx="4558748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itchFamily="18" charset="0"/>
              </a:rPr>
              <a:t>(</a:t>
            </a:r>
            <a:r>
              <a:rPr lang="en-US" altLang="vi-VN" sz="28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itchFamily="18" charset="0"/>
              </a:rPr>
              <a:t>chiều</a:t>
            </a:r>
            <a:r>
              <a:rPr lang="en-US" altLang="vi-VN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itchFamily="18" charset="0"/>
              </a:rPr>
              <a:t> </a:t>
            </a:r>
            <a:r>
              <a:rPr lang="en-US" altLang="vi-VN" sz="28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itchFamily="18" charset="0"/>
              </a:rPr>
              <a:t>dài</a:t>
            </a:r>
            <a:r>
              <a:rPr lang="en-US" altLang="vi-VN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itchFamily="18" charset="0"/>
              </a:rPr>
              <a:t> + </a:t>
            </a:r>
            <a:r>
              <a:rPr lang="en-US" altLang="vi-VN" sz="28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itchFamily="18" charset="0"/>
              </a:rPr>
              <a:t>chiều</a:t>
            </a:r>
            <a:r>
              <a:rPr lang="en-US" altLang="vi-VN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itchFamily="18" charset="0"/>
              </a:rPr>
              <a:t> </a:t>
            </a:r>
            <a:r>
              <a:rPr lang="en-US" altLang="vi-VN" sz="28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itchFamily="18" charset="0"/>
              </a:rPr>
              <a:t>rộng</a:t>
            </a:r>
            <a:r>
              <a:rPr lang="en-US" altLang="vi-VN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itchFamily="18" charset="0"/>
              </a:rPr>
              <a:t>) x 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BB669D-A552-474F-9AF9-A2125BF8DD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5430" y="4609467"/>
            <a:ext cx="4615698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Chiều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dài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chữ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nhật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990CE31-4402-45EE-94F4-2A7125A64E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044" y="3967839"/>
            <a:ext cx="4413141" cy="4385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400" dirty="0">
                <a:latin typeface="UTM Neo Sans Intel" pitchFamily="18" charset="0"/>
                <a:cs typeface="Times New Roman" panose="02020603050405020304" pitchFamily="18" charset="0"/>
              </a:rPr>
              <a:t> Chu vi: ? 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A7C3638-7971-44FB-BE72-0D97E9B9F1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4314" y="5270763"/>
            <a:ext cx="3015371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28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itchFamily="18" charset="0"/>
              </a:rPr>
              <a:t>Chiều</a:t>
            </a:r>
            <a:r>
              <a:rPr lang="en-US" altLang="vi-VN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itchFamily="18" charset="0"/>
              </a:rPr>
              <a:t> </a:t>
            </a:r>
            <a:r>
              <a:rPr lang="en-US" altLang="vi-VN" sz="28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itchFamily="18" charset="0"/>
              </a:rPr>
              <a:t>rộng</a:t>
            </a:r>
            <a:r>
              <a:rPr lang="en-US" altLang="vi-VN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itchFamily="18" charset="0"/>
              </a:rPr>
              <a:t> + 8,32</a:t>
            </a:r>
          </a:p>
        </p:txBody>
      </p:sp>
      <p:grpSp>
        <p:nvGrpSpPr>
          <p:cNvPr id="22" name="Group 44">
            <a:extLst>
              <a:ext uri="{FF2B5EF4-FFF2-40B4-BE49-F238E27FC236}">
                <a16:creationId xmlns:a16="http://schemas.microsoft.com/office/drawing/2014/main" id="{74824D6F-BF88-4C39-A4CE-2A6A743E7D03}"/>
              </a:ext>
            </a:extLst>
          </p:cNvPr>
          <p:cNvGrpSpPr>
            <a:grpSpLocks/>
          </p:cNvGrpSpPr>
          <p:nvPr/>
        </p:nvGrpSpPr>
        <p:grpSpPr bwMode="auto">
          <a:xfrm>
            <a:off x="2427788" y="2595335"/>
            <a:ext cx="1302692" cy="247437"/>
            <a:chOff x="2284412" y="4267200"/>
            <a:chExt cx="916782" cy="153194"/>
          </a:xfrm>
        </p:grpSpPr>
        <p:cxnSp>
          <p:nvCxnSpPr>
            <p:cNvPr id="23" name="Straight Connector 37">
              <a:extLst>
                <a:ext uri="{FF2B5EF4-FFF2-40B4-BE49-F238E27FC236}">
                  <a16:creationId xmlns:a16="http://schemas.microsoft.com/office/drawing/2014/main" id="{7F0966C1-46DE-4756-A546-16F716783C5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286000" y="4343400"/>
              <a:ext cx="914400" cy="1588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Connector 39">
              <a:extLst>
                <a:ext uri="{FF2B5EF4-FFF2-40B4-BE49-F238E27FC236}">
                  <a16:creationId xmlns:a16="http://schemas.microsoft.com/office/drawing/2014/main" id="{FB12DD3D-D92C-4B8B-A82B-7241EA2073A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>
              <a:off x="3124200" y="4343400"/>
              <a:ext cx="152400" cy="1588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Connector 41">
              <a:extLst>
                <a:ext uri="{FF2B5EF4-FFF2-40B4-BE49-F238E27FC236}">
                  <a16:creationId xmlns:a16="http://schemas.microsoft.com/office/drawing/2014/main" id="{64C6DE54-AA59-494F-8104-AAA6C78D0B5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>
              <a:off x="2209006" y="4342606"/>
              <a:ext cx="152400" cy="1588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1" name="Left Brace 30">
            <a:extLst>
              <a:ext uri="{FF2B5EF4-FFF2-40B4-BE49-F238E27FC236}">
                <a16:creationId xmlns:a16="http://schemas.microsoft.com/office/drawing/2014/main" id="{F7629EBB-99D3-4BF8-A49A-00C85D789037}"/>
              </a:ext>
            </a:extLst>
          </p:cNvPr>
          <p:cNvSpPr>
            <a:spLocks/>
          </p:cNvSpPr>
          <p:nvPr/>
        </p:nvSpPr>
        <p:spPr bwMode="auto">
          <a:xfrm rot="5400000" flipV="1">
            <a:off x="2957794" y="1807247"/>
            <a:ext cx="215477" cy="1298176"/>
          </a:xfrm>
          <a:prstGeom prst="leftBrace">
            <a:avLst>
              <a:gd name="adj1" fmla="val 75962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vi-VN" altLang="vi-VN" sz="2800"/>
          </a:p>
        </p:txBody>
      </p:sp>
      <p:sp>
        <p:nvSpPr>
          <p:cNvPr id="32" name="Left Brace 31">
            <a:extLst>
              <a:ext uri="{FF2B5EF4-FFF2-40B4-BE49-F238E27FC236}">
                <a16:creationId xmlns:a16="http://schemas.microsoft.com/office/drawing/2014/main" id="{B77211C5-4301-40A1-982A-E2281D30FD58}"/>
              </a:ext>
            </a:extLst>
          </p:cNvPr>
          <p:cNvSpPr>
            <a:spLocks/>
          </p:cNvSpPr>
          <p:nvPr/>
        </p:nvSpPr>
        <p:spPr bwMode="auto">
          <a:xfrm rot="5400000" flipV="1">
            <a:off x="3942018" y="2835170"/>
            <a:ext cx="260796" cy="672045"/>
          </a:xfrm>
          <a:prstGeom prst="lef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vi-VN" altLang="vi-VN" sz="280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5B5EF15-A4E0-41AE-8872-BFFDB483B5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6826" y="1997676"/>
            <a:ext cx="1113655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2000" dirty="0">
                <a:latin typeface="UTM Neo Sans Intel" pitchFamily="18" charset="0"/>
                <a:cs typeface="Times New Roman" panose="02020603050405020304" pitchFamily="18" charset="0"/>
              </a:rPr>
              <a:t>16,34m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B0C7865-B65C-46B6-9AF1-2B2CD301A0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0629" y="2652977"/>
            <a:ext cx="1015541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2000" dirty="0">
                <a:latin typeface="UTM Neo Sans Intel" pitchFamily="18" charset="0"/>
                <a:cs typeface="Times New Roman" panose="02020603050405020304" pitchFamily="18" charset="0"/>
              </a:rPr>
              <a:t>8,32m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430045" y="3311641"/>
            <a:ext cx="1975833" cy="264580"/>
            <a:chOff x="2430045" y="3311641"/>
            <a:chExt cx="1975833" cy="264580"/>
          </a:xfrm>
        </p:grpSpPr>
        <p:grpSp>
          <p:nvGrpSpPr>
            <p:cNvPr id="26" name="Group 43">
              <a:extLst>
                <a:ext uri="{FF2B5EF4-FFF2-40B4-BE49-F238E27FC236}">
                  <a16:creationId xmlns:a16="http://schemas.microsoft.com/office/drawing/2014/main" id="{8744C0E8-5E21-4912-9F38-A13B60A7AB0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30045" y="3311641"/>
              <a:ext cx="1975833" cy="264580"/>
              <a:chOff x="2284412" y="3810000"/>
              <a:chExt cx="1677988" cy="152400"/>
            </a:xfrm>
          </p:grpSpPr>
          <p:cxnSp>
            <p:nvCxnSpPr>
              <p:cNvPr id="27" name="Straight Connector 35">
                <a:extLst>
                  <a:ext uri="{FF2B5EF4-FFF2-40B4-BE49-F238E27FC236}">
                    <a16:creationId xmlns:a16="http://schemas.microsoft.com/office/drawing/2014/main" id="{8CED3E4E-9D06-4A07-AEF6-F92ADEA9301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286000" y="3886200"/>
                <a:ext cx="1676400" cy="1588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9" name="Straight Connector 40">
                <a:extLst>
                  <a:ext uri="{FF2B5EF4-FFF2-40B4-BE49-F238E27FC236}">
                    <a16:creationId xmlns:a16="http://schemas.microsoft.com/office/drawing/2014/main" id="{12C253A8-ADD2-48B3-9A04-EF72490342C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5400000">
                <a:off x="2209006" y="3885406"/>
                <a:ext cx="152400" cy="1588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30" name="Straight Connector 42">
                <a:extLst>
                  <a:ext uri="{FF2B5EF4-FFF2-40B4-BE49-F238E27FC236}">
                    <a16:creationId xmlns:a16="http://schemas.microsoft.com/office/drawing/2014/main" id="{5299C951-0074-4CCC-A49A-3EE751CD5ED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5400000">
                <a:off x="3885405" y="3885406"/>
                <a:ext cx="152400" cy="1588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cxnSp>
          <p:nvCxnSpPr>
            <p:cNvPr id="4" name="Straight Connector 3"/>
            <p:cNvCxnSpPr/>
            <p:nvPr/>
          </p:nvCxnSpPr>
          <p:spPr>
            <a:xfrm>
              <a:off x="3725507" y="3338630"/>
              <a:ext cx="0" cy="18292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7EBB669D-A552-474F-9AF9-A2125BF8DD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2272" y="2530390"/>
            <a:ext cx="4828490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Chu vi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chữ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nhật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: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8004313" y="3671329"/>
            <a:ext cx="0" cy="938138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6168887" y="4561361"/>
            <a:ext cx="596348" cy="5963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1</a:t>
            </a:r>
            <a:endParaRPr lang="en-US" b="1" dirty="0"/>
          </a:p>
        </p:txBody>
      </p:sp>
      <p:sp>
        <p:nvSpPr>
          <p:cNvPr id="7" name="Right Arrow 6"/>
          <p:cNvSpPr/>
          <p:nvPr/>
        </p:nvSpPr>
        <p:spPr>
          <a:xfrm rot="16200000">
            <a:off x="6031017" y="3539146"/>
            <a:ext cx="898593" cy="4975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82139" y="2469032"/>
            <a:ext cx="596348" cy="5963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2</a:t>
            </a:r>
            <a:endParaRPr lang="en-US" b="1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7102272" y="756930"/>
            <a:ext cx="326092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10513435" y="751860"/>
            <a:ext cx="10279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2551563" y="1200606"/>
            <a:ext cx="441386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7795297" y="1198956"/>
            <a:ext cx="323210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992841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4" grpId="0"/>
      <p:bldP spid="15" grpId="0"/>
      <p:bldP spid="16" grpId="0"/>
      <p:bldP spid="17" grpId="0"/>
      <p:bldP spid="18" grpId="0"/>
      <p:bldP spid="21" grpId="0"/>
      <p:bldP spid="31" grpId="0" animBg="1"/>
      <p:bldP spid="32" grpId="0" animBg="1"/>
      <p:bldP spid="33" grpId="0"/>
      <p:bldP spid="34" grpId="0"/>
      <p:bldP spid="36" grpId="0"/>
      <p:bldP spid="5" grpId="0" animBg="1"/>
      <p:bldP spid="7" grpId="0" animBg="1"/>
      <p:bldP spid="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1" t="23612"/>
          <a:stretch/>
        </p:blipFill>
        <p:spPr>
          <a:xfrm>
            <a:off x="0" y="1"/>
            <a:ext cx="2492829" cy="25744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E3A0EDF-AE26-4B71-8672-49DC4CA308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7783" y="291418"/>
            <a:ext cx="9431187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</a:rPr>
              <a:t>Bài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</a:rPr>
              <a:t> </a:t>
            </a:r>
            <a:r>
              <a:rPr lang="vi-V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</a:rPr>
              <a:t>3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</a:rPr>
              <a:t>:</a:t>
            </a:r>
            <a:r>
              <a:rPr lang="vi-V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</a:rPr>
              <a:t> Một hình chữ nhật có chiều rộng 16,34m, chiều dài hơn chiều rộng 8,32m. Tính chu vi hình chữ nhật đó.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786C40-5544-4FD6-891E-81E6780147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3145" y="1647616"/>
            <a:ext cx="158901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400" b="1" u="sng" dirty="0" err="1">
                <a:latin typeface="UTM Neo Sans Intel" pitchFamily="18" charset="0"/>
                <a:cs typeface="Times New Roman" panose="02020603050405020304" pitchFamily="18" charset="0"/>
              </a:rPr>
              <a:t>Tóm</a:t>
            </a:r>
            <a:r>
              <a:rPr lang="en-US" sz="2400" b="1" u="sng" dirty="0"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latin typeface="UTM Neo Sans Intel" pitchFamily="18" charset="0"/>
                <a:cs typeface="Times New Roman" panose="02020603050405020304" pitchFamily="18" charset="0"/>
              </a:rPr>
              <a:t>tắt</a:t>
            </a:r>
            <a:endParaRPr lang="en-US" sz="2400" b="1" u="sng" dirty="0">
              <a:latin typeface="UTM Neo Sans Intel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60F1F8C-AC98-4684-B476-3084CDADB2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10591" y="1684287"/>
            <a:ext cx="14376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400" b="1" u="sng" dirty="0" err="1">
                <a:latin typeface="UTM Neo Sans Intel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u="sng" dirty="0"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latin typeface="UTM Neo Sans Intel" pitchFamily="18" charset="0"/>
                <a:cs typeface="Times New Roman" panose="02020603050405020304" pitchFamily="18" charset="0"/>
              </a:rPr>
              <a:t>giải</a:t>
            </a:r>
            <a:endParaRPr lang="en-US" sz="2400" b="1" dirty="0">
              <a:latin typeface="UTM Neo Sans Intel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25CD0D-1C4F-4D68-9390-1E3D6197A3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474" y="3173769"/>
            <a:ext cx="166109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400" dirty="0" err="1">
                <a:latin typeface="UTM Neo Sans Intel" pitchFamily="18" charset="0"/>
                <a:cs typeface="Times New Roman" panose="02020603050405020304" pitchFamily="18" charset="0"/>
              </a:rPr>
              <a:t>Chiều</a:t>
            </a:r>
            <a:r>
              <a:rPr lang="en-US" sz="2400" dirty="0"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Neo Sans Intel" pitchFamily="18" charset="0"/>
                <a:cs typeface="Times New Roman" panose="02020603050405020304" pitchFamily="18" charset="0"/>
              </a:rPr>
              <a:t>dài</a:t>
            </a:r>
            <a:r>
              <a:rPr lang="en-US" sz="2400" dirty="0">
                <a:latin typeface="UTM Neo Sans Intel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0EAAC8F-3B71-4A1E-A004-680ADD81B7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474" y="2460695"/>
            <a:ext cx="234568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400" dirty="0" err="1">
                <a:latin typeface="UTM Neo Sans Intel" pitchFamily="18" charset="0"/>
                <a:cs typeface="Times New Roman" panose="02020603050405020304" pitchFamily="18" charset="0"/>
              </a:rPr>
              <a:t>Chiều</a:t>
            </a:r>
            <a:r>
              <a:rPr lang="en-US" sz="2400" dirty="0"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UTM Neo Sans Intel" pitchFamily="18" charset="0"/>
                <a:cs typeface="Times New Roman" panose="02020603050405020304" pitchFamily="18" charset="0"/>
              </a:rPr>
              <a:t>rộng</a:t>
            </a:r>
            <a:r>
              <a:rPr lang="en-US" sz="2400" dirty="0">
                <a:latin typeface="UTM Neo Sans Intel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39F966E-8233-4566-8909-AC18B1DE91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0249" y="2988763"/>
            <a:ext cx="4151271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itchFamily="18" charset="0"/>
              </a:rPr>
              <a:t>16,34 + 8,32 = 24,66 (m)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BB669D-A552-474F-9AF9-A2125BF8DD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3058" y="3645095"/>
            <a:ext cx="4615698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Chu vi </a:t>
            </a:r>
            <a:r>
              <a:rPr lang="en-U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chữ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nhật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990CE31-4402-45EE-94F4-2A7125A64E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044" y="3967839"/>
            <a:ext cx="4413141" cy="4385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400" dirty="0">
                <a:latin typeface="UTM Neo Sans Intel" pitchFamily="18" charset="0"/>
                <a:cs typeface="Times New Roman" panose="02020603050405020304" pitchFamily="18" charset="0"/>
              </a:rPr>
              <a:t> Chu vi: ? 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A95616-BE95-4180-826A-000DD9EC5D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37969" y="5028264"/>
            <a:ext cx="2421350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800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Đáp</a:t>
            </a:r>
            <a:r>
              <a:rPr lang="en-US" sz="28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800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số</a:t>
            </a:r>
            <a:r>
              <a:rPr lang="en-US" sz="28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: 82m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A7C3638-7971-44FB-BE72-0D97E9B9F1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7986" y="4339804"/>
            <a:ext cx="4684254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itchFamily="18" charset="0"/>
              </a:rPr>
              <a:t>(24,66 + 16,34) x 2 = 82 (m)</a:t>
            </a:r>
          </a:p>
        </p:txBody>
      </p:sp>
      <p:grpSp>
        <p:nvGrpSpPr>
          <p:cNvPr id="22" name="Group 44">
            <a:extLst>
              <a:ext uri="{FF2B5EF4-FFF2-40B4-BE49-F238E27FC236}">
                <a16:creationId xmlns:a16="http://schemas.microsoft.com/office/drawing/2014/main" id="{74824D6F-BF88-4C39-A4CE-2A6A743E7D03}"/>
              </a:ext>
            </a:extLst>
          </p:cNvPr>
          <p:cNvGrpSpPr>
            <a:grpSpLocks/>
          </p:cNvGrpSpPr>
          <p:nvPr/>
        </p:nvGrpSpPr>
        <p:grpSpPr bwMode="auto">
          <a:xfrm>
            <a:off x="2427788" y="2595335"/>
            <a:ext cx="1302692" cy="247437"/>
            <a:chOff x="2284412" y="4267200"/>
            <a:chExt cx="916782" cy="153194"/>
          </a:xfrm>
        </p:grpSpPr>
        <p:cxnSp>
          <p:nvCxnSpPr>
            <p:cNvPr id="23" name="Straight Connector 37">
              <a:extLst>
                <a:ext uri="{FF2B5EF4-FFF2-40B4-BE49-F238E27FC236}">
                  <a16:creationId xmlns:a16="http://schemas.microsoft.com/office/drawing/2014/main" id="{7F0966C1-46DE-4756-A546-16F716783C5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286000" y="4343400"/>
              <a:ext cx="914400" cy="1588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Connector 39">
              <a:extLst>
                <a:ext uri="{FF2B5EF4-FFF2-40B4-BE49-F238E27FC236}">
                  <a16:creationId xmlns:a16="http://schemas.microsoft.com/office/drawing/2014/main" id="{FB12DD3D-D92C-4B8B-A82B-7241EA2073A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>
              <a:off x="3124200" y="4343400"/>
              <a:ext cx="152400" cy="1588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Connector 41">
              <a:extLst>
                <a:ext uri="{FF2B5EF4-FFF2-40B4-BE49-F238E27FC236}">
                  <a16:creationId xmlns:a16="http://schemas.microsoft.com/office/drawing/2014/main" id="{64C6DE54-AA59-494F-8104-AAA6C78D0B5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>
              <a:off x="2209006" y="4342606"/>
              <a:ext cx="152400" cy="1588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1" name="Left Brace 30">
            <a:extLst>
              <a:ext uri="{FF2B5EF4-FFF2-40B4-BE49-F238E27FC236}">
                <a16:creationId xmlns:a16="http://schemas.microsoft.com/office/drawing/2014/main" id="{F7629EBB-99D3-4BF8-A49A-00C85D789037}"/>
              </a:ext>
            </a:extLst>
          </p:cNvPr>
          <p:cNvSpPr>
            <a:spLocks/>
          </p:cNvSpPr>
          <p:nvPr/>
        </p:nvSpPr>
        <p:spPr bwMode="auto">
          <a:xfrm rot="5400000" flipV="1">
            <a:off x="2957794" y="1807247"/>
            <a:ext cx="215477" cy="1298176"/>
          </a:xfrm>
          <a:prstGeom prst="leftBrace">
            <a:avLst>
              <a:gd name="adj1" fmla="val 75962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vi-VN" altLang="vi-VN" sz="2800"/>
          </a:p>
        </p:txBody>
      </p:sp>
      <p:sp>
        <p:nvSpPr>
          <p:cNvPr id="32" name="Left Brace 31">
            <a:extLst>
              <a:ext uri="{FF2B5EF4-FFF2-40B4-BE49-F238E27FC236}">
                <a16:creationId xmlns:a16="http://schemas.microsoft.com/office/drawing/2014/main" id="{B77211C5-4301-40A1-982A-E2281D30FD58}"/>
              </a:ext>
            </a:extLst>
          </p:cNvPr>
          <p:cNvSpPr>
            <a:spLocks/>
          </p:cNvSpPr>
          <p:nvPr/>
        </p:nvSpPr>
        <p:spPr bwMode="auto">
          <a:xfrm rot="5400000" flipV="1">
            <a:off x="3942018" y="2835170"/>
            <a:ext cx="260796" cy="672045"/>
          </a:xfrm>
          <a:prstGeom prst="lef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vi-VN" altLang="vi-VN" sz="280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5B5EF15-A4E0-41AE-8872-BFFDB483B5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6826" y="1997676"/>
            <a:ext cx="1113655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2000" dirty="0">
                <a:latin typeface="UTM Neo Sans Intel" pitchFamily="18" charset="0"/>
                <a:cs typeface="Times New Roman" panose="02020603050405020304" pitchFamily="18" charset="0"/>
              </a:rPr>
              <a:t>16,34m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B0C7865-B65C-46B6-9AF1-2B2CD301A0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0629" y="2652977"/>
            <a:ext cx="1015541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2000" dirty="0">
                <a:latin typeface="UTM Neo Sans Intel" pitchFamily="18" charset="0"/>
                <a:cs typeface="Times New Roman" panose="02020603050405020304" pitchFamily="18" charset="0"/>
              </a:rPr>
              <a:t>8,32m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430045" y="3311641"/>
            <a:ext cx="1975833" cy="264580"/>
            <a:chOff x="2430045" y="3311641"/>
            <a:chExt cx="1975833" cy="264580"/>
          </a:xfrm>
        </p:grpSpPr>
        <p:grpSp>
          <p:nvGrpSpPr>
            <p:cNvPr id="26" name="Group 43">
              <a:extLst>
                <a:ext uri="{FF2B5EF4-FFF2-40B4-BE49-F238E27FC236}">
                  <a16:creationId xmlns:a16="http://schemas.microsoft.com/office/drawing/2014/main" id="{8744C0E8-5E21-4912-9F38-A13B60A7AB0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30045" y="3311641"/>
              <a:ext cx="1975833" cy="264580"/>
              <a:chOff x="2284412" y="3810000"/>
              <a:chExt cx="1677988" cy="152400"/>
            </a:xfrm>
          </p:grpSpPr>
          <p:cxnSp>
            <p:nvCxnSpPr>
              <p:cNvPr id="27" name="Straight Connector 35">
                <a:extLst>
                  <a:ext uri="{FF2B5EF4-FFF2-40B4-BE49-F238E27FC236}">
                    <a16:creationId xmlns:a16="http://schemas.microsoft.com/office/drawing/2014/main" id="{8CED3E4E-9D06-4A07-AEF6-F92ADEA9301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286000" y="3886200"/>
                <a:ext cx="1676400" cy="1588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9" name="Straight Connector 40">
                <a:extLst>
                  <a:ext uri="{FF2B5EF4-FFF2-40B4-BE49-F238E27FC236}">
                    <a16:creationId xmlns:a16="http://schemas.microsoft.com/office/drawing/2014/main" id="{12C253A8-ADD2-48B3-9A04-EF72490342C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5400000">
                <a:off x="2209006" y="3885406"/>
                <a:ext cx="152400" cy="1588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30" name="Straight Connector 42">
                <a:extLst>
                  <a:ext uri="{FF2B5EF4-FFF2-40B4-BE49-F238E27FC236}">
                    <a16:creationId xmlns:a16="http://schemas.microsoft.com/office/drawing/2014/main" id="{5299C951-0074-4CCC-A49A-3EE751CD5ED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5400000">
                <a:off x="3885405" y="3885406"/>
                <a:ext cx="152400" cy="1588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cxnSp>
          <p:nvCxnSpPr>
            <p:cNvPr id="4" name="Straight Connector 3"/>
            <p:cNvCxnSpPr/>
            <p:nvPr/>
          </p:nvCxnSpPr>
          <p:spPr>
            <a:xfrm>
              <a:off x="3725507" y="3338630"/>
              <a:ext cx="0" cy="18292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7EBB669D-A552-474F-9AF9-A2125BF8DD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3750" y="2332253"/>
            <a:ext cx="4828490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Chiều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dài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chữ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nhật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9088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  <p:bldP spid="20" grpId="0"/>
      <p:bldP spid="21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1" t="13208"/>
          <a:stretch/>
        </p:blipFill>
        <p:spPr>
          <a:xfrm rot="5400000">
            <a:off x="5567233" y="-747586"/>
            <a:ext cx="5877180" cy="7372353"/>
          </a:xfrm>
          <a:prstGeom prst="rect">
            <a:avLst/>
          </a:prstGeom>
        </p:spPr>
      </p:pic>
      <p:sp>
        <p:nvSpPr>
          <p:cNvPr id="6" name="MH_Text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0040" y="1999299"/>
            <a:ext cx="6126480" cy="3035934"/>
          </a:xfrm>
          <a:prstGeom prst="rect">
            <a:avLst/>
          </a:prstGeom>
          <a:solidFill>
            <a:srgbClr val="DE7272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lIns="180000" rIns="18000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endParaRPr lang="zh-CN" altLang="en-US" sz="12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MH_Text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02943" y="2313306"/>
            <a:ext cx="6126480" cy="3035934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lIns="180000" rIns="18000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endParaRPr lang="zh-CN" altLang="en-US" sz="6000" dirty="0">
              <a:latin typeface="UTM Thanh Nhac TL" pitchFamily="18" charset="0"/>
              <a:ea typeface="+mn-ea"/>
              <a:cs typeface="+mn-ea"/>
              <a:sym typeface="+mn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34868" y="3010430"/>
            <a:ext cx="5462629" cy="12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en-US" altLang="zh-CN" sz="6000" dirty="0">
                <a:latin typeface="UTM Thanh Nhac TL" pitchFamily="18" charset="0"/>
                <a:cs typeface="+mn-ea"/>
                <a:sym typeface="+mn-lt"/>
              </a:rPr>
              <a:t>CỦNG CỐ</a:t>
            </a:r>
            <a:endParaRPr lang="zh-CN" altLang="en-US" sz="6000" dirty="0">
              <a:latin typeface="UTM Thanh Nhac TL" pitchFamily="18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6584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1" t="13208"/>
          <a:stretch/>
        </p:blipFill>
        <p:spPr>
          <a:xfrm rot="5400000">
            <a:off x="5567233" y="-747586"/>
            <a:ext cx="5877180" cy="7372353"/>
          </a:xfrm>
          <a:prstGeom prst="rect">
            <a:avLst/>
          </a:prstGeom>
        </p:spPr>
      </p:pic>
      <p:sp>
        <p:nvSpPr>
          <p:cNvPr id="6" name="MH_Text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0040" y="1999299"/>
            <a:ext cx="6126480" cy="3035934"/>
          </a:xfrm>
          <a:prstGeom prst="rect">
            <a:avLst/>
          </a:prstGeom>
          <a:solidFill>
            <a:srgbClr val="DE7272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lIns="180000" rIns="18000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endParaRPr lang="zh-CN" altLang="en-US" sz="12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MH_Text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02943" y="2313306"/>
            <a:ext cx="6126480" cy="3035934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lIns="180000" rIns="18000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endParaRPr lang="zh-CN" altLang="en-US" sz="6000" dirty="0">
              <a:latin typeface="UTM Thanh Nhac TL" pitchFamily="18" charset="0"/>
              <a:ea typeface="+mn-ea"/>
              <a:cs typeface="+mn-ea"/>
              <a:sym typeface="+mn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34868" y="3010430"/>
            <a:ext cx="5462629" cy="12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en-US" altLang="zh-CN" sz="6000" dirty="0">
                <a:latin typeface="UTM Thanh Nhac TL" pitchFamily="18" charset="0"/>
                <a:cs typeface="+mn-ea"/>
                <a:sym typeface="+mn-lt"/>
              </a:rPr>
              <a:t>KHỞI ĐỘNG</a:t>
            </a:r>
            <a:endParaRPr lang="zh-CN" altLang="en-US" sz="6000" dirty="0">
              <a:latin typeface="UTM Thanh Nhac TL" pitchFamily="18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4540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51"/>
          <a:stretch/>
        </p:blipFill>
        <p:spPr>
          <a:xfrm flipH="1">
            <a:off x="3592286" y="-2057400"/>
            <a:ext cx="9361714" cy="903514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998" y="13856"/>
            <a:ext cx="4045898" cy="62345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165" t="57174" r="3771" b="36008"/>
          <a:stretch/>
        </p:blipFill>
        <p:spPr>
          <a:xfrm>
            <a:off x="2794215" y="5471886"/>
            <a:ext cx="5884204" cy="1112274"/>
          </a:xfrm>
          <a:prstGeom prst="rect">
            <a:avLst/>
          </a:prstGeom>
        </p:spPr>
      </p:pic>
      <p:pic>
        <p:nvPicPr>
          <p:cNvPr id="8" name="Picture 7">
            <a:hlinkClick r:id="rId8" action="ppaction://hlinksldjump"/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050" b="70261"/>
          <a:stretch/>
        </p:blipFill>
        <p:spPr>
          <a:xfrm>
            <a:off x="5736317" y="3251839"/>
            <a:ext cx="1025079" cy="1026984"/>
          </a:xfrm>
          <a:prstGeom prst="rect">
            <a:avLst/>
          </a:prstGeom>
        </p:spPr>
      </p:pic>
      <p:pic>
        <p:nvPicPr>
          <p:cNvPr id="9" name="Picture 8">
            <a:hlinkClick r:id="rId10" action="ppaction://hlinksldjump"/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25" r="34025" b="70261"/>
          <a:stretch/>
        </p:blipFill>
        <p:spPr>
          <a:xfrm>
            <a:off x="4409705" y="2628315"/>
            <a:ext cx="1003760" cy="1005625"/>
          </a:xfrm>
          <a:prstGeom prst="rect">
            <a:avLst/>
          </a:prstGeom>
        </p:spPr>
      </p:pic>
      <p:pic>
        <p:nvPicPr>
          <p:cNvPr id="12" name="Picture 11">
            <a:hlinkClick r:id="rId11" action="ppaction://hlinksldjump"/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43" t="57326" r="407" b="12935"/>
          <a:stretch/>
        </p:blipFill>
        <p:spPr>
          <a:xfrm>
            <a:off x="5736317" y="1331429"/>
            <a:ext cx="829658" cy="83119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26397" y="592866"/>
            <a:ext cx="3731505" cy="2308324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7200" b="1" dirty="0" err="1">
                <a:solidFill>
                  <a:srgbClr val="FF0066"/>
                </a:solidFill>
                <a:latin typeface="UTM Wedding K&amp;T" pitchFamily="18" charset="0"/>
                <a:ea typeface="Kids" pitchFamily="2" charset="0"/>
                <a:cs typeface="Arial" pitchFamily="34" charset="0"/>
              </a:rPr>
              <a:t>Quả</a:t>
            </a:r>
            <a:r>
              <a:rPr lang="en-US" sz="7200" b="1" dirty="0">
                <a:solidFill>
                  <a:srgbClr val="FF0066"/>
                </a:solidFill>
                <a:latin typeface="UTM Wedding K&amp;T" pitchFamily="18" charset="0"/>
                <a:ea typeface="Kids" pitchFamily="2" charset="0"/>
                <a:cs typeface="Arial" pitchFamily="34" charset="0"/>
              </a:rPr>
              <a:t> </a:t>
            </a:r>
            <a:r>
              <a:rPr lang="en-US" sz="7200" b="1" dirty="0" err="1">
                <a:solidFill>
                  <a:srgbClr val="FF0066"/>
                </a:solidFill>
                <a:latin typeface="UTM Wedding K&amp;T" pitchFamily="18" charset="0"/>
                <a:ea typeface="Kids" pitchFamily="2" charset="0"/>
                <a:cs typeface="Arial" pitchFamily="34" charset="0"/>
              </a:rPr>
              <a:t>cà</a:t>
            </a:r>
            <a:r>
              <a:rPr lang="en-US" sz="7200" b="1" dirty="0">
                <a:solidFill>
                  <a:srgbClr val="FF0066"/>
                </a:solidFill>
                <a:latin typeface="UTM Wedding K&amp;T" pitchFamily="18" charset="0"/>
                <a:ea typeface="Kids" pitchFamily="2" charset="0"/>
                <a:cs typeface="Arial" pitchFamily="34" charset="0"/>
              </a:rPr>
              <a:t> </a:t>
            </a:r>
            <a:r>
              <a:rPr lang="en-US" sz="7200" b="1" dirty="0" err="1">
                <a:solidFill>
                  <a:srgbClr val="FF0066"/>
                </a:solidFill>
                <a:latin typeface="UTM Wedding K&amp;T" pitchFamily="18" charset="0"/>
                <a:ea typeface="Kids" pitchFamily="2" charset="0"/>
                <a:cs typeface="Arial" pitchFamily="34" charset="0"/>
              </a:rPr>
              <a:t>chua</a:t>
            </a:r>
            <a:r>
              <a:rPr lang="en-US" sz="7200" b="1" dirty="0">
                <a:solidFill>
                  <a:srgbClr val="FF0066"/>
                </a:solidFill>
                <a:latin typeface="UTM Wedding K&amp;T" pitchFamily="18" charset="0"/>
                <a:ea typeface="Kids" pitchFamily="2" charset="0"/>
                <a:cs typeface="Arial" pitchFamily="34" charset="0"/>
              </a:rPr>
              <a:t> </a:t>
            </a:r>
            <a:r>
              <a:rPr lang="en-US" sz="7200" b="1" dirty="0" err="1">
                <a:solidFill>
                  <a:srgbClr val="FF0066"/>
                </a:solidFill>
                <a:latin typeface="UTM Wedding K&amp;T" pitchFamily="18" charset="0"/>
                <a:ea typeface="Kids" pitchFamily="2" charset="0"/>
                <a:cs typeface="Arial" pitchFamily="34" charset="0"/>
              </a:rPr>
              <a:t>Hạnh</a:t>
            </a:r>
            <a:r>
              <a:rPr lang="en-US" sz="7200" b="1" dirty="0">
                <a:solidFill>
                  <a:srgbClr val="FF0066"/>
                </a:solidFill>
                <a:latin typeface="UTM Wedding K&amp;T" pitchFamily="18" charset="0"/>
                <a:ea typeface="Kids" pitchFamily="2" charset="0"/>
                <a:cs typeface="Arial" pitchFamily="34" charset="0"/>
              </a:rPr>
              <a:t> </a:t>
            </a:r>
            <a:r>
              <a:rPr lang="en-US" sz="7200" b="1" dirty="0" err="1">
                <a:solidFill>
                  <a:srgbClr val="FF0066"/>
                </a:solidFill>
                <a:latin typeface="UTM Wedding K&amp;T" pitchFamily="18" charset="0"/>
                <a:ea typeface="Kids" pitchFamily="2" charset="0"/>
                <a:cs typeface="Arial" pitchFamily="34" charset="0"/>
              </a:rPr>
              <a:t>phúc</a:t>
            </a:r>
            <a:r>
              <a:rPr lang="en-US" sz="7200" b="1" dirty="0">
                <a:solidFill>
                  <a:srgbClr val="FF0066"/>
                </a:solidFill>
                <a:latin typeface="UTM Wedding K&amp;T" pitchFamily="18" charset="0"/>
                <a:ea typeface="Kids" pitchFamily="2" charset="0"/>
                <a:cs typeface="Arial" pitchFamily="34" charset="0"/>
              </a:rPr>
              <a:t>!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000" b="65000" l="69500" r="97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661" t="19259" b="33575"/>
          <a:stretch/>
        </p:blipFill>
        <p:spPr>
          <a:xfrm>
            <a:off x="7532827" y="3456488"/>
            <a:ext cx="2762307" cy="3234599"/>
          </a:xfrm>
          <a:prstGeom prst="rect">
            <a:avLst/>
          </a:prstGeom>
        </p:spPr>
      </p:pic>
      <p:pic>
        <p:nvPicPr>
          <p:cNvPr id="19" name="Picture 18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9231" b="65256" l="45700" r="67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142" t="27651" r="31573" b="32286"/>
          <a:stretch/>
        </p:blipFill>
        <p:spPr>
          <a:xfrm>
            <a:off x="10161346" y="3976283"/>
            <a:ext cx="1964288" cy="274746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4615" b="64231" l="25400" r="39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34" t="43637" r="58293" b="36332"/>
          <a:stretch/>
        </p:blipFill>
        <p:spPr>
          <a:xfrm>
            <a:off x="2825928" y="5405408"/>
            <a:ext cx="1189881" cy="111227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60" y="4084293"/>
            <a:ext cx="2648712" cy="2642159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-211319" y="-147884"/>
            <a:ext cx="3727405" cy="3727405"/>
            <a:chOff x="-211319" y="-147884"/>
            <a:chExt cx="3727405" cy="372740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1319" y="-147884"/>
              <a:ext cx="3727405" cy="3727405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809177" y="983970"/>
              <a:ext cx="130567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800" b="1" dirty="0" err="1">
                  <a:latin typeface="UTM Scriptina KT" pitchFamily="2" charset="0"/>
                </a:rPr>
                <a:t>Trò</a:t>
              </a:r>
              <a:r>
                <a:rPr lang="en-US" sz="4800" b="1" dirty="0">
                  <a:latin typeface="UTM Scriptina KT" pitchFamily="2" charset="0"/>
                </a:rPr>
                <a:t> </a:t>
              </a:r>
            </a:p>
            <a:p>
              <a:pPr algn="ctr"/>
              <a:r>
                <a:rPr lang="en-US" sz="4800" b="1" dirty="0" err="1">
                  <a:latin typeface="UTM Scriptina KT" pitchFamily="2" charset="0"/>
                </a:rPr>
                <a:t>chơi</a:t>
              </a:r>
              <a:r>
                <a:rPr lang="en-US" sz="4800" b="1" dirty="0">
                  <a:latin typeface="UTM Scriptina KT" pitchFamily="2" charset="0"/>
                </a:rPr>
                <a:t>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073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-0.35521 0.25463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60" y="1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1.48148E-6 L -0.29244 0.3444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22" y="1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7037E-7 L -0.43216 0.5305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15" y="26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1629" y="359229"/>
            <a:ext cx="11244942" cy="1754326"/>
          </a:xfrm>
          <a:prstGeom prst="rect">
            <a:avLst/>
          </a:prstGeom>
          <a:ln w="57150"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5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vi-VN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5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1629" y="2503714"/>
            <a:ext cx="11244942" cy="3170099"/>
          </a:xfrm>
          <a:prstGeom prst="rect">
            <a:avLst/>
          </a:prstGeom>
          <a:ln w="57150">
            <a:solidFill>
              <a:srgbClr val="002060"/>
            </a:solidFill>
            <a:prstDash val="dash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-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Viết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số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hạng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này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dưới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số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hạng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kia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sao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cho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các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chữ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số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ở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cùng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một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hàng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đặt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thẳng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cột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với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nhau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.</a:t>
            </a:r>
          </a:p>
          <a:p>
            <a:pPr>
              <a:defRPr/>
            </a:pP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-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Cộng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như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cộng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các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số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tự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nhiên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.</a:t>
            </a:r>
          </a:p>
          <a:p>
            <a:pPr>
              <a:defRPr/>
            </a:pP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-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Viết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dấu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phẩy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ở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tổng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thẳng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cột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với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các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dấu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phẩy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của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các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số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hạng</a:t>
            </a:r>
            <a:r>
              <a:rPr lang="en-US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  <a:cs typeface="Arial" charset="0"/>
              </a:rPr>
              <a:t>.</a:t>
            </a:r>
          </a:p>
        </p:txBody>
      </p:sp>
      <p:pic>
        <p:nvPicPr>
          <p:cNvPr id="2" name="Picture 1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28887" l="0" r="33368">
                        <a14:foregroundMark x1="11606" y1="18618" x2="23834" y2="18138"/>
                        <a14:foregroundMark x1="18135" y1="23608" x2="16477" y2="14299"/>
                        <a14:foregroundMark x1="15959" y1="20825" x2="10570" y2="14299"/>
                        <a14:foregroundMark x1="10052" y1="20633" x2="15751" y2="18906"/>
                        <a14:foregroundMark x1="11917" y1="20154" x2="13782" y2="15067"/>
                        <a14:foregroundMark x1="17306" y1="22649" x2="21140" y2="15547"/>
                        <a14:foregroundMark x1="20000" y1="22361" x2="22487" y2="16315"/>
                        <a14:foregroundMark x1="22487" y1="22649" x2="22176" y2="17370"/>
                        <a14:foregroundMark x1="20829" y1="23608" x2="20622" y2="18618"/>
                        <a14:foregroundMark x1="14093" y1="23896" x2="15751" y2="17370"/>
                        <a14:foregroundMark x1="13782" y1="21593" x2="13782" y2="15547"/>
                        <a14:foregroundMark x1="12228" y1="21593" x2="11606" y2="15355"/>
                        <a14:foregroundMark x1="13264" y1="21401" x2="12953" y2="13532"/>
                        <a14:foregroundMark x1="6736" y1="16123" x2="8394" y2="10845"/>
                        <a14:foregroundMark x1="7565" y1="15067" x2="12953" y2="9309"/>
                        <a14:foregroundMark x1="6528" y1="12284" x2="11606" y2="9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7134" b="70159"/>
          <a:stretch/>
        </p:blipFill>
        <p:spPr>
          <a:xfrm>
            <a:off x="9731829" y="4503186"/>
            <a:ext cx="2645228" cy="2587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52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03880" y="824939"/>
            <a:ext cx="6899350" cy="110799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Arial" pitchFamily="34" charset="0"/>
                <a:cs typeface="Arial" pitchFamily="34" charset="0"/>
              </a:rPr>
              <a:t>9,37 + 8,42 = 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82107" y="2146835"/>
            <a:ext cx="6921123" cy="3970318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endParaRPr lang="en-US" sz="4800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6600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6600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66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827373" y="2600764"/>
            <a:ext cx="3233529" cy="2898405"/>
            <a:chOff x="2117796" y="1633493"/>
            <a:chExt cx="3233529" cy="2898405"/>
          </a:xfrm>
        </p:grpSpPr>
        <p:sp>
          <p:nvSpPr>
            <p:cNvPr id="6" name="TextBox 17">
              <a:extLst>
                <a:ext uri="{FF2B5EF4-FFF2-40B4-BE49-F238E27FC236}">
                  <a16:creationId xmlns:a16="http://schemas.microsoft.com/office/drawing/2014/main" id="{19B5A770-72C0-48A9-BD01-F81DC0FFBC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06261" y="1633493"/>
              <a:ext cx="2579523" cy="1915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eaLnBrk="1" hangingPunct="1"/>
              <a:r>
                <a:rPr lang="en-US" altLang="vi-VN" sz="4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Neo Sans Intel" pitchFamily="18" charset="0"/>
                </a:rPr>
                <a:t>9,37</a:t>
              </a:r>
            </a:p>
            <a:p>
              <a:pPr algn="l" eaLnBrk="1" hangingPunct="1"/>
              <a:r>
                <a:rPr lang="en-US" altLang="vi-VN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Neo Sans Intel" pitchFamily="18" charset="0"/>
                </a:rPr>
                <a:t> </a:t>
              </a:r>
            </a:p>
            <a:p>
              <a:pPr algn="l" eaLnBrk="1" hangingPunct="1"/>
              <a:r>
                <a:rPr lang="en-US" altLang="vi-VN" sz="4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Neo Sans Intel" pitchFamily="18" charset="0"/>
                </a:rPr>
                <a:t>8,42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7CE1F37-7F90-4CA3-A276-4D58492284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3010" y="3723985"/>
              <a:ext cx="2928315" cy="807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vi-VN" sz="4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Neo Sans Intel" pitchFamily="18" charset="0"/>
                </a:rPr>
                <a:t>17,79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107E867-E756-437A-8B65-0ABFDAFFF0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7796" y="2095573"/>
              <a:ext cx="1325239" cy="807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vi-VN" sz="4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Neo Sans Intel" pitchFamily="18" charset="0"/>
                  <a:cs typeface="Times New Roman" panose="02020603050405020304" pitchFamily="18" charset="0"/>
                </a:rPr>
                <a:t>+ 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A67ADA9-7787-4F3E-B4FD-8810F0AE442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84109" y="3574464"/>
              <a:ext cx="1851397" cy="10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" name="Picture 1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28035" l="34901" r="652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200" r="31934" b="70159"/>
          <a:stretch/>
        </p:blipFill>
        <p:spPr>
          <a:xfrm>
            <a:off x="8769655" y="3705593"/>
            <a:ext cx="3422345" cy="3347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57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03880" y="824939"/>
            <a:ext cx="6899350" cy="110799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Arial" pitchFamily="34" charset="0"/>
                <a:cs typeface="Arial" pitchFamily="34" charset="0"/>
              </a:rPr>
              <a:t>51,12 + 8,93 = 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82107" y="2146835"/>
            <a:ext cx="6921123" cy="3970318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endParaRPr lang="en-US" sz="4800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6600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6600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66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457249" y="2709624"/>
            <a:ext cx="3233529" cy="2898405"/>
            <a:chOff x="2117796" y="1633493"/>
            <a:chExt cx="3233529" cy="2898405"/>
          </a:xfrm>
        </p:grpSpPr>
        <p:sp>
          <p:nvSpPr>
            <p:cNvPr id="6" name="TextBox 17">
              <a:extLst>
                <a:ext uri="{FF2B5EF4-FFF2-40B4-BE49-F238E27FC236}">
                  <a16:creationId xmlns:a16="http://schemas.microsoft.com/office/drawing/2014/main" id="{19B5A770-72C0-48A9-BD01-F81DC0FFBC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06261" y="1633493"/>
              <a:ext cx="2579523" cy="1915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eaLnBrk="1" hangingPunct="1"/>
              <a:r>
                <a:rPr lang="en-US" altLang="vi-VN" sz="4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Neo Sans Intel" pitchFamily="18" charset="0"/>
                </a:rPr>
                <a:t>51,12</a:t>
              </a:r>
            </a:p>
            <a:p>
              <a:pPr algn="l" eaLnBrk="1" hangingPunct="1"/>
              <a:r>
                <a:rPr lang="en-US" altLang="vi-VN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Neo Sans Intel" pitchFamily="18" charset="0"/>
                </a:rPr>
                <a:t> </a:t>
              </a:r>
            </a:p>
            <a:p>
              <a:pPr algn="l" eaLnBrk="1" hangingPunct="1"/>
              <a:r>
                <a:rPr lang="en-US" altLang="vi-VN" sz="4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Neo Sans Intel" pitchFamily="18" charset="0"/>
                </a:rPr>
                <a:t>  8,93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7CE1F37-7F90-4CA3-A276-4D58492284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3010" y="3723985"/>
              <a:ext cx="2928315" cy="807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vi-VN" sz="4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Neo Sans Intel" pitchFamily="18" charset="0"/>
                </a:rPr>
                <a:t> 60,05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107E867-E756-437A-8B65-0ABFDAFFF0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7796" y="2095573"/>
              <a:ext cx="1325239" cy="807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vi-VN" sz="4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 Neo Sans Intel" pitchFamily="18" charset="0"/>
                  <a:cs typeface="Times New Roman" panose="02020603050405020304" pitchFamily="18" charset="0"/>
                </a:rPr>
                <a:t>+ 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A67ADA9-7787-4F3E-B4FD-8810F0AE442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84109" y="3574464"/>
              <a:ext cx="1851397" cy="10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1" name="Picture 10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666" b="86539" l="68658" r="949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371" t="59682" r="1763" b="10477"/>
          <a:stretch/>
        </p:blipFill>
        <p:spPr>
          <a:xfrm>
            <a:off x="8382000" y="3575660"/>
            <a:ext cx="3595952" cy="3517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029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1" t="13208"/>
          <a:stretch/>
        </p:blipFill>
        <p:spPr>
          <a:xfrm rot="5400000">
            <a:off x="5567233" y="-747586"/>
            <a:ext cx="5877180" cy="7372353"/>
          </a:xfrm>
          <a:prstGeom prst="rect">
            <a:avLst/>
          </a:prstGeom>
        </p:spPr>
      </p:pic>
      <p:sp>
        <p:nvSpPr>
          <p:cNvPr id="6" name="MH_Text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0040" y="1999299"/>
            <a:ext cx="6126480" cy="3035934"/>
          </a:xfrm>
          <a:prstGeom prst="rect">
            <a:avLst/>
          </a:prstGeom>
          <a:solidFill>
            <a:srgbClr val="DE7272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lIns="180000" rIns="18000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endParaRPr lang="zh-CN" altLang="en-US" sz="12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MH_Text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02943" y="2313306"/>
            <a:ext cx="6126480" cy="3035934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lIns="180000" rIns="18000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endParaRPr lang="zh-CN" altLang="en-US" sz="6000" dirty="0">
              <a:latin typeface="UTM Thanh Nhac TL" pitchFamily="18" charset="0"/>
              <a:ea typeface="+mn-ea"/>
              <a:cs typeface="+mn-ea"/>
              <a:sym typeface="+mn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34868" y="3010430"/>
            <a:ext cx="5462629" cy="12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en-US" altLang="zh-CN" sz="6000" dirty="0">
                <a:latin typeface="UTM Thanh Nhac TL" pitchFamily="18" charset="0"/>
                <a:cs typeface="+mn-ea"/>
                <a:sym typeface="+mn-lt"/>
              </a:rPr>
              <a:t>LUYỆN TẬP</a:t>
            </a:r>
            <a:endParaRPr lang="zh-CN" altLang="en-US" sz="6000" dirty="0">
              <a:latin typeface="UTM Thanh Nhac TL" pitchFamily="18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189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1" t="23612"/>
          <a:stretch/>
        </p:blipFill>
        <p:spPr>
          <a:xfrm>
            <a:off x="0" y="1"/>
            <a:ext cx="1758505" cy="18161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758505" y="428690"/>
            <a:ext cx="881202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Bài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 1: </a:t>
            </a:r>
            <a:r>
              <a:rPr lang="en-US" altLang="zh-CN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Tính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rồi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 so </a:t>
            </a:r>
            <a:r>
              <a:rPr lang="en-US" altLang="zh-CN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sánh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giá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trị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 </a:t>
            </a:r>
            <a:r>
              <a:rPr lang="en-US" altLang="zh-CN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của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 a + b </a:t>
            </a:r>
            <a:r>
              <a:rPr lang="en-US" altLang="zh-CN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và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UTM Eremitage" pitchFamily="18" charset="0"/>
                <a:cs typeface="+mn-ea"/>
                <a:sym typeface="+mn-lt"/>
              </a:rPr>
              <a:t> b + a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UTM Eremitage" pitchFamily="18" charset="0"/>
              <a:cs typeface="+mn-ea"/>
              <a:sym typeface="+mn-lt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7612980"/>
              </p:ext>
            </p:extLst>
          </p:nvPr>
        </p:nvGraphicFramePr>
        <p:xfrm>
          <a:off x="757332" y="1439898"/>
          <a:ext cx="10809828" cy="402336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9553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2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62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793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0584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7030A0"/>
                          </a:solidFill>
                        </a:rPr>
                        <a:t>a</a:t>
                      </a:r>
                      <a:endParaRPr lang="en-US" sz="3200" dirty="0">
                        <a:solidFill>
                          <a:srgbClr val="7030A0"/>
                        </a:solidFill>
                        <a:latin typeface="UTM Neo Sans Intel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5,7</a:t>
                      </a:r>
                      <a:endParaRPr lang="en-US" sz="3200" dirty="0">
                        <a:latin typeface="UTM Neo Sans Intel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14,9</a:t>
                      </a:r>
                      <a:endParaRPr lang="en-US" sz="3200" dirty="0">
                        <a:latin typeface="UTM Neo Sans Intel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0,53</a:t>
                      </a:r>
                      <a:endParaRPr lang="en-US" sz="3200" dirty="0">
                        <a:latin typeface="UTM Neo Sans Intel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584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solidFill>
                            <a:srgbClr val="7030A0"/>
                          </a:solidFill>
                        </a:rPr>
                        <a:t>b</a:t>
                      </a:r>
                      <a:endParaRPr lang="en-US" sz="3200" b="1" dirty="0">
                        <a:solidFill>
                          <a:srgbClr val="7030A0"/>
                        </a:solidFill>
                        <a:latin typeface="UTM Neo Sans Intel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6,24</a:t>
                      </a:r>
                      <a:endParaRPr lang="en-US" sz="3200" b="1" dirty="0">
                        <a:latin typeface="UTM Neo Sans Intel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4,36</a:t>
                      </a:r>
                      <a:endParaRPr lang="en-US" sz="3200" b="1" dirty="0">
                        <a:latin typeface="UTM Neo Sans Intel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3,09</a:t>
                      </a:r>
                      <a:endParaRPr lang="en-US" sz="3200" b="1" dirty="0">
                        <a:latin typeface="UTM Neo Sans Intel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584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solidFill>
                            <a:srgbClr val="0070C0"/>
                          </a:solidFill>
                        </a:rPr>
                        <a:t>a</a:t>
                      </a:r>
                      <a:r>
                        <a:rPr lang="en-US" sz="3200" b="1" baseline="0" dirty="0">
                          <a:solidFill>
                            <a:srgbClr val="0070C0"/>
                          </a:solidFill>
                        </a:rPr>
                        <a:t> + b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UTM Neo Sans Intel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3200" dirty="0">
                        <a:latin typeface="UTM Neo Sans Intel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3200" dirty="0">
                        <a:latin typeface="UTM Neo Sans Intel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3200" dirty="0">
                        <a:latin typeface="UTM Neo Sans Intel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5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3200" b="1" dirty="0">
                          <a:solidFill>
                            <a:srgbClr val="E33742"/>
                          </a:solidFill>
                          <a:sym typeface="+mn-lt"/>
                        </a:rPr>
                        <a:t>b + a</a:t>
                      </a:r>
                      <a:endParaRPr lang="zh-CN" altLang="en-US" sz="3200" b="1" dirty="0">
                        <a:solidFill>
                          <a:srgbClr val="E33742"/>
                        </a:solidFill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3200" dirty="0">
                        <a:latin typeface="UTM Neo Sans Intel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latin typeface="UTM Neo Sans Intel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3200" dirty="0">
                        <a:latin typeface="UTM Neo Sans Intel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124200" y="3685252"/>
            <a:ext cx="36792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  <a:latin typeface="UTM Neo Sans Intel" pitchFamily="18" charset="0"/>
              </a:rPr>
              <a:t>5,7 + 6,24 = 11,94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88743" y="4691092"/>
            <a:ext cx="36792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E33742"/>
                </a:solidFill>
                <a:latin typeface="UTM Neo Sans Intel" pitchFamily="18" charset="0"/>
              </a:rPr>
              <a:t>6,24 + 5,7 = 11,94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414260" y="4574823"/>
            <a:ext cx="1592580" cy="74958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520940" y="4691091"/>
            <a:ext cx="1539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E33742"/>
                </a:solidFill>
                <a:latin typeface="UTM Neo Sans Intel" pitchFamily="18" charset="0"/>
              </a:rPr>
              <a:t>19,26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9669780" y="3602845"/>
            <a:ext cx="1592580" cy="74958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9973962" y="3697661"/>
            <a:ext cx="1288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  <a:latin typeface="UTM Neo Sans Intel" pitchFamily="18" charset="0"/>
              </a:rPr>
              <a:t>3,62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9669780" y="4586679"/>
            <a:ext cx="1592580" cy="74958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9973962" y="4691090"/>
            <a:ext cx="1288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E33742"/>
                </a:solidFill>
                <a:latin typeface="UTM Neo Sans Intel" pitchFamily="18" charset="0"/>
              </a:rPr>
              <a:t>3,62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414260" y="3581399"/>
            <a:ext cx="1592580" cy="74958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7543800" y="3703319"/>
            <a:ext cx="1539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  <a:latin typeface="UTM Neo Sans Intel" pitchFamily="18" charset="0"/>
              </a:rPr>
              <a:t>19,26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4061460" y="5645849"/>
            <a:ext cx="4251960" cy="1036320"/>
            <a:chOff x="4061460" y="5676329"/>
            <a:chExt cx="4251960" cy="1036320"/>
          </a:xfrm>
        </p:grpSpPr>
        <p:sp>
          <p:nvSpPr>
            <p:cNvPr id="8" name="Rounded Rectangle 7"/>
            <p:cNvSpPr/>
            <p:nvPr/>
          </p:nvSpPr>
          <p:spPr>
            <a:xfrm>
              <a:off x="4061460" y="5676329"/>
              <a:ext cx="4251960" cy="103632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8100">
              <a:solidFill>
                <a:srgbClr val="0070C0"/>
              </a:solidFill>
              <a:prstDash val="dash"/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790705" y="5871324"/>
              <a:ext cx="273023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>
                  <a:solidFill>
                    <a:srgbClr val="0070C0"/>
                  </a:solidFill>
                  <a:latin typeface="UTM Neo Sans Intel" pitchFamily="18" charset="0"/>
                </a:rPr>
                <a:t>a + b</a:t>
              </a:r>
              <a:r>
                <a:rPr lang="en-US" sz="3600" b="1" dirty="0">
                  <a:latin typeface="UTM Neo Sans Intel" pitchFamily="18" charset="0"/>
                </a:rPr>
                <a:t> = </a:t>
              </a:r>
              <a:r>
                <a:rPr lang="en-US" sz="3600" b="1" dirty="0">
                  <a:solidFill>
                    <a:srgbClr val="FF0000"/>
                  </a:solidFill>
                  <a:latin typeface="UTM Neo Sans Intel" pitchFamily="18" charset="0"/>
                </a:rPr>
                <a:t>b + a</a:t>
              </a:r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69783" y1="12718" x2="75978" y2="29436"/>
                        <a14:foregroundMark x1="28804" y1="80718" x2="84891" y2="83179"/>
                        <a14:foregroundMark x1="13696" y1="85744" x2="40435" y2="81538"/>
                        <a14:foregroundMark x1="49348" y1="81538" x2="50217" y2="865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4493" y="4752052"/>
            <a:ext cx="2233090" cy="2366590"/>
          </a:xfrm>
          <a:prstGeom prst="rect">
            <a:avLst/>
          </a:prstGeom>
        </p:spPr>
      </p:pic>
      <p:sp>
        <p:nvSpPr>
          <p:cNvPr id="35" name="Rounded Rectangle 34"/>
          <p:cNvSpPr/>
          <p:nvPr/>
        </p:nvSpPr>
        <p:spPr>
          <a:xfrm>
            <a:off x="2477320" y="5635690"/>
            <a:ext cx="8238813" cy="1036320"/>
          </a:xfrm>
          <a:prstGeom prst="roundRect">
            <a:avLst/>
          </a:prstGeom>
          <a:ln w="38100">
            <a:solidFill>
              <a:schemeClr val="accent3">
                <a:lumMod val="50000"/>
              </a:schemeClr>
            </a:solidFill>
            <a:prstDash val="dash"/>
          </a:ln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UTM Fleur" pitchFamily="18" charset="0"/>
              </a:rPr>
              <a:t>Tổng</a:t>
            </a:r>
            <a:r>
              <a:rPr lang="en-US" sz="4400" b="1" dirty="0">
                <a:solidFill>
                  <a:schemeClr val="tx1"/>
                </a:solidFill>
                <a:latin typeface="UTM Fleur" pitchFamily="18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UTM Fleur" pitchFamily="18" charset="0"/>
              </a:rPr>
              <a:t>của</a:t>
            </a:r>
            <a:r>
              <a:rPr lang="en-US" sz="4400" b="1" dirty="0">
                <a:solidFill>
                  <a:schemeClr val="tx1"/>
                </a:solidFill>
                <a:latin typeface="UTM Fleur" pitchFamily="18" charset="0"/>
              </a:rPr>
              <a:t> a + b </a:t>
            </a:r>
            <a:r>
              <a:rPr lang="en-US" sz="4400" b="1" dirty="0" err="1">
                <a:solidFill>
                  <a:schemeClr val="tx1"/>
                </a:solidFill>
                <a:latin typeface="UTM Fleur" pitchFamily="18" charset="0"/>
              </a:rPr>
              <a:t>và</a:t>
            </a:r>
            <a:r>
              <a:rPr lang="en-US" sz="4400" b="1" dirty="0">
                <a:solidFill>
                  <a:schemeClr val="tx1"/>
                </a:solidFill>
                <a:latin typeface="UTM Fleur" pitchFamily="18" charset="0"/>
              </a:rPr>
              <a:t> b + a </a:t>
            </a:r>
            <a:r>
              <a:rPr lang="en-US" sz="4400" b="1" dirty="0" err="1">
                <a:solidFill>
                  <a:schemeClr val="tx1"/>
                </a:solidFill>
                <a:latin typeface="UTM Fleur" pitchFamily="18" charset="0"/>
              </a:rPr>
              <a:t>có</a:t>
            </a:r>
            <a:r>
              <a:rPr lang="en-US" sz="4400" b="1" dirty="0">
                <a:solidFill>
                  <a:schemeClr val="tx1"/>
                </a:solidFill>
                <a:latin typeface="UTM Fleur" pitchFamily="18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UTM Fleur" pitchFamily="18" charset="0"/>
              </a:rPr>
              <a:t>gì</a:t>
            </a:r>
            <a:r>
              <a:rPr lang="en-US" sz="4400" b="1" dirty="0">
                <a:solidFill>
                  <a:schemeClr val="tx1"/>
                </a:solidFill>
                <a:latin typeface="UTM Fleur" pitchFamily="18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UTM Fleur" pitchFamily="18" charset="0"/>
              </a:rPr>
              <a:t>đặc</a:t>
            </a:r>
            <a:r>
              <a:rPr lang="en-US" sz="4400" b="1" dirty="0">
                <a:solidFill>
                  <a:schemeClr val="tx1"/>
                </a:solidFill>
                <a:latin typeface="UTM Fleur" pitchFamily="18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UTM Fleur" pitchFamily="18" charset="0"/>
              </a:rPr>
              <a:t>biệt</a:t>
            </a:r>
            <a:r>
              <a:rPr lang="en-US" sz="4400" b="1" dirty="0">
                <a:solidFill>
                  <a:schemeClr val="tx1"/>
                </a:solidFill>
                <a:latin typeface="UTM Fleur" pitchFamily="18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UTM Fleur" pitchFamily="18" charset="0"/>
              </a:rPr>
              <a:t>nhỉ</a:t>
            </a:r>
            <a:r>
              <a:rPr lang="en-US" sz="4400" b="1" dirty="0">
                <a:solidFill>
                  <a:schemeClr val="tx1"/>
                </a:solidFill>
                <a:latin typeface="UTM Fleur" pitchFamily="18" charset="0"/>
              </a:rPr>
              <a:t>?</a:t>
            </a:r>
          </a:p>
        </p:txBody>
      </p:sp>
      <p:sp>
        <p:nvSpPr>
          <p:cNvPr id="15" name="Oval 14"/>
          <p:cNvSpPr/>
          <p:nvPr/>
        </p:nvSpPr>
        <p:spPr>
          <a:xfrm>
            <a:off x="1371600" y="6362129"/>
            <a:ext cx="121920" cy="1219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1621344" y="6190318"/>
            <a:ext cx="199357" cy="1993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1935480" y="6023218"/>
            <a:ext cx="289622" cy="2896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9621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  <p:bldP spid="16" grpId="0"/>
      <p:bldP spid="29" grpId="0" animBg="1"/>
      <p:bldP spid="19" grpId="0"/>
      <p:bldP spid="31" grpId="0" animBg="1"/>
      <p:bldP spid="24" grpId="0"/>
      <p:bldP spid="30" grpId="0" animBg="1"/>
      <p:bldP spid="26" grpId="0"/>
      <p:bldP spid="7" grpId="0" animBg="1"/>
      <p:bldP spid="18" grpId="0"/>
      <p:bldP spid="35" grpId="0" animBg="1"/>
      <p:bldP spid="35" grpId="1" animBg="1"/>
      <p:bldP spid="15" grpId="0" animBg="1"/>
      <p:bldP spid="15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2225040" y="1143000"/>
            <a:ext cx="8900160" cy="4404360"/>
          </a:xfrm>
          <a:prstGeom prst="roundRect">
            <a:avLst/>
          </a:prstGeom>
          <a:ln w="38100">
            <a:solidFill>
              <a:schemeClr val="accent4">
                <a:lumMod val="50000"/>
              </a:schemeClr>
            </a:solidFill>
            <a:prstDash val="solid"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122238" indent="457200" algn="ctr"/>
            <a:endParaRPr lang="en-US" sz="4400" b="1" dirty="0">
              <a:solidFill>
                <a:schemeClr val="accent5">
                  <a:lumMod val="20000"/>
                  <a:lumOff val="80000"/>
                </a:schemeClr>
              </a:solidFill>
              <a:latin typeface="UTM Neo Sans Intel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1" t="13208"/>
          <a:stretch/>
        </p:blipFill>
        <p:spPr>
          <a:xfrm rot="5400000">
            <a:off x="9767682" y="-260235"/>
            <a:ext cx="2150738" cy="26978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0876" y="2581534"/>
            <a:ext cx="1743312" cy="411446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296881" y="1792349"/>
            <a:ext cx="855617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2238" indent="-3175" algn="ctr"/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Phép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cộng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số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thập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phân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có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tính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chất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giao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hoán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.</a:t>
            </a:r>
          </a:p>
          <a:p>
            <a:pPr algn="ctr"/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Khi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đổi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chỗ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 2 </a:t>
            </a:r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số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hạng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trong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một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tổng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thì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tổng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không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thay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đổi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.</a:t>
            </a:r>
          </a:p>
          <a:p>
            <a:pPr algn="ctr"/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Neo Sans Intel" pitchFamily="18" charset="0"/>
            </a:endParaRPr>
          </a:p>
          <a:p>
            <a:pPr algn="ctr"/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a + b = b + a</a:t>
            </a:r>
          </a:p>
        </p:txBody>
      </p:sp>
    </p:spTree>
    <p:extLst>
      <p:ext uri="{BB962C8B-B14F-4D97-AF65-F5344CB8AC3E}">
        <p14:creationId xmlns:p14="http://schemas.microsoft.com/office/powerpoint/2010/main" val="2982801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Text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755"/>
  <p:tag name="MH_LIBRARY" val="GRAPHIC"/>
  <p:tag name="MH_TYPE" val="Text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1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1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1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1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1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1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1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1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1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755"/>
  <p:tag name="MH_LIBRARY" val="GRAPHIC"/>
  <p:tag name="MH_TYPE" val="Text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2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SubTitle"/>
  <p:tag name="MH_ORDER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Text"/>
  <p:tag name="MH_ORDER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2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2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2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2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2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2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2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755"/>
  <p:tag name="MH_LIBRARY" val="GRAPHIC"/>
  <p:tag name="MH_TYPE" val="Text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2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2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3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3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3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3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3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3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3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3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755"/>
  <p:tag name="MH_LIBRARY" val="GRAPHIC"/>
  <p:tag name="MH_TYPE" val="Text"/>
  <p:tag name="MH_ORDER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38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3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Other"/>
  <p:tag name="MH_ORDER" val="4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YinZJG#"/>
  <p:tag name="MH_LAYOUT" val="TitleSubTitleDesc"/>
  <p:tag name="MH" val="20170705134724"/>
  <p:tag name="MH_LIBRARY" val="GRAPHIC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YinZJG#"/>
  <p:tag name="MH_LAYOUT" val="TitleSubTitleDesc"/>
  <p:tag name="MH" val="20170705134724"/>
  <p:tag name="MH_LIBRARY" val="GRAPHIC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BingLLB#"/>
  <p:tag name="MH_LAYOUT" val="SubTitleText"/>
  <p:tag name="MH" val="20170705134548"/>
  <p:tag name="MH_LIBRARY" val="GRAPHIC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BingLLB#"/>
  <p:tag name="MH_LAYOUT" val="SubTitleText"/>
  <p:tag name="MH" val="20170705134548"/>
  <p:tag name="MH_LIBRARY" val="GRAPHIC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BingLLB#"/>
  <p:tag name="MH_LAYOUT" val="SubTitleText"/>
  <p:tag name="MH" val="20170705134548"/>
  <p:tag name="MH_LIBRARY" val="GRAPHIC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755"/>
  <p:tag name="MH_LIBRARY" val="GRAPHIC"/>
  <p:tag name="MH_TYPE" val="Text"/>
  <p:tag name="MH_ORDER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755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YinZJG#"/>
  <p:tag name="MH_LAYOUT" val="TitleSubTitleDesc"/>
  <p:tag name="MH" val="20170705134724"/>
  <p:tag name="MH_LIBRARY" val="GRAPHIC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BingLLB#"/>
  <p:tag name="MH_LAYOUT" val="SubTitleText"/>
  <p:tag name="MH" val="20170705134548"/>
  <p:tag name="MH_LIBRARY" val="GRAPHI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BingLLB#"/>
  <p:tag name="MH_LAYOUT" val="SubTitleText"/>
  <p:tag name="MH" val="20170705134437"/>
  <p:tag name="MH_LIBRARY" val="GRAPHI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37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包图主题2">
  <a:themeElements>
    <a:clrScheme name="自定义 5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E7272"/>
      </a:accent1>
      <a:accent2>
        <a:srgbClr val="92BD61"/>
      </a:accent2>
      <a:accent3>
        <a:srgbClr val="ECD873"/>
      </a:accent3>
      <a:accent4>
        <a:srgbClr val="1CA196"/>
      </a:accent4>
      <a:accent5>
        <a:srgbClr val="DE7272"/>
      </a:accent5>
      <a:accent6>
        <a:srgbClr val="92BD61"/>
      </a:accent6>
      <a:hlink>
        <a:srgbClr val="0563C1"/>
      </a:hlink>
      <a:folHlink>
        <a:srgbClr val="954F72"/>
      </a:folHlink>
    </a:clrScheme>
    <a:fontScheme name="aqndzgmp">
      <a:majorFont>
        <a:latin typeface="Helvetica"/>
        <a:ea typeface="Helvetica"/>
        <a:cs typeface=""/>
      </a:majorFont>
      <a:minorFont>
        <a:latin typeface="Helvetica"/>
        <a:ea typeface="Helvetic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1360</TotalTime>
  <Words>597</Words>
  <Application>Microsoft Office PowerPoint</Application>
  <PresentationFormat>Widescreen</PresentationFormat>
  <Paragraphs>138</Paragraphs>
  <Slides>17</Slides>
  <Notes>17</Notes>
  <HiddenSlides>0</HiddenSlides>
  <MMClips>1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30" baseType="lpstr">
      <vt:lpstr>等线</vt:lpstr>
      <vt:lpstr>Arial</vt:lpstr>
      <vt:lpstr>Calibri</vt:lpstr>
      <vt:lpstr>Helvetica</vt:lpstr>
      <vt:lpstr>Times New Roman</vt:lpstr>
      <vt:lpstr>UTM Eremitage</vt:lpstr>
      <vt:lpstr>UTM Fleur</vt:lpstr>
      <vt:lpstr>UTM Neo Sans Intel</vt:lpstr>
      <vt:lpstr>UTM Scriptina KT</vt:lpstr>
      <vt:lpstr>UTM Showcard</vt:lpstr>
      <vt:lpstr>UTM Thanh Nhac TL</vt:lpstr>
      <vt:lpstr>UTM Wedding K&amp;T</vt:lpstr>
      <vt:lpstr>包图主题2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逆流的小鱼</dc:creator>
  <cp:lastModifiedBy>Windows 10</cp:lastModifiedBy>
  <cp:revision>90</cp:revision>
  <dcterms:created xsi:type="dcterms:W3CDTF">2017-07-05T04:53:15Z</dcterms:created>
  <dcterms:modified xsi:type="dcterms:W3CDTF">2024-06-06T14:42:49Z</dcterms:modified>
</cp:coreProperties>
</file>