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43"/>
  </p:notesMasterIdLst>
  <p:sldIdLst>
    <p:sldId id="265" r:id="rId3"/>
    <p:sldId id="256" r:id="rId4"/>
    <p:sldId id="267" r:id="rId5"/>
    <p:sldId id="305" r:id="rId6"/>
    <p:sldId id="257" r:id="rId7"/>
    <p:sldId id="270" r:id="rId8"/>
    <p:sldId id="268" r:id="rId9"/>
    <p:sldId id="271" r:id="rId10"/>
    <p:sldId id="272" r:id="rId11"/>
    <p:sldId id="273" r:id="rId12"/>
    <p:sldId id="274" r:id="rId13"/>
    <p:sldId id="276" r:id="rId14"/>
    <p:sldId id="275" r:id="rId15"/>
    <p:sldId id="277" r:id="rId16"/>
    <p:sldId id="279" r:id="rId17"/>
    <p:sldId id="278" r:id="rId18"/>
    <p:sldId id="280" r:id="rId19"/>
    <p:sldId id="281" r:id="rId20"/>
    <p:sldId id="283" r:id="rId21"/>
    <p:sldId id="282" r:id="rId22"/>
    <p:sldId id="284" r:id="rId23"/>
    <p:sldId id="286" r:id="rId24"/>
    <p:sldId id="285" r:id="rId25"/>
    <p:sldId id="287" r:id="rId26"/>
    <p:sldId id="288" r:id="rId27"/>
    <p:sldId id="289" r:id="rId28"/>
    <p:sldId id="290" r:id="rId29"/>
    <p:sldId id="291" r:id="rId30"/>
    <p:sldId id="292" r:id="rId31"/>
    <p:sldId id="293" r:id="rId32"/>
    <p:sldId id="295" r:id="rId33"/>
    <p:sldId id="296" r:id="rId34"/>
    <p:sldId id="297" r:id="rId35"/>
    <p:sldId id="298" r:id="rId36"/>
    <p:sldId id="299" r:id="rId37"/>
    <p:sldId id="300" r:id="rId38"/>
    <p:sldId id="294" r:id="rId39"/>
    <p:sldId id="301" r:id="rId40"/>
    <p:sldId id="303" r:id="rId41"/>
    <p:sldId id="304" r:id="rId42"/>
  </p:sldIdLst>
  <p:sldSz cx="18288000" cy="10287000"/>
  <p:notesSz cx="6858000" cy="9144000"/>
  <p:embeddedFontLst>
    <p:embeddedFont>
      <p:font typeface="Calibri" panose="020F0502020204030204" pitchFamily="34" charset="0"/>
      <p:regular r:id="rId44"/>
      <p:bold r:id="rId45"/>
      <p:italic r:id="rId46"/>
      <p:boldItalic r:id="rId47"/>
    </p:embeddedFont>
    <p:embeddedFont>
      <p:font typeface="Calibri Light" panose="020F0302020204030204" pitchFamily="34" charset="0"/>
      <p:regular r:id="rId48"/>
      <p:italic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EA09C5A-963D-4078-BFC5-518F86E0F9FD}">
          <p14:sldIdLst>
            <p14:sldId id="265"/>
            <p14:sldId id="256"/>
            <p14:sldId id="267"/>
            <p14:sldId id="305"/>
            <p14:sldId id="257"/>
            <p14:sldId id="270"/>
            <p14:sldId id="268"/>
            <p14:sldId id="271"/>
            <p14:sldId id="272"/>
            <p14:sldId id="273"/>
            <p14:sldId id="274"/>
            <p14:sldId id="276"/>
            <p14:sldId id="275"/>
            <p14:sldId id="277"/>
            <p14:sldId id="279"/>
            <p14:sldId id="278"/>
            <p14:sldId id="280"/>
            <p14:sldId id="281"/>
            <p14:sldId id="283"/>
            <p14:sldId id="282"/>
            <p14:sldId id="284"/>
            <p14:sldId id="286"/>
            <p14:sldId id="285"/>
            <p14:sldId id="287"/>
            <p14:sldId id="288"/>
            <p14:sldId id="289"/>
            <p14:sldId id="290"/>
            <p14:sldId id="291"/>
            <p14:sldId id="292"/>
            <p14:sldId id="293"/>
            <p14:sldId id="295"/>
            <p14:sldId id="296"/>
            <p14:sldId id="297"/>
            <p14:sldId id="298"/>
            <p14:sldId id="299"/>
            <p14:sldId id="300"/>
            <p14:sldId id="294"/>
            <p14:sldId id="301"/>
            <p14:sldId id="303"/>
            <p14:sldId id="304"/>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702F"/>
    <a:srgbClr val="FFF3ED"/>
    <a:srgbClr val="A8F4F6"/>
    <a:srgbClr val="664354"/>
    <a:srgbClr val="E8DA24"/>
    <a:srgbClr val="FEFEFD"/>
    <a:srgbClr val="EDB57A"/>
    <a:srgbClr val="F6F4F2"/>
    <a:srgbClr val="E4CBC2"/>
    <a:srgbClr val="D7EA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7" d="100"/>
          <a:sy n="47" d="100"/>
        </p:scale>
        <p:origin x="500" y="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4.fntdata"/><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font" Target="fonts/font2.fntdata"/><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1.fntdata"/><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font" Target="fonts/font5.fntdata"/><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3.fntdata"/><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EE3CC8-B115-4B54-BF80-64E90A240400}" type="datetimeFigureOut">
              <a:rPr lang="en-US" smtClean="0"/>
              <a:t>3/27/2023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6D54E2-116A-4517-A46D-E307D553164F}" type="slidenum">
              <a:rPr lang="en-US" smtClean="0"/>
              <a:t>‹#›</a:t>
            </a:fld>
            <a:endParaRPr lang="en-US"/>
          </a:p>
        </p:txBody>
      </p:sp>
    </p:spTree>
    <p:extLst>
      <p:ext uri="{BB962C8B-B14F-4D97-AF65-F5344CB8AC3E}">
        <p14:creationId xmlns:p14="http://schemas.microsoft.com/office/powerpoint/2010/main" val="33228700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17</a:t>
            </a:fld>
            <a:endParaRPr lang="en-US"/>
          </a:p>
        </p:txBody>
      </p:sp>
    </p:spTree>
    <p:extLst>
      <p:ext uri="{BB962C8B-B14F-4D97-AF65-F5344CB8AC3E}">
        <p14:creationId xmlns:p14="http://schemas.microsoft.com/office/powerpoint/2010/main" val="908466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28</a:t>
            </a:fld>
            <a:endParaRPr lang="en-US"/>
          </a:p>
        </p:txBody>
      </p:sp>
    </p:spTree>
    <p:extLst>
      <p:ext uri="{BB962C8B-B14F-4D97-AF65-F5344CB8AC3E}">
        <p14:creationId xmlns:p14="http://schemas.microsoft.com/office/powerpoint/2010/main" val="723635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29</a:t>
            </a:fld>
            <a:endParaRPr lang="en-US"/>
          </a:p>
        </p:txBody>
      </p:sp>
    </p:spTree>
    <p:extLst>
      <p:ext uri="{BB962C8B-B14F-4D97-AF65-F5344CB8AC3E}">
        <p14:creationId xmlns:p14="http://schemas.microsoft.com/office/powerpoint/2010/main" val="1696005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30</a:t>
            </a:fld>
            <a:endParaRPr lang="en-US"/>
          </a:p>
        </p:txBody>
      </p:sp>
    </p:spTree>
    <p:extLst>
      <p:ext uri="{BB962C8B-B14F-4D97-AF65-F5344CB8AC3E}">
        <p14:creationId xmlns:p14="http://schemas.microsoft.com/office/powerpoint/2010/main" val="2061299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Thầy</a:t>
            </a:r>
            <a:r>
              <a:rPr lang="en-US" dirty="0"/>
              <a:t> </a:t>
            </a:r>
            <a:r>
              <a:rPr lang="en-US" dirty="0" err="1"/>
              <a:t>cô</a:t>
            </a:r>
            <a:r>
              <a:rPr lang="en-US" dirty="0"/>
              <a:t> </a:t>
            </a:r>
            <a:r>
              <a:rPr lang="en-US" dirty="0" err="1"/>
              <a:t>có</a:t>
            </a:r>
            <a:r>
              <a:rPr lang="en-US" dirty="0"/>
              <a:t> </a:t>
            </a:r>
            <a:r>
              <a:rPr lang="en-US" dirty="0" err="1"/>
              <a:t>thể</a:t>
            </a:r>
            <a:r>
              <a:rPr lang="en-US" dirty="0"/>
              <a:t> </a:t>
            </a:r>
            <a:r>
              <a:rPr lang="en-US" dirty="0" err="1"/>
              <a:t>bật</a:t>
            </a:r>
            <a:r>
              <a:rPr lang="en-US" dirty="0"/>
              <a:t>/</a:t>
            </a:r>
            <a:r>
              <a:rPr lang="en-US" dirty="0" err="1"/>
              <a:t>tắt</a:t>
            </a:r>
            <a:r>
              <a:rPr lang="en-US" dirty="0"/>
              <a:t> </a:t>
            </a:r>
            <a:r>
              <a:rPr lang="en-US" dirty="0" err="1"/>
              <a:t>nhạc</a:t>
            </a:r>
            <a:r>
              <a:rPr lang="en-US" dirty="0"/>
              <a:t> </a:t>
            </a:r>
            <a:r>
              <a:rPr lang="en-US" dirty="0" err="1"/>
              <a:t>nền</a:t>
            </a:r>
            <a:r>
              <a:rPr lang="en-US" dirty="0"/>
              <a:t> </a:t>
            </a:r>
            <a:r>
              <a:rPr lang="en-US" dirty="0" err="1"/>
              <a:t>bằng</a:t>
            </a:r>
            <a:r>
              <a:rPr lang="en-US" dirty="0"/>
              <a:t> </a:t>
            </a:r>
            <a:r>
              <a:rPr lang="en-US" dirty="0" err="1"/>
              <a:t>cách</a:t>
            </a:r>
            <a:r>
              <a:rPr lang="en-US" dirty="0"/>
              <a:t> </a:t>
            </a:r>
            <a:r>
              <a:rPr lang="en-US" dirty="0" err="1"/>
              <a:t>nhấp</a:t>
            </a:r>
            <a:r>
              <a:rPr lang="en-US" dirty="0"/>
              <a:t> </a:t>
            </a:r>
            <a:r>
              <a:rPr lang="en-US" dirty="0" err="1"/>
              <a:t>vào</a:t>
            </a:r>
            <a:r>
              <a:rPr lang="en-US" dirty="0"/>
              <a:t> </a:t>
            </a:r>
            <a:r>
              <a:rPr lang="en-US" dirty="0" err="1"/>
              <a:t>biểu</a:t>
            </a:r>
            <a:r>
              <a:rPr lang="en-US" dirty="0"/>
              <a:t> </a:t>
            </a:r>
            <a:r>
              <a:rPr lang="en-US" dirty="0" err="1"/>
              <a:t>tượng</a:t>
            </a:r>
            <a:r>
              <a:rPr lang="en-US" dirty="0"/>
              <a:t> </a:t>
            </a:r>
            <a:r>
              <a:rPr lang="en-US" dirty="0" err="1"/>
              <a:t>Nốt</a:t>
            </a:r>
            <a:r>
              <a:rPr lang="en-US" dirty="0"/>
              <a:t> </a:t>
            </a:r>
            <a:r>
              <a:rPr lang="en-US" dirty="0" err="1"/>
              <a:t>nhạc</a:t>
            </a:r>
            <a:r>
              <a:rPr lang="en-US" dirty="0"/>
              <a:t>.</a:t>
            </a:r>
          </a:p>
          <a:p>
            <a:r>
              <a:rPr lang="en-US" dirty="0" err="1"/>
              <a:t>Thầy</a:t>
            </a:r>
            <a:r>
              <a:rPr lang="en-US" dirty="0"/>
              <a:t> </a:t>
            </a:r>
            <a:r>
              <a:rPr lang="en-US" dirty="0" err="1"/>
              <a:t>cô</a:t>
            </a:r>
            <a:r>
              <a:rPr lang="en-US" dirty="0"/>
              <a:t> </a:t>
            </a:r>
            <a:r>
              <a:rPr lang="en-US" dirty="0" err="1"/>
              <a:t>nhấp</a:t>
            </a:r>
            <a:r>
              <a:rPr lang="en-US" dirty="0"/>
              <a:t> </a:t>
            </a:r>
            <a:r>
              <a:rPr lang="en-US" dirty="0" err="1"/>
              <a:t>vào</a:t>
            </a:r>
            <a:r>
              <a:rPr lang="en-US" dirty="0"/>
              <a:t> BẮT ĐẦU </a:t>
            </a:r>
            <a:r>
              <a:rPr lang="en-US" dirty="0" err="1"/>
              <a:t>hoặc</a:t>
            </a:r>
            <a:r>
              <a:rPr lang="en-US" dirty="0"/>
              <a:t> </a:t>
            </a:r>
            <a:r>
              <a:rPr lang="en-US" dirty="0" err="1"/>
              <a:t>nhấp</a:t>
            </a:r>
            <a:r>
              <a:rPr lang="en-US" dirty="0"/>
              <a:t> </a:t>
            </a:r>
            <a:r>
              <a:rPr lang="en-US" dirty="0" err="1"/>
              <a:t>trái</a:t>
            </a:r>
            <a:r>
              <a:rPr lang="en-US" dirty="0"/>
              <a:t> </a:t>
            </a:r>
            <a:r>
              <a:rPr lang="en-US" dirty="0" err="1"/>
              <a:t>chuột</a:t>
            </a:r>
            <a:r>
              <a:rPr lang="en-US" dirty="0"/>
              <a:t> </a:t>
            </a:r>
            <a:r>
              <a:rPr lang="en-US" dirty="0" err="1"/>
              <a:t>để</a:t>
            </a:r>
            <a:r>
              <a:rPr lang="en-US" dirty="0"/>
              <a:t> </a:t>
            </a:r>
            <a:r>
              <a:rPr lang="en-US" dirty="0" err="1"/>
              <a:t>vào</a:t>
            </a:r>
            <a:r>
              <a:rPr lang="en-US" dirty="0"/>
              <a:t> </a:t>
            </a:r>
            <a:r>
              <a:rPr lang="en-US" dirty="0" err="1"/>
              <a:t>phần</a:t>
            </a:r>
            <a:r>
              <a:rPr lang="en-US" dirty="0"/>
              <a:t> </a:t>
            </a:r>
            <a:r>
              <a:rPr lang="en-US" dirty="0" err="1"/>
              <a:t>câu</a:t>
            </a:r>
            <a:r>
              <a:rPr lang="en-US" dirty="0"/>
              <a:t> </a:t>
            </a:r>
            <a:r>
              <a:rPr lang="en-US" dirty="0" err="1"/>
              <a:t>hỏi</a:t>
            </a:r>
            <a:r>
              <a:rPr lang="en-US"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7428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HD </a:t>
            </a:r>
            <a:r>
              <a:rPr lang="en-US" dirty="0" err="1"/>
              <a:t>chỉnh</a:t>
            </a:r>
            <a:r>
              <a:rPr lang="en-US" dirty="0"/>
              <a:t> </a:t>
            </a:r>
            <a:r>
              <a:rPr lang="en-US" dirty="0" err="1"/>
              <a:t>sửa</a:t>
            </a:r>
            <a:r>
              <a:rPr lang="en-US" dirty="0"/>
              <a:t>: </a:t>
            </a:r>
            <a:r>
              <a:rPr lang="en-US" dirty="0" err="1"/>
              <a:t>Thầy</a:t>
            </a:r>
            <a:r>
              <a:rPr lang="en-US" dirty="0"/>
              <a:t> </a:t>
            </a:r>
            <a:r>
              <a:rPr lang="en-US" dirty="0" err="1"/>
              <a:t>cô</a:t>
            </a:r>
            <a:r>
              <a:rPr lang="en-US" dirty="0"/>
              <a:t> </a:t>
            </a:r>
            <a:r>
              <a:rPr lang="en-US" dirty="0" err="1"/>
              <a:t>nhập</a:t>
            </a:r>
            <a:r>
              <a:rPr lang="en-US" dirty="0"/>
              <a:t> </a:t>
            </a:r>
            <a:r>
              <a:rPr lang="en-US" dirty="0" err="1"/>
              <a:t>câu</a:t>
            </a:r>
            <a:r>
              <a:rPr lang="en-US" dirty="0"/>
              <a:t> </a:t>
            </a:r>
            <a:r>
              <a:rPr lang="en-US" dirty="0" err="1"/>
              <a:t>hỏi</a:t>
            </a:r>
            <a:r>
              <a:rPr lang="en-US" dirty="0"/>
              <a:t> </a:t>
            </a:r>
            <a:r>
              <a:rPr lang="en-US" dirty="0" err="1"/>
              <a:t>và</a:t>
            </a:r>
            <a:r>
              <a:rPr lang="en-US" dirty="0"/>
              <a:t> </a:t>
            </a:r>
            <a:r>
              <a:rPr lang="en-US" dirty="0" err="1"/>
              <a:t>các</a:t>
            </a:r>
            <a:r>
              <a:rPr lang="en-US" dirty="0"/>
              <a:t> </a:t>
            </a:r>
            <a:r>
              <a:rPr lang="en-US" dirty="0" err="1"/>
              <a:t>đáp</a:t>
            </a:r>
            <a:r>
              <a:rPr lang="en-US" dirty="0"/>
              <a:t> </a:t>
            </a:r>
            <a:r>
              <a:rPr lang="en-US" dirty="0" err="1"/>
              <a:t>án</a:t>
            </a:r>
            <a:r>
              <a:rPr lang="en-US" dirty="0"/>
              <a:t> </a:t>
            </a:r>
            <a:r>
              <a:rPr lang="en-US" dirty="0" err="1"/>
              <a:t>vào</a:t>
            </a:r>
            <a:r>
              <a:rPr lang="en-US" dirty="0"/>
              <a:t> </a:t>
            </a:r>
            <a:r>
              <a:rPr lang="en-US" dirty="0" err="1"/>
              <a:t>các</a:t>
            </a:r>
            <a:r>
              <a:rPr lang="en-US" dirty="0"/>
              <a:t> ô (</a:t>
            </a:r>
            <a:r>
              <a:rPr lang="en-US" dirty="0" err="1"/>
              <a:t>Căn</a:t>
            </a:r>
            <a:r>
              <a:rPr lang="en-US" dirty="0"/>
              <a:t> </a:t>
            </a:r>
            <a:r>
              <a:rPr lang="en-US" dirty="0" err="1"/>
              <a:t>chỉnh</a:t>
            </a:r>
            <a:r>
              <a:rPr lang="en-US" dirty="0"/>
              <a:t> size </a:t>
            </a:r>
            <a:r>
              <a:rPr lang="en-US" dirty="0" err="1"/>
              <a:t>chữ</a:t>
            </a:r>
            <a:r>
              <a:rPr lang="en-US" dirty="0"/>
              <a:t> </a:t>
            </a:r>
            <a:r>
              <a:rPr lang="en-US" dirty="0" err="1"/>
              <a:t>cho</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độ</a:t>
            </a:r>
            <a:r>
              <a:rPr lang="en-US" dirty="0"/>
              <a:t> </a:t>
            </a:r>
            <a:r>
              <a:rPr lang="en-US" dirty="0" err="1"/>
              <a:t>dài</a:t>
            </a:r>
            <a:r>
              <a:rPr lang="en-US" dirty="0"/>
              <a:t> </a:t>
            </a:r>
            <a:r>
              <a:rPr lang="en-US" dirty="0" err="1"/>
              <a:t>câu</a:t>
            </a:r>
            <a:r>
              <a:rPr lang="en-US" dirty="0"/>
              <a:t> </a:t>
            </a:r>
            <a:r>
              <a:rPr lang="en-US" dirty="0" err="1"/>
              <a:t>hỏi</a:t>
            </a:r>
            <a:r>
              <a:rPr lang="en-US" dirty="0"/>
              <a:t>)</a:t>
            </a:r>
          </a:p>
          <a:p>
            <a:r>
              <a:rPr lang="en-US" dirty="0" err="1"/>
              <a:t>Thầy</a:t>
            </a:r>
            <a:r>
              <a:rPr lang="en-US" dirty="0"/>
              <a:t> </a:t>
            </a:r>
            <a:r>
              <a:rPr lang="en-US" dirty="0" err="1"/>
              <a:t>cô</a:t>
            </a:r>
            <a:r>
              <a:rPr lang="en-US" dirty="0"/>
              <a:t> </a:t>
            </a:r>
            <a:r>
              <a:rPr lang="en-US" dirty="0" err="1"/>
              <a:t>nhấp</a:t>
            </a:r>
            <a:r>
              <a:rPr lang="en-US" dirty="0"/>
              <a:t> </a:t>
            </a:r>
            <a:r>
              <a:rPr lang="en-US" dirty="0" err="1"/>
              <a:t>chuột</a:t>
            </a:r>
            <a:r>
              <a:rPr lang="en-US" dirty="0"/>
              <a:t> </a:t>
            </a:r>
            <a:r>
              <a:rPr lang="en-US" dirty="0" err="1"/>
              <a:t>phải</a:t>
            </a:r>
            <a:r>
              <a:rPr lang="en-US" dirty="0"/>
              <a:t> </a:t>
            </a:r>
            <a:r>
              <a:rPr lang="en-US" dirty="0" err="1"/>
              <a:t>hoặc</a:t>
            </a:r>
            <a:r>
              <a:rPr lang="en-US" dirty="0"/>
              <a:t> </a:t>
            </a:r>
            <a:r>
              <a:rPr lang="en-US" dirty="0" err="1"/>
              <a:t>phím</a:t>
            </a:r>
            <a:r>
              <a:rPr lang="en-US" dirty="0"/>
              <a:t> -&gt; </a:t>
            </a:r>
            <a:r>
              <a:rPr lang="en-US" dirty="0" err="1"/>
              <a:t>để</a:t>
            </a:r>
            <a:r>
              <a:rPr lang="en-US" dirty="0"/>
              <a:t> </a:t>
            </a:r>
            <a:r>
              <a:rPr lang="en-US" dirty="0" err="1"/>
              <a:t>hiện</a:t>
            </a:r>
            <a:r>
              <a:rPr lang="en-US" dirty="0"/>
              <a:t> </a:t>
            </a:r>
            <a:r>
              <a:rPr lang="en-US" dirty="0" err="1"/>
              <a:t>câu</a:t>
            </a:r>
            <a:r>
              <a:rPr lang="en-US" dirty="0"/>
              <a:t> </a:t>
            </a:r>
            <a:r>
              <a:rPr lang="en-US" dirty="0" err="1"/>
              <a:t>hỏi</a:t>
            </a:r>
            <a:r>
              <a:rPr lang="en-US" dirty="0"/>
              <a:t> </a:t>
            </a:r>
            <a:r>
              <a:rPr lang="en-US" dirty="0" err="1"/>
              <a:t>và</a:t>
            </a:r>
            <a:r>
              <a:rPr lang="en-US" dirty="0"/>
              <a:t> </a:t>
            </a:r>
            <a:r>
              <a:rPr lang="en-US" dirty="0" err="1"/>
              <a:t>các</a:t>
            </a:r>
            <a:r>
              <a:rPr lang="en-US" dirty="0"/>
              <a:t> </a:t>
            </a:r>
            <a:r>
              <a:rPr lang="en-US" dirty="0" err="1"/>
              <a:t>đáp</a:t>
            </a:r>
            <a:r>
              <a:rPr lang="en-US" dirty="0"/>
              <a:t> </a:t>
            </a:r>
            <a:r>
              <a:rPr lang="en-US" dirty="0" err="1"/>
              <a:t>án</a:t>
            </a:r>
            <a:endParaRPr lang="en-US" dirty="0"/>
          </a:p>
          <a:p>
            <a:r>
              <a:rPr lang="en-US" dirty="0"/>
              <a:t>Sau </a:t>
            </a:r>
            <a:r>
              <a:rPr lang="en-US" dirty="0" err="1"/>
              <a:t>khi</a:t>
            </a:r>
            <a:r>
              <a:rPr lang="en-US" dirty="0"/>
              <a:t> HS </a:t>
            </a:r>
            <a:r>
              <a:rPr lang="en-US" dirty="0" err="1"/>
              <a:t>chọn</a:t>
            </a:r>
            <a:r>
              <a:rPr lang="en-US" dirty="0"/>
              <a:t> </a:t>
            </a:r>
            <a:r>
              <a:rPr lang="en-US" dirty="0" err="1"/>
              <a:t>đáp</a:t>
            </a:r>
            <a:r>
              <a:rPr lang="en-US" dirty="0"/>
              <a:t> </a:t>
            </a:r>
            <a:r>
              <a:rPr lang="en-US" dirty="0" err="1"/>
              <a:t>án</a:t>
            </a:r>
            <a:r>
              <a:rPr lang="en-US" dirty="0"/>
              <a:t>, </a:t>
            </a:r>
            <a:r>
              <a:rPr lang="en-US" dirty="0" err="1"/>
              <a:t>thầy</a:t>
            </a:r>
            <a:r>
              <a:rPr lang="en-US" dirty="0"/>
              <a:t> </a:t>
            </a:r>
            <a:r>
              <a:rPr lang="en-US" dirty="0" err="1"/>
              <a:t>cô</a:t>
            </a:r>
            <a:r>
              <a:rPr lang="en-US" dirty="0"/>
              <a:t> </a:t>
            </a:r>
            <a:r>
              <a:rPr lang="en-US" dirty="0" err="1"/>
              <a:t>nhấp</a:t>
            </a:r>
            <a:r>
              <a:rPr lang="en-US" dirty="0"/>
              <a:t> </a:t>
            </a:r>
            <a:r>
              <a:rPr lang="en-US" dirty="0" err="1"/>
              <a:t>vào</a:t>
            </a:r>
            <a:r>
              <a:rPr lang="en-US" dirty="0"/>
              <a:t> PHẦN ĐẤT </a:t>
            </a:r>
            <a:r>
              <a:rPr lang="en-US" dirty="0" err="1"/>
              <a:t>chứa</a:t>
            </a:r>
            <a:r>
              <a:rPr lang="en-US" dirty="0"/>
              <a:t> </a:t>
            </a:r>
            <a:r>
              <a:rPr lang="en-US" dirty="0" err="1"/>
              <a:t>đáp</a:t>
            </a:r>
            <a:r>
              <a:rPr lang="en-US" dirty="0"/>
              <a:t> </a:t>
            </a:r>
            <a:r>
              <a:rPr lang="en-US" dirty="0" err="1"/>
              <a:t>án</a:t>
            </a:r>
            <a:r>
              <a:rPr lang="en-US" dirty="0"/>
              <a:t> </a:t>
            </a:r>
            <a:r>
              <a:rPr lang="en-US" dirty="0" err="1"/>
              <a:t>đó</a:t>
            </a:r>
            <a:r>
              <a:rPr lang="en-US" dirty="0"/>
              <a:t>.</a:t>
            </a:r>
          </a:p>
          <a:p>
            <a:r>
              <a:rPr lang="en-US" dirty="0"/>
              <a:t>Sau </a:t>
            </a:r>
            <a:r>
              <a:rPr lang="en-US" dirty="0" err="1"/>
              <a:t>khi</a:t>
            </a:r>
            <a:r>
              <a:rPr lang="en-US" dirty="0"/>
              <a:t> ở </a:t>
            </a:r>
            <a:r>
              <a:rPr lang="en-US" dirty="0" err="1"/>
              <a:t>phần</a:t>
            </a:r>
            <a:r>
              <a:rPr lang="en-US" dirty="0"/>
              <a:t> </a:t>
            </a:r>
            <a:r>
              <a:rPr lang="en-US" dirty="0" err="1"/>
              <a:t>kiểm</a:t>
            </a:r>
            <a:r>
              <a:rPr lang="en-US" dirty="0"/>
              <a:t> </a:t>
            </a:r>
            <a:r>
              <a:rPr lang="en-US" dirty="0" err="1"/>
              <a:t>tra</a:t>
            </a:r>
            <a:r>
              <a:rPr lang="en-US" dirty="0"/>
              <a:t> </a:t>
            </a:r>
            <a:r>
              <a:rPr lang="en-US" dirty="0" err="1"/>
              <a:t>đúng</a:t>
            </a:r>
            <a:r>
              <a:rPr lang="en-US" dirty="0"/>
              <a:t> </a:t>
            </a:r>
            <a:r>
              <a:rPr lang="en-US" dirty="0" err="1"/>
              <a:t>sai</a:t>
            </a:r>
            <a:r>
              <a:rPr lang="en-US" dirty="0"/>
              <a:t>, </a:t>
            </a:r>
            <a:r>
              <a:rPr lang="en-US" dirty="0" err="1"/>
              <a:t>thầy</a:t>
            </a:r>
            <a:r>
              <a:rPr lang="en-US" dirty="0"/>
              <a:t> </a:t>
            </a:r>
            <a:r>
              <a:rPr lang="en-US" dirty="0" err="1"/>
              <a:t>cô</a:t>
            </a:r>
            <a:r>
              <a:rPr lang="en-US" dirty="0"/>
              <a:t> </a:t>
            </a:r>
            <a:r>
              <a:rPr lang="en-US" dirty="0" err="1"/>
              <a:t>nhấp</a:t>
            </a:r>
            <a:r>
              <a:rPr lang="en-US" dirty="0"/>
              <a:t> &lt; </a:t>
            </a:r>
            <a:r>
              <a:rPr lang="en-US" dirty="0" err="1"/>
              <a:t>để</a:t>
            </a:r>
            <a:r>
              <a:rPr lang="en-US" dirty="0"/>
              <a:t> </a:t>
            </a:r>
            <a:r>
              <a:rPr lang="en-US" dirty="0" err="1"/>
              <a:t>trở</a:t>
            </a:r>
            <a:r>
              <a:rPr lang="en-US" dirty="0"/>
              <a:t> </a:t>
            </a:r>
            <a:r>
              <a:rPr lang="en-US" dirty="0" err="1"/>
              <a:t>về</a:t>
            </a:r>
            <a:r>
              <a:rPr lang="en-US" dirty="0"/>
              <a:t> </a:t>
            </a:r>
            <a:r>
              <a:rPr lang="en-US" dirty="0" err="1"/>
              <a:t>câu</a:t>
            </a:r>
            <a:r>
              <a:rPr lang="en-US" dirty="0"/>
              <a:t> </a:t>
            </a:r>
            <a:r>
              <a:rPr lang="en-US" dirty="0" err="1"/>
              <a:t>hỏi</a:t>
            </a:r>
            <a:r>
              <a:rPr lang="en-US" dirty="0"/>
              <a:t>.</a:t>
            </a:r>
          </a:p>
          <a:p>
            <a:r>
              <a:rPr lang="en-US" dirty="0"/>
              <a:t>Sau </a:t>
            </a:r>
            <a:r>
              <a:rPr lang="en-US" dirty="0" err="1"/>
              <a:t>khi</a:t>
            </a:r>
            <a:r>
              <a:rPr lang="en-US" dirty="0"/>
              <a:t> </a:t>
            </a:r>
            <a:r>
              <a:rPr lang="en-US" dirty="0" err="1"/>
              <a:t>hoàn</a:t>
            </a:r>
            <a:r>
              <a:rPr lang="en-US" dirty="0"/>
              <a:t> </a:t>
            </a:r>
            <a:r>
              <a:rPr lang="en-US" dirty="0" err="1"/>
              <a:t>thành</a:t>
            </a:r>
            <a:r>
              <a:rPr lang="en-US" dirty="0"/>
              <a:t> </a:t>
            </a:r>
            <a:r>
              <a:rPr lang="en-US" dirty="0" err="1"/>
              <a:t>xong</a:t>
            </a:r>
            <a:r>
              <a:rPr lang="en-US" dirty="0"/>
              <a:t> </a:t>
            </a:r>
            <a:r>
              <a:rPr lang="en-US" dirty="0" err="1"/>
              <a:t>câu</a:t>
            </a:r>
            <a:r>
              <a:rPr lang="en-US" dirty="0"/>
              <a:t> </a:t>
            </a:r>
            <a:r>
              <a:rPr lang="en-US" dirty="0" err="1"/>
              <a:t>hỏi</a:t>
            </a:r>
            <a:r>
              <a:rPr lang="en-US" dirty="0"/>
              <a:t>, </a:t>
            </a:r>
            <a:r>
              <a:rPr lang="en-US" dirty="0" err="1"/>
              <a:t>thầy</a:t>
            </a:r>
            <a:r>
              <a:rPr lang="en-US" dirty="0"/>
              <a:t> </a:t>
            </a:r>
            <a:r>
              <a:rPr lang="en-US" dirty="0" err="1"/>
              <a:t>cô</a:t>
            </a:r>
            <a:r>
              <a:rPr lang="en-US" dirty="0"/>
              <a:t> </a:t>
            </a:r>
            <a:r>
              <a:rPr lang="en-US" dirty="0" err="1"/>
              <a:t>nhấp</a:t>
            </a:r>
            <a:r>
              <a:rPr lang="en-US" dirty="0"/>
              <a:t> </a:t>
            </a:r>
            <a:r>
              <a:rPr lang="en-US" dirty="0" err="1"/>
              <a:t>hình</a:t>
            </a:r>
            <a:r>
              <a:rPr lang="en-US" dirty="0"/>
              <a:t> &gt; </a:t>
            </a:r>
            <a:r>
              <a:rPr lang="en-US" dirty="0" err="1"/>
              <a:t>hoặc</a:t>
            </a:r>
            <a:r>
              <a:rPr lang="en-US" dirty="0"/>
              <a:t> </a:t>
            </a:r>
            <a:r>
              <a:rPr lang="en-US" dirty="0" err="1"/>
              <a:t>chuột</a:t>
            </a:r>
            <a:r>
              <a:rPr lang="en-US" dirty="0"/>
              <a:t> </a:t>
            </a:r>
            <a:r>
              <a:rPr lang="en-US" dirty="0" err="1"/>
              <a:t>trái</a:t>
            </a:r>
            <a:r>
              <a:rPr lang="en-US" dirty="0"/>
              <a:t>, </a:t>
            </a:r>
            <a:r>
              <a:rPr lang="en-US" dirty="0" err="1"/>
              <a:t>phím</a:t>
            </a:r>
            <a:r>
              <a:rPr lang="en-US" dirty="0"/>
              <a:t> -&gt; </a:t>
            </a:r>
            <a:r>
              <a:rPr lang="en-US" dirty="0" err="1"/>
              <a:t>để</a:t>
            </a:r>
            <a:r>
              <a:rPr lang="en-US" dirty="0"/>
              <a:t> </a:t>
            </a:r>
            <a:r>
              <a:rPr lang="en-US" dirty="0" err="1"/>
              <a:t>chuyển</a:t>
            </a:r>
            <a:r>
              <a:rPr lang="en-US" dirty="0"/>
              <a:t> sang </a:t>
            </a:r>
            <a:r>
              <a:rPr lang="en-US" dirty="0" err="1"/>
              <a:t>câu</a:t>
            </a:r>
            <a:r>
              <a:rPr lang="en-US" dirty="0"/>
              <a:t> </a:t>
            </a:r>
            <a:r>
              <a:rPr lang="en-US" dirty="0" err="1"/>
              <a:t>hỏi</a:t>
            </a:r>
            <a:r>
              <a:rPr lang="en-US" dirty="0"/>
              <a:t> </a:t>
            </a:r>
            <a:r>
              <a:rPr lang="en-US" dirty="0" err="1"/>
              <a:t>tiếp</a:t>
            </a:r>
            <a:r>
              <a:rPr lang="en-US" dirty="0"/>
              <a:t> </a:t>
            </a:r>
            <a:r>
              <a:rPr lang="en-US" dirty="0" err="1"/>
              <a:t>theo.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87512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37</a:t>
            </a:fld>
            <a:endParaRPr lang="en-US"/>
          </a:p>
        </p:txBody>
      </p:sp>
    </p:spTree>
    <p:extLst>
      <p:ext uri="{BB962C8B-B14F-4D97-AF65-F5344CB8AC3E}">
        <p14:creationId xmlns:p14="http://schemas.microsoft.com/office/powerpoint/2010/main" val="1931129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38</a:t>
            </a:fld>
            <a:endParaRPr lang="en-US"/>
          </a:p>
        </p:txBody>
      </p:sp>
    </p:spTree>
    <p:extLst>
      <p:ext uri="{BB962C8B-B14F-4D97-AF65-F5344CB8AC3E}">
        <p14:creationId xmlns:p14="http://schemas.microsoft.com/office/powerpoint/2010/main" val="1838099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18</a:t>
            </a:fld>
            <a:endParaRPr lang="en-US"/>
          </a:p>
        </p:txBody>
      </p:sp>
    </p:spTree>
    <p:extLst>
      <p:ext uri="{BB962C8B-B14F-4D97-AF65-F5344CB8AC3E}">
        <p14:creationId xmlns:p14="http://schemas.microsoft.com/office/powerpoint/2010/main" val="3082547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20</a:t>
            </a:fld>
            <a:endParaRPr lang="en-US"/>
          </a:p>
        </p:txBody>
      </p:sp>
    </p:spTree>
    <p:extLst>
      <p:ext uri="{BB962C8B-B14F-4D97-AF65-F5344CB8AC3E}">
        <p14:creationId xmlns:p14="http://schemas.microsoft.com/office/powerpoint/2010/main" val="2716502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21</a:t>
            </a:fld>
            <a:endParaRPr lang="en-US"/>
          </a:p>
        </p:txBody>
      </p:sp>
    </p:spTree>
    <p:extLst>
      <p:ext uri="{BB962C8B-B14F-4D97-AF65-F5344CB8AC3E}">
        <p14:creationId xmlns:p14="http://schemas.microsoft.com/office/powerpoint/2010/main" val="1386444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23</a:t>
            </a:fld>
            <a:endParaRPr lang="en-US"/>
          </a:p>
        </p:txBody>
      </p:sp>
    </p:spTree>
    <p:extLst>
      <p:ext uri="{BB962C8B-B14F-4D97-AF65-F5344CB8AC3E}">
        <p14:creationId xmlns:p14="http://schemas.microsoft.com/office/powerpoint/2010/main" val="3693463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24</a:t>
            </a:fld>
            <a:endParaRPr lang="en-US"/>
          </a:p>
        </p:txBody>
      </p:sp>
    </p:spTree>
    <p:extLst>
      <p:ext uri="{BB962C8B-B14F-4D97-AF65-F5344CB8AC3E}">
        <p14:creationId xmlns:p14="http://schemas.microsoft.com/office/powerpoint/2010/main" val="2200902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25</a:t>
            </a:fld>
            <a:endParaRPr lang="en-US"/>
          </a:p>
        </p:txBody>
      </p:sp>
    </p:spTree>
    <p:extLst>
      <p:ext uri="{BB962C8B-B14F-4D97-AF65-F5344CB8AC3E}">
        <p14:creationId xmlns:p14="http://schemas.microsoft.com/office/powerpoint/2010/main" val="664086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26</a:t>
            </a:fld>
            <a:endParaRPr lang="en-US"/>
          </a:p>
        </p:txBody>
      </p:sp>
    </p:spTree>
    <p:extLst>
      <p:ext uri="{BB962C8B-B14F-4D97-AF65-F5344CB8AC3E}">
        <p14:creationId xmlns:p14="http://schemas.microsoft.com/office/powerpoint/2010/main" val="1170800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A6D54E2-116A-4517-A46D-E307D553164F}" type="slidenum">
              <a:rPr lang="en-US" smtClean="0"/>
              <a:t>27</a:t>
            </a:fld>
            <a:endParaRPr lang="en-US"/>
          </a:p>
        </p:txBody>
      </p:sp>
    </p:spTree>
    <p:extLst>
      <p:ext uri="{BB962C8B-B14F-4D97-AF65-F5344CB8AC3E}">
        <p14:creationId xmlns:p14="http://schemas.microsoft.com/office/powerpoint/2010/main" val="1201225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E3333-75B2-4745-AF58-812DCE720411}"/>
              </a:ext>
            </a:extLst>
          </p:cNvPr>
          <p:cNvSpPr>
            <a:spLocks noGrp="1"/>
          </p:cNvSpPr>
          <p:nvPr>
            <p:ph type="ctrTitle"/>
          </p:nvPr>
        </p:nvSpPr>
        <p:spPr>
          <a:xfrm>
            <a:off x="2286000" y="1683545"/>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A326C01C-D6AD-4768-9A62-AC5772020584}"/>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272A4877-3B66-4C54-A28B-97C39AC2D1AB}"/>
              </a:ext>
            </a:extLst>
          </p:cNvPr>
          <p:cNvSpPr>
            <a:spLocks noGrp="1"/>
          </p:cNvSpPr>
          <p:nvPr>
            <p:ph type="dt" sz="half" idx="10"/>
          </p:nvPr>
        </p:nvSpPr>
        <p:spPr/>
        <p:txBody>
          <a:bodyPr/>
          <a:lstStyle/>
          <a:p>
            <a:pPr defTabSz="1371600"/>
            <a:fld id="{B28593A9-40E4-4715-BB88-DD783705E2B1}" type="datetimeFigureOut">
              <a:rPr lang="en-US" smtClean="0">
                <a:solidFill>
                  <a:prstClr val="black">
                    <a:tint val="75000"/>
                  </a:prstClr>
                </a:solidFill>
              </a:rPr>
              <a:pPr defTabSz="1371600"/>
              <a:t>3/27/2023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0D29427-8EFC-4B56-9706-F68E7ABF50A9}"/>
              </a:ext>
            </a:extLst>
          </p:cNvPr>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4C8107B7-FECB-48E6-B3D9-E87865BCAE29}"/>
              </a:ext>
            </a:extLst>
          </p:cNvPr>
          <p:cNvSpPr>
            <a:spLocks noGrp="1"/>
          </p:cNvSpPr>
          <p:nvPr>
            <p:ph type="sldNum" sz="quarter" idx="12"/>
          </p:nvPr>
        </p:nvSpPr>
        <p:spPr/>
        <p:txBody>
          <a:bodyPr/>
          <a:lstStyle/>
          <a:p>
            <a:pPr defTabSz="1371600"/>
            <a:fld id="{A1D6A31A-DEAA-4B37-8FF5-84366831316E}"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3654905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78F42-097B-416F-8946-30DDCEE119C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F51C547-E4BC-423F-AD8B-29D63A2A2A6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C94566-CDA4-4741-B964-6576CAC6BD05}"/>
              </a:ext>
            </a:extLst>
          </p:cNvPr>
          <p:cNvSpPr>
            <a:spLocks noGrp="1"/>
          </p:cNvSpPr>
          <p:nvPr>
            <p:ph type="dt" sz="half" idx="10"/>
          </p:nvPr>
        </p:nvSpPr>
        <p:spPr/>
        <p:txBody>
          <a:bodyPr/>
          <a:lstStyle/>
          <a:p>
            <a:pPr defTabSz="1371600"/>
            <a:fld id="{B28593A9-40E4-4715-BB88-DD783705E2B1}" type="datetimeFigureOut">
              <a:rPr lang="en-US" smtClean="0">
                <a:solidFill>
                  <a:prstClr val="black">
                    <a:tint val="75000"/>
                  </a:prstClr>
                </a:solidFill>
              </a:rPr>
              <a:pPr defTabSz="1371600"/>
              <a:t>3/27/2023</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7AD5C0DB-9765-4A30-8E83-3ABFBAED1EE6}"/>
              </a:ext>
            </a:extLst>
          </p:cNvPr>
          <p:cNvSpPr>
            <a:spLocks noGrp="1"/>
          </p:cNvSpPr>
          <p:nvPr>
            <p:ph type="ftr" sz="quarter" idx="11"/>
          </p:nvPr>
        </p:nvSpPr>
        <p:spPr/>
        <p:txBody>
          <a:bodyPr/>
          <a:lstStyle/>
          <a:p>
            <a:pPr defTabSz="13716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42DAF23C-6EDE-43B4-B49B-DA449F0EC284}"/>
              </a:ext>
            </a:extLst>
          </p:cNvPr>
          <p:cNvSpPr>
            <a:spLocks noGrp="1"/>
          </p:cNvSpPr>
          <p:nvPr>
            <p:ph type="sldNum" sz="quarter" idx="12"/>
          </p:nvPr>
        </p:nvSpPr>
        <p:spPr/>
        <p:txBody>
          <a:bodyPr/>
          <a:lstStyle/>
          <a:p>
            <a:pPr defTabSz="1371600"/>
            <a:fld id="{A1D6A31A-DEAA-4B37-8FF5-84366831316E}" type="slidenum">
              <a:rPr lang="en-US" smtClean="0">
                <a:solidFill>
                  <a:prstClr val="black">
                    <a:tint val="75000"/>
                  </a:prstClr>
                </a:solidFill>
              </a:rPr>
              <a:pPr defTabSz="1371600"/>
              <a:t>‹#›</a:t>
            </a:fld>
            <a:endParaRPr lang="en-US">
              <a:solidFill>
                <a:prstClr val="black">
                  <a:tint val="75000"/>
                </a:prstClr>
              </a:solidFill>
            </a:endParaRPr>
          </a:p>
        </p:txBody>
      </p:sp>
    </p:spTree>
    <p:extLst>
      <p:ext uri="{BB962C8B-B14F-4D97-AF65-F5344CB8AC3E}">
        <p14:creationId xmlns:p14="http://schemas.microsoft.com/office/powerpoint/2010/main" val="3542836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3/27/2023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C2DB2FE-E9BB-4592-ABF0-6D9A4DBDF470}"/>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C5362B9-A212-4636-930F-8E280C6B7D25}"/>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F926F1-7C5D-4AEB-93C4-B41ACAC332B3}"/>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B28593A9-40E4-4715-BB88-DD783705E2B1}" type="datetimeFigureOut">
              <a:rPr lang="en-US" smtClean="0"/>
              <a:t>3/27/2023</a:t>
            </a:fld>
            <a:endParaRPr lang="en-US"/>
          </a:p>
        </p:txBody>
      </p:sp>
      <p:sp>
        <p:nvSpPr>
          <p:cNvPr id="5" name="Footer Placeholder 4">
            <a:extLst>
              <a:ext uri="{FF2B5EF4-FFF2-40B4-BE49-F238E27FC236}">
                <a16:creationId xmlns:a16="http://schemas.microsoft.com/office/drawing/2014/main" id="{8A0687F8-9398-47E0-92F0-116456CA5571}"/>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1FC9736-C06A-4629-9229-24589F512884}"/>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A1D6A31A-DEAA-4B37-8FF5-84366831316E}" type="slidenum">
              <a:rPr lang="en-US" smtClean="0"/>
              <a:t>‹#›</a:t>
            </a:fld>
            <a:endParaRPr lang="en-US"/>
          </a:p>
        </p:txBody>
      </p:sp>
    </p:spTree>
    <p:extLst>
      <p:ext uri="{BB962C8B-B14F-4D97-AF65-F5344CB8AC3E}">
        <p14:creationId xmlns:p14="http://schemas.microsoft.com/office/powerpoint/2010/main" val="2349208225"/>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18" Type="http://schemas.openxmlformats.org/officeDocument/2006/relationships/image" Target="../media/image17.png"/><Relationship Id="rId3" Type="http://schemas.openxmlformats.org/officeDocument/2006/relationships/image" Target="../media/image2.svg"/><Relationship Id="rId21" Type="http://schemas.openxmlformats.org/officeDocument/2006/relationships/image" Target="../media/image20.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19" Type="http://schemas.openxmlformats.org/officeDocument/2006/relationships/image" Target="../media/image18.sv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22.svg"/><Relationship Id="rId7" Type="http://schemas.openxmlformats.org/officeDocument/2006/relationships/image" Target="../media/image32.sv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24.svg"/><Relationship Id="rId10" Type="http://schemas.openxmlformats.org/officeDocument/2006/relationships/image" Target="../media/image26.svg"/><Relationship Id="rId4" Type="http://schemas.openxmlformats.org/officeDocument/2006/relationships/image" Target="../media/image23.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2.svg"/><Relationship Id="rId7" Type="http://schemas.openxmlformats.org/officeDocument/2006/relationships/image" Target="../media/image26.sv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54.svg"/><Relationship Id="rId5" Type="http://schemas.openxmlformats.org/officeDocument/2006/relationships/image" Target="../media/image24.svg"/><Relationship Id="rId10" Type="http://schemas.openxmlformats.org/officeDocument/2006/relationships/image" Target="../media/image53.png"/><Relationship Id="rId4" Type="http://schemas.openxmlformats.org/officeDocument/2006/relationships/image" Target="../media/image23.png"/><Relationship Id="rId9" Type="http://schemas.openxmlformats.org/officeDocument/2006/relationships/image" Target="../media/image32.svg"/></Relationships>
</file>

<file path=ppt/slides/_rels/slide1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61.png"/><Relationship Id="rId1" Type="http://schemas.openxmlformats.org/officeDocument/2006/relationships/slideLayout" Target="../slideLayouts/slideLayout7.xml"/><Relationship Id="rId4" Type="http://schemas.openxmlformats.org/officeDocument/2006/relationships/image" Target="../media/image48.sv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svg"/><Relationship Id="rId7" Type="http://schemas.openxmlformats.org/officeDocument/2006/relationships/image" Target="../media/image63.sv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6.sv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svg"/><Relationship Id="rId7" Type="http://schemas.openxmlformats.org/officeDocument/2006/relationships/image" Target="../media/image65.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64.jpe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6.sv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6.svg"/><Relationship Id="rId7"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8.svg"/></Relationships>
</file>

<file path=ppt/slides/_rels/slide1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2.svg"/><Relationship Id="rId7" Type="http://schemas.openxmlformats.org/officeDocument/2006/relationships/image" Target="../media/image26.svg"/><Relationship Id="rId12" Type="http://schemas.openxmlformats.org/officeDocument/2006/relationships/image" Target="../media/image68.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67.svg"/><Relationship Id="rId5" Type="http://schemas.openxmlformats.org/officeDocument/2006/relationships/image" Target="../media/image24.svg"/><Relationship Id="rId10" Type="http://schemas.openxmlformats.org/officeDocument/2006/relationships/image" Target="../media/image66.png"/><Relationship Id="rId4" Type="http://schemas.openxmlformats.org/officeDocument/2006/relationships/image" Target="../media/image23.png"/><Relationship Id="rId9" Type="http://schemas.openxmlformats.org/officeDocument/2006/relationships/image" Target="../media/image32.svg"/></Relationships>
</file>

<file path=ppt/slides/_rels/slide17.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73.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72.jpeg"/><Relationship Id="rId2" Type="http://schemas.openxmlformats.org/officeDocument/2006/relationships/notesSlide" Target="../notesSlides/notesSlide1.xml"/><Relationship Id="rId16" Type="http://schemas.openxmlformats.org/officeDocument/2006/relationships/image" Target="../media/image76.svg"/><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71.svg"/><Relationship Id="rId5" Type="http://schemas.openxmlformats.org/officeDocument/2006/relationships/image" Target="../media/image23.png"/><Relationship Id="rId15" Type="http://schemas.openxmlformats.org/officeDocument/2006/relationships/image" Target="../media/image75.png"/><Relationship Id="rId10" Type="http://schemas.openxmlformats.org/officeDocument/2006/relationships/image" Target="../media/image70.png"/><Relationship Id="rId4" Type="http://schemas.openxmlformats.org/officeDocument/2006/relationships/image" Target="../media/image22.svg"/><Relationship Id="rId9" Type="http://schemas.openxmlformats.org/officeDocument/2006/relationships/image" Target="../media/image69.jpeg"/><Relationship Id="rId14" Type="http://schemas.openxmlformats.org/officeDocument/2006/relationships/image" Target="../media/image74.svg"/></Relationships>
</file>

<file path=ppt/slides/_rels/slide18.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78.svg"/><Relationship Id="rId4" Type="http://schemas.openxmlformats.org/officeDocument/2006/relationships/image" Target="../media/image22.svg"/><Relationship Id="rId9" Type="http://schemas.openxmlformats.org/officeDocument/2006/relationships/image" Target="../media/image77.png"/></Relationships>
</file>

<file path=ppt/slides/_rels/slide19.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svg"/><Relationship Id="rId3" Type="http://schemas.openxmlformats.org/officeDocument/2006/relationships/image" Target="../media/image22.svg"/><Relationship Id="rId7" Type="http://schemas.openxmlformats.org/officeDocument/2006/relationships/image" Target="../media/image26.svg"/><Relationship Id="rId12"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svg"/><Relationship Id="rId5" Type="http://schemas.openxmlformats.org/officeDocument/2006/relationships/image" Target="../media/image24.sv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svg"/></Relationships>
</file>

<file path=ppt/slides/_rels/slide20.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74.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73.png"/><Relationship Id="rId5" Type="http://schemas.openxmlformats.org/officeDocument/2006/relationships/image" Target="../media/image23.png"/><Relationship Id="rId10" Type="http://schemas.openxmlformats.org/officeDocument/2006/relationships/image" Target="../media/image81.svg"/><Relationship Id="rId4" Type="http://schemas.openxmlformats.org/officeDocument/2006/relationships/image" Target="../media/image22.svg"/><Relationship Id="rId9" Type="http://schemas.openxmlformats.org/officeDocument/2006/relationships/image" Target="../media/image80.png"/></Relationships>
</file>

<file path=ppt/slides/_rels/slide21.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63.svg"/><Relationship Id="rId4" Type="http://schemas.openxmlformats.org/officeDocument/2006/relationships/image" Target="../media/image22.svg"/><Relationship Id="rId9" Type="http://schemas.openxmlformats.org/officeDocument/2006/relationships/image" Target="../media/image62.png"/></Relationships>
</file>

<file path=ppt/slides/_rels/slide2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6.svg"/><Relationship Id="rId7"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8.svg"/></Relationships>
</file>

<file path=ppt/slides/_rels/slide23.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84.png"/><Relationship Id="rId5" Type="http://schemas.openxmlformats.org/officeDocument/2006/relationships/image" Target="../media/image23.png"/><Relationship Id="rId10" Type="http://schemas.openxmlformats.org/officeDocument/2006/relationships/image" Target="../media/image83.svg"/><Relationship Id="rId4" Type="http://schemas.openxmlformats.org/officeDocument/2006/relationships/image" Target="../media/image22.svg"/><Relationship Id="rId9" Type="http://schemas.openxmlformats.org/officeDocument/2006/relationships/image" Target="../media/image82.png"/></Relationships>
</file>

<file path=ppt/slides/_rels/slide24.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 Id="rId9" Type="http://schemas.openxmlformats.org/officeDocument/2006/relationships/image" Target="../media/image84.png"/></Relationships>
</file>

<file path=ppt/slides/_rels/slide25.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83.svg"/><Relationship Id="rId4" Type="http://schemas.openxmlformats.org/officeDocument/2006/relationships/image" Target="../media/image22.svg"/><Relationship Id="rId9" Type="http://schemas.openxmlformats.org/officeDocument/2006/relationships/image" Target="../media/image82.png"/></Relationships>
</file>

<file path=ppt/slides/_rels/slide26.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88.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87.png"/><Relationship Id="rId5" Type="http://schemas.openxmlformats.org/officeDocument/2006/relationships/image" Target="../media/image23.png"/><Relationship Id="rId10" Type="http://schemas.openxmlformats.org/officeDocument/2006/relationships/image" Target="../media/image86.svg"/><Relationship Id="rId4" Type="http://schemas.openxmlformats.org/officeDocument/2006/relationships/image" Target="../media/image22.svg"/><Relationship Id="rId9" Type="http://schemas.openxmlformats.org/officeDocument/2006/relationships/image" Target="../media/image85.png"/></Relationships>
</file>

<file path=ppt/slides/_rels/slide27.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28.svg"/><Relationship Id="rId4" Type="http://schemas.openxmlformats.org/officeDocument/2006/relationships/image" Target="../media/image22.svg"/><Relationship Id="rId9" Type="http://schemas.openxmlformats.org/officeDocument/2006/relationships/image" Target="../media/image27.png"/></Relationships>
</file>

<file path=ppt/slides/_rels/slide28.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29.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90.jpg"/><Relationship Id="rId4" Type="http://schemas.openxmlformats.org/officeDocument/2006/relationships/image" Target="../media/image22.svg"/><Relationship Id="rId9" Type="http://schemas.openxmlformats.org/officeDocument/2006/relationships/image" Target="../media/image89.jpe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2.svg"/><Relationship Id="rId3" Type="http://schemas.openxmlformats.org/officeDocument/2006/relationships/image" Target="../media/image22.svg"/><Relationship Id="rId7" Type="http://schemas.openxmlformats.org/officeDocument/2006/relationships/image" Target="../media/image26.svg"/><Relationship Id="rId12" Type="http://schemas.openxmlformats.org/officeDocument/2006/relationships/image" Target="../media/image31.png"/><Relationship Id="rId17" Type="http://schemas.openxmlformats.org/officeDocument/2006/relationships/image" Target="../media/image40.svg"/><Relationship Id="rId2" Type="http://schemas.openxmlformats.org/officeDocument/2006/relationships/image" Target="../media/image21.png"/><Relationship Id="rId16"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6.svg"/><Relationship Id="rId5" Type="http://schemas.openxmlformats.org/officeDocument/2006/relationships/image" Target="../media/image24.svg"/><Relationship Id="rId15" Type="http://schemas.openxmlformats.org/officeDocument/2006/relationships/image" Target="../media/image38.svg"/><Relationship Id="rId10" Type="http://schemas.openxmlformats.org/officeDocument/2006/relationships/image" Target="../media/image35.png"/><Relationship Id="rId4" Type="http://schemas.openxmlformats.org/officeDocument/2006/relationships/image" Target="../media/image23.png"/><Relationship Id="rId9" Type="http://schemas.openxmlformats.org/officeDocument/2006/relationships/image" Target="../media/image34.svg"/><Relationship Id="rId14" Type="http://schemas.openxmlformats.org/officeDocument/2006/relationships/image" Target="../media/image37.png"/></Relationships>
</file>

<file path=ppt/slides/_rels/slide30.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63.svg"/><Relationship Id="rId4" Type="http://schemas.openxmlformats.org/officeDocument/2006/relationships/image" Target="../media/image22.svg"/><Relationship Id="rId9" Type="http://schemas.openxmlformats.org/officeDocument/2006/relationships/image" Target="../media/image62.png"/></Relationships>
</file>

<file path=ppt/slides/_rels/slide31.xml.rels><?xml version="1.0" encoding="UTF-8" standalone="yes"?>
<Relationships xmlns="http://schemas.openxmlformats.org/package/2006/relationships"><Relationship Id="rId8" Type="http://schemas.openxmlformats.org/officeDocument/2006/relationships/image" Target="../media/image94.png"/><Relationship Id="rId13" Type="http://schemas.openxmlformats.org/officeDocument/2006/relationships/image" Target="../media/image99.png"/><Relationship Id="rId3" Type="http://schemas.openxmlformats.org/officeDocument/2006/relationships/slideLayout" Target="../slideLayouts/slideLayout12.xml"/><Relationship Id="rId7" Type="http://schemas.openxmlformats.org/officeDocument/2006/relationships/image" Target="../media/image93.png"/><Relationship Id="rId12" Type="http://schemas.openxmlformats.org/officeDocument/2006/relationships/image" Target="../media/image98.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92.png"/><Relationship Id="rId11" Type="http://schemas.openxmlformats.org/officeDocument/2006/relationships/image" Target="../media/image97.png"/><Relationship Id="rId5" Type="http://schemas.openxmlformats.org/officeDocument/2006/relationships/image" Target="../media/image91.png"/><Relationship Id="rId10" Type="http://schemas.openxmlformats.org/officeDocument/2006/relationships/image" Target="../media/image96.png"/><Relationship Id="rId4" Type="http://schemas.openxmlformats.org/officeDocument/2006/relationships/notesSlide" Target="../notesSlides/notesSlide13.xml"/><Relationship Id="rId9" Type="http://schemas.openxmlformats.org/officeDocument/2006/relationships/image" Target="../media/image95.png"/></Relationships>
</file>

<file path=ppt/slides/_rels/slide32.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04.png"/><Relationship Id="rId18" Type="http://schemas.openxmlformats.org/officeDocument/2006/relationships/image" Target="../media/image109.emf"/><Relationship Id="rId3" Type="http://schemas.microsoft.com/office/2007/relationships/media" Target="../media/media3.mp3"/><Relationship Id="rId21" Type="http://schemas.openxmlformats.org/officeDocument/2006/relationships/image" Target="../media/image97.png"/><Relationship Id="rId7" Type="http://schemas.openxmlformats.org/officeDocument/2006/relationships/audio" Target="../media/audio1.wav"/><Relationship Id="rId12" Type="http://schemas.openxmlformats.org/officeDocument/2006/relationships/image" Target="../media/image103.png"/><Relationship Id="rId17" Type="http://schemas.openxmlformats.org/officeDocument/2006/relationships/image" Target="../media/image108.png"/><Relationship Id="rId2" Type="http://schemas.openxmlformats.org/officeDocument/2006/relationships/audio" Target="../media/media2.wav"/><Relationship Id="rId16" Type="http://schemas.openxmlformats.org/officeDocument/2006/relationships/image" Target="../media/image107.png"/><Relationship Id="rId20" Type="http://schemas.openxmlformats.org/officeDocument/2006/relationships/image" Target="../media/image111.png"/><Relationship Id="rId1" Type="http://schemas.microsoft.com/office/2007/relationships/media" Target="../media/media2.wav"/><Relationship Id="rId6" Type="http://schemas.openxmlformats.org/officeDocument/2006/relationships/notesSlide" Target="../notesSlides/notesSlide14.xml"/><Relationship Id="rId11" Type="http://schemas.openxmlformats.org/officeDocument/2006/relationships/image" Target="../media/image102.png"/><Relationship Id="rId5" Type="http://schemas.openxmlformats.org/officeDocument/2006/relationships/slideLayout" Target="../slideLayouts/slideLayout13.xml"/><Relationship Id="rId15" Type="http://schemas.openxmlformats.org/officeDocument/2006/relationships/image" Target="../media/image106.png"/><Relationship Id="rId10" Type="http://schemas.openxmlformats.org/officeDocument/2006/relationships/image" Target="../media/image91.png"/><Relationship Id="rId19" Type="http://schemas.openxmlformats.org/officeDocument/2006/relationships/image" Target="../media/image110.png"/><Relationship Id="rId4" Type="http://schemas.openxmlformats.org/officeDocument/2006/relationships/audio" Target="../media/media3.mp3"/><Relationship Id="rId9" Type="http://schemas.openxmlformats.org/officeDocument/2006/relationships/image" Target="../media/image101.png"/><Relationship Id="rId14" Type="http://schemas.openxmlformats.org/officeDocument/2006/relationships/image" Target="../media/image105.png"/></Relationships>
</file>

<file path=ppt/slides/_rels/slide33.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13.png"/><Relationship Id="rId18" Type="http://schemas.openxmlformats.org/officeDocument/2006/relationships/image" Target="../media/image111.png"/><Relationship Id="rId3" Type="http://schemas.microsoft.com/office/2007/relationships/media" Target="../media/media3.mp3"/><Relationship Id="rId7" Type="http://schemas.openxmlformats.org/officeDocument/2006/relationships/image" Target="../media/image100.png"/><Relationship Id="rId12" Type="http://schemas.openxmlformats.org/officeDocument/2006/relationships/image" Target="../media/image112.png"/><Relationship Id="rId17" Type="http://schemas.openxmlformats.org/officeDocument/2006/relationships/image" Target="../media/image108.png"/><Relationship Id="rId2" Type="http://schemas.openxmlformats.org/officeDocument/2006/relationships/audio" Target="../media/media2.wav"/><Relationship Id="rId16" Type="http://schemas.openxmlformats.org/officeDocument/2006/relationships/image" Target="../media/image110.png"/><Relationship Id="rId1" Type="http://schemas.microsoft.com/office/2007/relationships/media" Target="../media/media2.wav"/><Relationship Id="rId6" Type="http://schemas.openxmlformats.org/officeDocument/2006/relationships/audio" Target="../media/audio1.wav"/><Relationship Id="rId11" Type="http://schemas.openxmlformats.org/officeDocument/2006/relationships/image" Target="../media/image103.png"/><Relationship Id="rId5" Type="http://schemas.openxmlformats.org/officeDocument/2006/relationships/slideLayout" Target="../slideLayouts/slideLayout13.xml"/><Relationship Id="rId15" Type="http://schemas.openxmlformats.org/officeDocument/2006/relationships/image" Target="../media/image109.emf"/><Relationship Id="rId10" Type="http://schemas.openxmlformats.org/officeDocument/2006/relationships/image" Target="../media/image102.png"/><Relationship Id="rId19" Type="http://schemas.openxmlformats.org/officeDocument/2006/relationships/image" Target="../media/image97.png"/><Relationship Id="rId4" Type="http://schemas.openxmlformats.org/officeDocument/2006/relationships/audio" Target="../media/media3.mp3"/><Relationship Id="rId9" Type="http://schemas.openxmlformats.org/officeDocument/2006/relationships/image" Target="../media/image91.png"/><Relationship Id="rId14" Type="http://schemas.openxmlformats.org/officeDocument/2006/relationships/image" Target="../media/image107.png"/></Relationships>
</file>

<file path=ppt/slides/_rels/slide34.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14.png"/><Relationship Id="rId18" Type="http://schemas.openxmlformats.org/officeDocument/2006/relationships/image" Target="../media/image111.png"/><Relationship Id="rId3" Type="http://schemas.microsoft.com/office/2007/relationships/media" Target="../media/media3.mp3"/><Relationship Id="rId7" Type="http://schemas.openxmlformats.org/officeDocument/2006/relationships/image" Target="../media/image100.png"/><Relationship Id="rId12" Type="http://schemas.openxmlformats.org/officeDocument/2006/relationships/image" Target="../media/image104.png"/><Relationship Id="rId17" Type="http://schemas.openxmlformats.org/officeDocument/2006/relationships/image" Target="../media/image108.png"/><Relationship Id="rId2" Type="http://schemas.openxmlformats.org/officeDocument/2006/relationships/audio" Target="../media/media2.wav"/><Relationship Id="rId16" Type="http://schemas.openxmlformats.org/officeDocument/2006/relationships/image" Target="../media/image110.png"/><Relationship Id="rId1" Type="http://schemas.microsoft.com/office/2007/relationships/media" Target="../media/media2.wav"/><Relationship Id="rId6" Type="http://schemas.openxmlformats.org/officeDocument/2006/relationships/audio" Target="../media/audio1.wav"/><Relationship Id="rId11" Type="http://schemas.openxmlformats.org/officeDocument/2006/relationships/image" Target="../media/image112.png"/><Relationship Id="rId5" Type="http://schemas.openxmlformats.org/officeDocument/2006/relationships/slideLayout" Target="../slideLayouts/slideLayout13.xml"/><Relationship Id="rId15" Type="http://schemas.openxmlformats.org/officeDocument/2006/relationships/image" Target="../media/image109.emf"/><Relationship Id="rId10" Type="http://schemas.openxmlformats.org/officeDocument/2006/relationships/image" Target="../media/image102.png"/><Relationship Id="rId19" Type="http://schemas.openxmlformats.org/officeDocument/2006/relationships/image" Target="../media/image97.png"/><Relationship Id="rId4" Type="http://schemas.openxmlformats.org/officeDocument/2006/relationships/audio" Target="../media/media3.mp3"/><Relationship Id="rId9" Type="http://schemas.openxmlformats.org/officeDocument/2006/relationships/image" Target="../media/image91.png"/><Relationship Id="rId14" Type="http://schemas.openxmlformats.org/officeDocument/2006/relationships/image" Target="../media/image107.png"/></Relationships>
</file>

<file path=ppt/slides/_rels/slide35.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08.png"/><Relationship Id="rId18" Type="http://schemas.openxmlformats.org/officeDocument/2006/relationships/image" Target="../media/image111.png"/><Relationship Id="rId3" Type="http://schemas.microsoft.com/office/2007/relationships/media" Target="../media/media3.mp3"/><Relationship Id="rId7" Type="http://schemas.openxmlformats.org/officeDocument/2006/relationships/image" Target="../media/image100.png"/><Relationship Id="rId12" Type="http://schemas.openxmlformats.org/officeDocument/2006/relationships/image" Target="../media/image112.png"/><Relationship Id="rId17" Type="http://schemas.openxmlformats.org/officeDocument/2006/relationships/image" Target="../media/image110.png"/><Relationship Id="rId2" Type="http://schemas.openxmlformats.org/officeDocument/2006/relationships/audio" Target="../media/media2.wav"/><Relationship Id="rId16" Type="http://schemas.openxmlformats.org/officeDocument/2006/relationships/image" Target="../media/image109.emf"/><Relationship Id="rId1" Type="http://schemas.microsoft.com/office/2007/relationships/media" Target="../media/media2.wav"/><Relationship Id="rId6" Type="http://schemas.openxmlformats.org/officeDocument/2006/relationships/audio" Target="../media/audio1.wav"/><Relationship Id="rId11" Type="http://schemas.openxmlformats.org/officeDocument/2006/relationships/image" Target="../media/image103.png"/><Relationship Id="rId5" Type="http://schemas.openxmlformats.org/officeDocument/2006/relationships/slideLayout" Target="../slideLayouts/slideLayout13.xml"/><Relationship Id="rId15" Type="http://schemas.openxmlformats.org/officeDocument/2006/relationships/image" Target="../media/image107.png"/><Relationship Id="rId10" Type="http://schemas.openxmlformats.org/officeDocument/2006/relationships/image" Target="../media/image113.png"/><Relationship Id="rId19" Type="http://schemas.openxmlformats.org/officeDocument/2006/relationships/image" Target="../media/image97.png"/><Relationship Id="rId4" Type="http://schemas.openxmlformats.org/officeDocument/2006/relationships/audio" Target="../media/media3.mp3"/><Relationship Id="rId9" Type="http://schemas.openxmlformats.org/officeDocument/2006/relationships/image" Target="../media/image91.png"/><Relationship Id="rId14" Type="http://schemas.openxmlformats.org/officeDocument/2006/relationships/image" Target="../media/image115.png"/></Relationships>
</file>

<file path=ppt/slides/_rels/slide36.xml.rels><?xml version="1.0" encoding="UTF-8" standalone="yes"?>
<Relationships xmlns="http://schemas.openxmlformats.org/package/2006/relationships"><Relationship Id="rId8" Type="http://schemas.openxmlformats.org/officeDocument/2006/relationships/image" Target="../media/image101.png"/><Relationship Id="rId13" Type="http://schemas.openxmlformats.org/officeDocument/2006/relationships/image" Target="../media/image114.png"/><Relationship Id="rId18" Type="http://schemas.openxmlformats.org/officeDocument/2006/relationships/image" Target="../media/image111.png"/><Relationship Id="rId3" Type="http://schemas.microsoft.com/office/2007/relationships/media" Target="../media/media3.mp3"/><Relationship Id="rId7" Type="http://schemas.openxmlformats.org/officeDocument/2006/relationships/image" Target="../media/image100.png"/><Relationship Id="rId12" Type="http://schemas.openxmlformats.org/officeDocument/2006/relationships/image" Target="../media/image104.png"/><Relationship Id="rId17" Type="http://schemas.openxmlformats.org/officeDocument/2006/relationships/image" Target="../media/image108.png"/><Relationship Id="rId2" Type="http://schemas.openxmlformats.org/officeDocument/2006/relationships/audio" Target="../media/media2.wav"/><Relationship Id="rId16" Type="http://schemas.openxmlformats.org/officeDocument/2006/relationships/image" Target="../media/image110.png"/><Relationship Id="rId1" Type="http://schemas.microsoft.com/office/2007/relationships/media" Target="../media/media2.wav"/><Relationship Id="rId6" Type="http://schemas.openxmlformats.org/officeDocument/2006/relationships/audio" Target="../media/audio1.wav"/><Relationship Id="rId11" Type="http://schemas.openxmlformats.org/officeDocument/2006/relationships/image" Target="../media/image112.png"/><Relationship Id="rId5" Type="http://schemas.openxmlformats.org/officeDocument/2006/relationships/slideLayout" Target="../slideLayouts/slideLayout13.xml"/><Relationship Id="rId15" Type="http://schemas.openxmlformats.org/officeDocument/2006/relationships/image" Target="../media/image109.emf"/><Relationship Id="rId10" Type="http://schemas.openxmlformats.org/officeDocument/2006/relationships/image" Target="../media/image102.png"/><Relationship Id="rId19" Type="http://schemas.openxmlformats.org/officeDocument/2006/relationships/image" Target="../media/image97.png"/><Relationship Id="rId4" Type="http://schemas.openxmlformats.org/officeDocument/2006/relationships/audio" Target="../media/media3.mp3"/><Relationship Id="rId9" Type="http://schemas.openxmlformats.org/officeDocument/2006/relationships/image" Target="../media/image91.png"/><Relationship Id="rId14" Type="http://schemas.openxmlformats.org/officeDocument/2006/relationships/image" Target="../media/image107.png"/></Relationships>
</file>

<file path=ppt/slides/_rels/slide37.xml.rels><?xml version="1.0" encoding="UTF-8" standalone="yes"?>
<Relationships xmlns="http://schemas.openxmlformats.org/package/2006/relationships"><Relationship Id="rId8" Type="http://schemas.openxmlformats.org/officeDocument/2006/relationships/image" Target="../media/image26.svg"/><Relationship Id="rId13" Type="http://schemas.openxmlformats.org/officeDocument/2006/relationships/image" Target="../media/image120.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119.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118.png"/><Relationship Id="rId5" Type="http://schemas.openxmlformats.org/officeDocument/2006/relationships/image" Target="../media/image23.png"/><Relationship Id="rId10" Type="http://schemas.openxmlformats.org/officeDocument/2006/relationships/image" Target="../media/image117.png"/><Relationship Id="rId4" Type="http://schemas.openxmlformats.org/officeDocument/2006/relationships/image" Target="../media/image22.svg"/><Relationship Id="rId9" Type="http://schemas.openxmlformats.org/officeDocument/2006/relationships/image" Target="../media/image116.png"/></Relationships>
</file>

<file path=ppt/slides/_rels/slide38.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123.png"/><Relationship Id="rId5" Type="http://schemas.openxmlformats.org/officeDocument/2006/relationships/image" Target="../media/image23.png"/><Relationship Id="rId10" Type="http://schemas.openxmlformats.org/officeDocument/2006/relationships/image" Target="../media/image122.png"/><Relationship Id="rId4" Type="http://schemas.openxmlformats.org/officeDocument/2006/relationships/image" Target="../media/image22.svg"/><Relationship Id="rId9" Type="http://schemas.openxmlformats.org/officeDocument/2006/relationships/image" Target="../media/image121.png"/></Relationships>
</file>

<file path=ppt/slides/_rels/slide39.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133.svg"/><Relationship Id="rId3" Type="http://schemas.openxmlformats.org/officeDocument/2006/relationships/image" Target="../media/image125.svg"/><Relationship Id="rId7" Type="http://schemas.openxmlformats.org/officeDocument/2006/relationships/image" Target="../media/image129.svg"/><Relationship Id="rId12" Type="http://schemas.openxmlformats.org/officeDocument/2006/relationships/image" Target="../media/image132.png"/><Relationship Id="rId2" Type="http://schemas.openxmlformats.org/officeDocument/2006/relationships/image" Target="../media/image124.png"/><Relationship Id="rId1" Type="http://schemas.openxmlformats.org/officeDocument/2006/relationships/slideLayout" Target="../slideLayouts/slideLayout7.xml"/><Relationship Id="rId6" Type="http://schemas.openxmlformats.org/officeDocument/2006/relationships/image" Target="../media/image128.png"/><Relationship Id="rId11" Type="http://schemas.openxmlformats.org/officeDocument/2006/relationships/image" Target="../media/image131.svg"/><Relationship Id="rId5" Type="http://schemas.openxmlformats.org/officeDocument/2006/relationships/image" Target="../media/image127.svg"/><Relationship Id="rId15" Type="http://schemas.openxmlformats.org/officeDocument/2006/relationships/image" Target="../media/image135.svg"/><Relationship Id="rId10" Type="http://schemas.openxmlformats.org/officeDocument/2006/relationships/image" Target="../media/image130.png"/><Relationship Id="rId4" Type="http://schemas.openxmlformats.org/officeDocument/2006/relationships/image" Target="../media/image126.png"/><Relationship Id="rId9" Type="http://schemas.openxmlformats.org/officeDocument/2006/relationships/image" Target="../media/image44.svg"/><Relationship Id="rId14" Type="http://schemas.openxmlformats.org/officeDocument/2006/relationships/image" Target="../media/image134.png"/></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6.svg"/><Relationship Id="rId7"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8.svg"/></Relationships>
</file>

<file path=ppt/slides/_rels/slide4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18" Type="http://schemas.openxmlformats.org/officeDocument/2006/relationships/image" Target="../media/image17.png"/><Relationship Id="rId3" Type="http://schemas.openxmlformats.org/officeDocument/2006/relationships/image" Target="../media/image2.svg"/><Relationship Id="rId21" Type="http://schemas.openxmlformats.org/officeDocument/2006/relationships/image" Target="../media/image20.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19" Type="http://schemas.openxmlformats.org/officeDocument/2006/relationships/image" Target="../media/image18.sv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41.svg"/><Relationship Id="rId7" Type="http://schemas.openxmlformats.org/officeDocument/2006/relationships/image" Target="../media/image44.sv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23.png"/><Relationship Id="rId9" Type="http://schemas.openxmlformats.org/officeDocument/2006/relationships/image" Target="../media/image32.sv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16.svg"/><Relationship Id="rId7" Type="http://schemas.openxmlformats.org/officeDocument/2006/relationships/image" Target="../media/image10.sv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20.svg"/><Relationship Id="rId5" Type="http://schemas.openxmlformats.org/officeDocument/2006/relationships/image" Target="../media/image1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8.svg"/></Relationships>
</file>

<file path=ppt/slides/_rels/slide7.xml.rels><?xml version="1.0" encoding="UTF-8" standalone="yes"?>
<Relationships xmlns="http://schemas.openxmlformats.org/package/2006/relationships"><Relationship Id="rId8" Type="http://schemas.openxmlformats.org/officeDocument/2006/relationships/image" Target="../media/image45.png"/><Relationship Id="rId13" Type="http://schemas.openxmlformats.org/officeDocument/2006/relationships/image" Target="../media/image50.svg"/><Relationship Id="rId18" Type="http://schemas.openxmlformats.org/officeDocument/2006/relationships/image" Target="../media/image55.png"/><Relationship Id="rId3" Type="http://schemas.openxmlformats.org/officeDocument/2006/relationships/image" Target="../media/image22.svg"/><Relationship Id="rId7" Type="http://schemas.openxmlformats.org/officeDocument/2006/relationships/image" Target="../media/image30.svg"/><Relationship Id="rId12" Type="http://schemas.openxmlformats.org/officeDocument/2006/relationships/image" Target="../media/image49.png"/><Relationship Id="rId17" Type="http://schemas.openxmlformats.org/officeDocument/2006/relationships/image" Target="../media/image54.svg"/><Relationship Id="rId2" Type="http://schemas.openxmlformats.org/officeDocument/2006/relationships/image" Target="../media/image21.png"/><Relationship Id="rId16" Type="http://schemas.openxmlformats.org/officeDocument/2006/relationships/image" Target="../media/image53.png"/><Relationship Id="rId20" Type="http://schemas.openxmlformats.org/officeDocument/2006/relationships/image" Target="../media/image26.svg"/><Relationship Id="rId1" Type="http://schemas.openxmlformats.org/officeDocument/2006/relationships/slideLayout" Target="../slideLayouts/slideLayout7.xml"/><Relationship Id="rId6" Type="http://schemas.openxmlformats.org/officeDocument/2006/relationships/image" Target="../media/image29.png"/><Relationship Id="rId11" Type="http://schemas.openxmlformats.org/officeDocument/2006/relationships/image" Target="../media/image48.svg"/><Relationship Id="rId5" Type="http://schemas.openxmlformats.org/officeDocument/2006/relationships/image" Target="../media/image24.svg"/><Relationship Id="rId15" Type="http://schemas.openxmlformats.org/officeDocument/2006/relationships/image" Target="../media/image52.svg"/><Relationship Id="rId10" Type="http://schemas.openxmlformats.org/officeDocument/2006/relationships/image" Target="../media/image47.png"/><Relationship Id="rId19" Type="http://schemas.openxmlformats.org/officeDocument/2006/relationships/image" Target="../media/image25.png"/><Relationship Id="rId4" Type="http://schemas.openxmlformats.org/officeDocument/2006/relationships/image" Target="../media/image23.png"/><Relationship Id="rId9" Type="http://schemas.openxmlformats.org/officeDocument/2006/relationships/image" Target="../media/image46.svg"/><Relationship Id="rId14" Type="http://schemas.openxmlformats.org/officeDocument/2006/relationships/image" Target="../media/image51.png"/></Relationships>
</file>

<file path=ppt/slides/_rels/slide8.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svg"/><Relationship Id="rId18" Type="http://schemas.openxmlformats.org/officeDocument/2006/relationships/image" Target="../media/image57.svg"/><Relationship Id="rId3" Type="http://schemas.openxmlformats.org/officeDocument/2006/relationships/image" Target="../media/image22.svg"/><Relationship Id="rId21" Type="http://schemas.openxmlformats.org/officeDocument/2006/relationships/image" Target="../media/image25.png"/><Relationship Id="rId7" Type="http://schemas.openxmlformats.org/officeDocument/2006/relationships/image" Target="../media/image46.svg"/><Relationship Id="rId12" Type="http://schemas.openxmlformats.org/officeDocument/2006/relationships/image" Target="../media/image51.png"/><Relationship Id="rId17" Type="http://schemas.openxmlformats.org/officeDocument/2006/relationships/image" Target="../media/image56.png"/><Relationship Id="rId2" Type="http://schemas.openxmlformats.org/officeDocument/2006/relationships/image" Target="../media/image21.png"/><Relationship Id="rId16" Type="http://schemas.openxmlformats.org/officeDocument/2006/relationships/image" Target="../media/image55.png"/><Relationship Id="rId20" Type="http://schemas.openxmlformats.org/officeDocument/2006/relationships/image" Target="../media/image59.svg"/><Relationship Id="rId1" Type="http://schemas.openxmlformats.org/officeDocument/2006/relationships/slideLayout" Target="../slideLayouts/slideLayout7.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24.svg"/><Relationship Id="rId15" Type="http://schemas.openxmlformats.org/officeDocument/2006/relationships/image" Target="../media/image54.svg"/><Relationship Id="rId10" Type="http://schemas.openxmlformats.org/officeDocument/2006/relationships/image" Target="../media/image49.png"/><Relationship Id="rId19" Type="http://schemas.openxmlformats.org/officeDocument/2006/relationships/image" Target="../media/image58.png"/><Relationship Id="rId4" Type="http://schemas.openxmlformats.org/officeDocument/2006/relationships/image" Target="../media/image23.png"/><Relationship Id="rId9" Type="http://schemas.openxmlformats.org/officeDocument/2006/relationships/image" Target="../media/image48.svg"/><Relationship Id="rId14" Type="http://schemas.openxmlformats.org/officeDocument/2006/relationships/image" Target="../media/image53.png"/><Relationship Id="rId22" Type="http://schemas.openxmlformats.org/officeDocument/2006/relationships/image" Target="../media/image26.svg"/></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svg"/><Relationship Id="rId7" Type="http://schemas.openxmlformats.org/officeDocument/2006/relationships/image" Target="../media/image32.sv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3605F9F-BDFE-499F-21A2-EEB51D97FCE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V="1">
            <a:off x="647700" y="825667"/>
            <a:ext cx="16992600" cy="8635666"/>
          </a:xfrm>
          <a:prstGeom prst="rect">
            <a:avLst/>
          </a:prstGeom>
        </p:spPr>
      </p:pic>
      <p:pic>
        <p:nvPicPr>
          <p:cNvPr id="6" name="Picture 5">
            <a:extLst>
              <a:ext uri="{FF2B5EF4-FFF2-40B4-BE49-F238E27FC236}">
                <a16:creationId xmlns:a16="http://schemas.microsoft.com/office/drawing/2014/main" id="{71715901-915A-6727-5327-171BA98B626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86506">
            <a:off x="155613" y="26205"/>
            <a:ext cx="2148944" cy="2070800"/>
          </a:xfrm>
          <a:prstGeom prst="rect">
            <a:avLst/>
          </a:prstGeom>
        </p:spPr>
      </p:pic>
      <p:pic>
        <p:nvPicPr>
          <p:cNvPr id="7" name="Picture 6">
            <a:extLst>
              <a:ext uri="{FF2B5EF4-FFF2-40B4-BE49-F238E27FC236}">
                <a16:creationId xmlns:a16="http://schemas.microsoft.com/office/drawing/2014/main" id="{0C7EE44D-333E-22A5-6769-F4E1C5CDB9E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692644">
            <a:off x="15729373" y="155156"/>
            <a:ext cx="2522405" cy="2499474"/>
          </a:xfrm>
          <a:prstGeom prst="rect">
            <a:avLst/>
          </a:prstGeom>
        </p:spPr>
      </p:pic>
      <p:pic>
        <p:nvPicPr>
          <p:cNvPr id="8" name="Picture 8">
            <a:extLst>
              <a:ext uri="{FF2B5EF4-FFF2-40B4-BE49-F238E27FC236}">
                <a16:creationId xmlns:a16="http://schemas.microsoft.com/office/drawing/2014/main" id="{47060760-F13A-F3C1-49F8-71452F07FEC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1850">
            <a:off x="219004" y="4173164"/>
            <a:ext cx="958680" cy="915103"/>
          </a:xfrm>
          <a:prstGeom prst="rect">
            <a:avLst/>
          </a:prstGeom>
        </p:spPr>
      </p:pic>
      <p:pic>
        <p:nvPicPr>
          <p:cNvPr id="9" name="Picture 7">
            <a:extLst>
              <a:ext uri="{FF2B5EF4-FFF2-40B4-BE49-F238E27FC236}">
                <a16:creationId xmlns:a16="http://schemas.microsoft.com/office/drawing/2014/main" id="{36B08555-C47F-DE84-FF9B-E347E2AE8B0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2956475">
            <a:off x="17137238" y="6195084"/>
            <a:ext cx="586755" cy="1290862"/>
          </a:xfrm>
          <a:prstGeom prst="rect">
            <a:avLst/>
          </a:prstGeom>
        </p:spPr>
      </p:pic>
      <p:pic>
        <p:nvPicPr>
          <p:cNvPr id="10" name="Picture 22">
            <a:extLst>
              <a:ext uri="{FF2B5EF4-FFF2-40B4-BE49-F238E27FC236}">
                <a16:creationId xmlns:a16="http://schemas.microsoft.com/office/drawing/2014/main" id="{BCC964AE-AFFE-7347-0BA6-615EF49E2CB4}"/>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6764000" y="4046966"/>
            <a:ext cx="1063484" cy="1167498"/>
          </a:xfrm>
          <a:prstGeom prst="rect">
            <a:avLst/>
          </a:prstGeom>
        </p:spPr>
      </p:pic>
      <p:pic>
        <p:nvPicPr>
          <p:cNvPr id="11" name="Picture 4">
            <a:extLst>
              <a:ext uri="{FF2B5EF4-FFF2-40B4-BE49-F238E27FC236}">
                <a16:creationId xmlns:a16="http://schemas.microsoft.com/office/drawing/2014/main" id="{194F91DD-796C-F991-0B94-9DC43BE5F4BA}"/>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681096">
            <a:off x="14681070" y="7991166"/>
            <a:ext cx="2764648" cy="2251931"/>
          </a:xfrm>
          <a:prstGeom prst="rect">
            <a:avLst/>
          </a:prstGeom>
        </p:spPr>
      </p:pic>
      <p:pic>
        <p:nvPicPr>
          <p:cNvPr id="12" name="Picture 3">
            <a:extLst>
              <a:ext uri="{FF2B5EF4-FFF2-40B4-BE49-F238E27FC236}">
                <a16:creationId xmlns:a16="http://schemas.microsoft.com/office/drawing/2014/main" id="{E2BFF662-CF5A-36B2-7E7D-421FD129B1DC}"/>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rot="-676930">
            <a:off x="-53330" y="7990782"/>
            <a:ext cx="2892706" cy="2077489"/>
          </a:xfrm>
          <a:prstGeom prst="rect">
            <a:avLst/>
          </a:prstGeom>
        </p:spPr>
      </p:pic>
      <p:pic>
        <p:nvPicPr>
          <p:cNvPr id="13" name="Picture 20">
            <a:extLst>
              <a:ext uri="{FF2B5EF4-FFF2-40B4-BE49-F238E27FC236}">
                <a16:creationId xmlns:a16="http://schemas.microsoft.com/office/drawing/2014/main" id="{7FCF3560-6F5F-0B41-B1EE-A547F55D48AE}"/>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a:off x="-181474" y="5531900"/>
            <a:ext cx="2053074" cy="780168"/>
          </a:xfrm>
          <a:prstGeom prst="rect">
            <a:avLst/>
          </a:prstGeom>
        </p:spPr>
      </p:pic>
      <p:sp>
        <p:nvSpPr>
          <p:cNvPr id="14" name="TextBox 13">
            <a:extLst>
              <a:ext uri="{FF2B5EF4-FFF2-40B4-BE49-F238E27FC236}">
                <a16:creationId xmlns:a16="http://schemas.microsoft.com/office/drawing/2014/main" id="{2F86A5AD-C3CF-F0F5-879D-889B2FEAE07D}"/>
              </a:ext>
            </a:extLst>
          </p:cNvPr>
          <p:cNvSpPr txBox="1"/>
          <p:nvPr/>
        </p:nvSpPr>
        <p:spPr>
          <a:xfrm>
            <a:off x="647700" y="4219697"/>
            <a:ext cx="16992599" cy="3211007"/>
          </a:xfrm>
          <a:prstGeom prst="rect">
            <a:avLst/>
          </a:prstGeom>
          <a:noFill/>
        </p:spPr>
        <p:txBody>
          <a:bodyPr wrap="square" rtlCol="0">
            <a:spAutoFit/>
          </a:bodyPr>
          <a:lstStyle/>
          <a:p>
            <a:pPr algn="ctr">
              <a:lnSpc>
                <a:spcPct val="150000"/>
              </a:lnSpc>
            </a:pPr>
            <a:r>
              <a:rPr lang="en-US" sz="7200" b="1">
                <a:solidFill>
                  <a:srgbClr val="664354"/>
                </a:solidFill>
                <a:latin typeface="Arial" panose="020B0604020202020204" pitchFamily="34" charset="0"/>
                <a:cs typeface="Arial" panose="020B0604020202020204" pitchFamily="34" charset="0"/>
              </a:rPr>
              <a:t>CHÀO MỪNG CÁC EM ĐẾN VỚI </a:t>
            </a:r>
          </a:p>
          <a:p>
            <a:pPr algn="ctr">
              <a:lnSpc>
                <a:spcPct val="150000"/>
              </a:lnSpc>
            </a:pPr>
            <a:r>
              <a:rPr lang="en-US" sz="7200" b="1">
                <a:solidFill>
                  <a:srgbClr val="664354"/>
                </a:solidFill>
                <a:latin typeface="Arial" panose="020B0604020202020204" pitchFamily="34" charset="0"/>
                <a:cs typeface="Arial" panose="020B0604020202020204" pitchFamily="34" charset="0"/>
              </a:rPr>
              <a:t>BÀI GIẢNG NGÀY HÔM NAY!</a:t>
            </a:r>
          </a:p>
        </p:txBody>
      </p:sp>
      <p:sp>
        <p:nvSpPr>
          <p:cNvPr id="15" name="Rectangle: Rounded Corners 14">
            <a:extLst>
              <a:ext uri="{FF2B5EF4-FFF2-40B4-BE49-F238E27FC236}">
                <a16:creationId xmlns:a16="http://schemas.microsoft.com/office/drawing/2014/main" id="{0D629A9D-E280-39BF-9D27-0DFCB4D61E85}"/>
              </a:ext>
            </a:extLst>
          </p:cNvPr>
          <p:cNvSpPr/>
          <p:nvPr/>
        </p:nvSpPr>
        <p:spPr>
          <a:xfrm>
            <a:off x="6253798" y="1776818"/>
            <a:ext cx="4876801" cy="1451113"/>
          </a:xfrm>
          <a:custGeom>
            <a:avLst/>
            <a:gdLst>
              <a:gd name="connsiteX0" fmla="*/ 0 w 4876801"/>
              <a:gd name="connsiteY0" fmla="*/ 241857 h 1451113"/>
              <a:gd name="connsiteX1" fmla="*/ 241857 w 4876801"/>
              <a:gd name="connsiteY1" fmla="*/ 0 h 1451113"/>
              <a:gd name="connsiteX2" fmla="*/ 659200 w 4876801"/>
              <a:gd name="connsiteY2" fmla="*/ 0 h 1451113"/>
              <a:gd name="connsiteX3" fmla="*/ 1208336 w 4876801"/>
              <a:gd name="connsiteY3" fmla="*/ 0 h 1451113"/>
              <a:gd name="connsiteX4" fmla="*/ 1625679 w 4876801"/>
              <a:gd name="connsiteY4" fmla="*/ 0 h 1451113"/>
              <a:gd name="connsiteX5" fmla="*/ 2174815 w 4876801"/>
              <a:gd name="connsiteY5" fmla="*/ 0 h 1451113"/>
              <a:gd name="connsiteX6" fmla="*/ 2811813 w 4876801"/>
              <a:gd name="connsiteY6" fmla="*/ 0 h 1451113"/>
              <a:gd name="connsiteX7" fmla="*/ 3360949 w 4876801"/>
              <a:gd name="connsiteY7" fmla="*/ 0 h 1451113"/>
              <a:gd name="connsiteX8" fmla="*/ 3778292 w 4876801"/>
              <a:gd name="connsiteY8" fmla="*/ 0 h 1451113"/>
              <a:gd name="connsiteX9" fmla="*/ 4634944 w 4876801"/>
              <a:gd name="connsiteY9" fmla="*/ 0 h 1451113"/>
              <a:gd name="connsiteX10" fmla="*/ 4876801 w 4876801"/>
              <a:gd name="connsiteY10" fmla="*/ 241857 h 1451113"/>
              <a:gd name="connsiteX11" fmla="*/ 4876801 w 4876801"/>
              <a:gd name="connsiteY11" fmla="*/ 744904 h 1451113"/>
              <a:gd name="connsiteX12" fmla="*/ 4876801 w 4876801"/>
              <a:gd name="connsiteY12" fmla="*/ 1209256 h 1451113"/>
              <a:gd name="connsiteX13" fmla="*/ 4634944 w 4876801"/>
              <a:gd name="connsiteY13" fmla="*/ 1451113 h 1451113"/>
              <a:gd name="connsiteX14" fmla="*/ 4085808 w 4876801"/>
              <a:gd name="connsiteY14" fmla="*/ 1451113 h 1451113"/>
              <a:gd name="connsiteX15" fmla="*/ 3624534 w 4876801"/>
              <a:gd name="connsiteY15" fmla="*/ 1451113 h 1451113"/>
              <a:gd name="connsiteX16" fmla="*/ 3163260 w 4876801"/>
              <a:gd name="connsiteY16" fmla="*/ 1451113 h 1451113"/>
              <a:gd name="connsiteX17" fmla="*/ 2614124 w 4876801"/>
              <a:gd name="connsiteY17" fmla="*/ 1451113 h 1451113"/>
              <a:gd name="connsiteX18" fmla="*/ 1977126 w 4876801"/>
              <a:gd name="connsiteY18" fmla="*/ 1451113 h 1451113"/>
              <a:gd name="connsiteX19" fmla="*/ 1559783 w 4876801"/>
              <a:gd name="connsiteY19" fmla="*/ 1451113 h 1451113"/>
              <a:gd name="connsiteX20" fmla="*/ 1098509 w 4876801"/>
              <a:gd name="connsiteY20" fmla="*/ 1451113 h 1451113"/>
              <a:gd name="connsiteX21" fmla="*/ 241857 w 4876801"/>
              <a:gd name="connsiteY21" fmla="*/ 1451113 h 1451113"/>
              <a:gd name="connsiteX22" fmla="*/ 0 w 4876801"/>
              <a:gd name="connsiteY22" fmla="*/ 1209256 h 1451113"/>
              <a:gd name="connsiteX23" fmla="*/ 0 w 4876801"/>
              <a:gd name="connsiteY23" fmla="*/ 725557 h 1451113"/>
              <a:gd name="connsiteX24" fmla="*/ 0 w 4876801"/>
              <a:gd name="connsiteY24" fmla="*/ 241857 h 1451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876801" h="1451113" fill="none" extrusionOk="0">
                <a:moveTo>
                  <a:pt x="0" y="241857"/>
                </a:moveTo>
                <a:cubicBezTo>
                  <a:pt x="539" y="102696"/>
                  <a:pt x="104974" y="22763"/>
                  <a:pt x="241857" y="0"/>
                </a:cubicBezTo>
                <a:cubicBezTo>
                  <a:pt x="429360" y="-43851"/>
                  <a:pt x="506779" y="42875"/>
                  <a:pt x="659200" y="0"/>
                </a:cubicBezTo>
                <a:cubicBezTo>
                  <a:pt x="811621" y="-42875"/>
                  <a:pt x="1064465" y="6210"/>
                  <a:pt x="1208336" y="0"/>
                </a:cubicBezTo>
                <a:cubicBezTo>
                  <a:pt x="1352207" y="-6210"/>
                  <a:pt x="1419242" y="36572"/>
                  <a:pt x="1625679" y="0"/>
                </a:cubicBezTo>
                <a:cubicBezTo>
                  <a:pt x="1832116" y="-36572"/>
                  <a:pt x="2016920" y="4034"/>
                  <a:pt x="2174815" y="0"/>
                </a:cubicBezTo>
                <a:cubicBezTo>
                  <a:pt x="2332710" y="-4034"/>
                  <a:pt x="2524231" y="47563"/>
                  <a:pt x="2811813" y="0"/>
                </a:cubicBezTo>
                <a:cubicBezTo>
                  <a:pt x="3099395" y="-47563"/>
                  <a:pt x="3172072" y="18438"/>
                  <a:pt x="3360949" y="0"/>
                </a:cubicBezTo>
                <a:cubicBezTo>
                  <a:pt x="3549826" y="-18438"/>
                  <a:pt x="3662383" y="2198"/>
                  <a:pt x="3778292" y="0"/>
                </a:cubicBezTo>
                <a:cubicBezTo>
                  <a:pt x="3894201" y="-2198"/>
                  <a:pt x="4235676" y="61985"/>
                  <a:pt x="4634944" y="0"/>
                </a:cubicBezTo>
                <a:cubicBezTo>
                  <a:pt x="4760929" y="-9880"/>
                  <a:pt x="4880033" y="105572"/>
                  <a:pt x="4876801" y="241857"/>
                </a:cubicBezTo>
                <a:cubicBezTo>
                  <a:pt x="4891703" y="376342"/>
                  <a:pt x="4839840" y="549184"/>
                  <a:pt x="4876801" y="744904"/>
                </a:cubicBezTo>
                <a:cubicBezTo>
                  <a:pt x="4913762" y="940624"/>
                  <a:pt x="4867575" y="1069449"/>
                  <a:pt x="4876801" y="1209256"/>
                </a:cubicBezTo>
                <a:cubicBezTo>
                  <a:pt x="4869670" y="1319716"/>
                  <a:pt x="4784671" y="1451987"/>
                  <a:pt x="4634944" y="1451113"/>
                </a:cubicBezTo>
                <a:cubicBezTo>
                  <a:pt x="4453818" y="1510502"/>
                  <a:pt x="4294530" y="1421601"/>
                  <a:pt x="4085808" y="1451113"/>
                </a:cubicBezTo>
                <a:cubicBezTo>
                  <a:pt x="3877086" y="1480625"/>
                  <a:pt x="3833681" y="1422670"/>
                  <a:pt x="3624534" y="1451113"/>
                </a:cubicBezTo>
                <a:cubicBezTo>
                  <a:pt x="3415387" y="1479556"/>
                  <a:pt x="3282035" y="1440314"/>
                  <a:pt x="3163260" y="1451113"/>
                </a:cubicBezTo>
                <a:cubicBezTo>
                  <a:pt x="3044485" y="1461912"/>
                  <a:pt x="2744377" y="1402522"/>
                  <a:pt x="2614124" y="1451113"/>
                </a:cubicBezTo>
                <a:cubicBezTo>
                  <a:pt x="2483871" y="1499704"/>
                  <a:pt x="2237401" y="1449946"/>
                  <a:pt x="1977126" y="1451113"/>
                </a:cubicBezTo>
                <a:cubicBezTo>
                  <a:pt x="1716851" y="1452280"/>
                  <a:pt x="1679409" y="1436461"/>
                  <a:pt x="1559783" y="1451113"/>
                </a:cubicBezTo>
                <a:cubicBezTo>
                  <a:pt x="1440157" y="1465765"/>
                  <a:pt x="1316038" y="1400976"/>
                  <a:pt x="1098509" y="1451113"/>
                </a:cubicBezTo>
                <a:cubicBezTo>
                  <a:pt x="880980" y="1501250"/>
                  <a:pt x="632096" y="1389991"/>
                  <a:pt x="241857" y="1451113"/>
                </a:cubicBezTo>
                <a:cubicBezTo>
                  <a:pt x="90016" y="1485935"/>
                  <a:pt x="6797" y="1341041"/>
                  <a:pt x="0" y="1209256"/>
                </a:cubicBezTo>
                <a:cubicBezTo>
                  <a:pt x="-10560" y="969449"/>
                  <a:pt x="17893" y="883265"/>
                  <a:pt x="0" y="725557"/>
                </a:cubicBezTo>
                <a:cubicBezTo>
                  <a:pt x="-17893" y="567849"/>
                  <a:pt x="27734" y="442558"/>
                  <a:pt x="0" y="241857"/>
                </a:cubicBezTo>
                <a:close/>
              </a:path>
              <a:path w="4876801" h="1451113" stroke="0" extrusionOk="0">
                <a:moveTo>
                  <a:pt x="0" y="241857"/>
                </a:moveTo>
                <a:cubicBezTo>
                  <a:pt x="34241" y="117616"/>
                  <a:pt x="114052" y="12020"/>
                  <a:pt x="241857" y="0"/>
                </a:cubicBezTo>
                <a:cubicBezTo>
                  <a:pt x="430417" y="-72183"/>
                  <a:pt x="699524" y="4971"/>
                  <a:pt x="878855" y="0"/>
                </a:cubicBezTo>
                <a:cubicBezTo>
                  <a:pt x="1058186" y="-4971"/>
                  <a:pt x="1121625" y="41472"/>
                  <a:pt x="1296198" y="0"/>
                </a:cubicBezTo>
                <a:cubicBezTo>
                  <a:pt x="1470771" y="-41472"/>
                  <a:pt x="1747910" y="11134"/>
                  <a:pt x="1889265" y="0"/>
                </a:cubicBezTo>
                <a:cubicBezTo>
                  <a:pt x="2030620" y="-11134"/>
                  <a:pt x="2200049" y="19621"/>
                  <a:pt x="2350539" y="0"/>
                </a:cubicBezTo>
                <a:cubicBezTo>
                  <a:pt x="2501029" y="-19621"/>
                  <a:pt x="2689171" y="24208"/>
                  <a:pt x="2987536" y="0"/>
                </a:cubicBezTo>
                <a:cubicBezTo>
                  <a:pt x="3285901" y="-24208"/>
                  <a:pt x="3444209" y="68889"/>
                  <a:pt x="3624534" y="0"/>
                </a:cubicBezTo>
                <a:cubicBezTo>
                  <a:pt x="3804859" y="-68889"/>
                  <a:pt x="3928548" y="29090"/>
                  <a:pt x="4085808" y="0"/>
                </a:cubicBezTo>
                <a:cubicBezTo>
                  <a:pt x="4243068" y="-29090"/>
                  <a:pt x="4464876" y="46714"/>
                  <a:pt x="4634944" y="0"/>
                </a:cubicBezTo>
                <a:cubicBezTo>
                  <a:pt x="4734408" y="12653"/>
                  <a:pt x="4877721" y="133173"/>
                  <a:pt x="4876801" y="241857"/>
                </a:cubicBezTo>
                <a:cubicBezTo>
                  <a:pt x="4918479" y="467135"/>
                  <a:pt x="4846096" y="575431"/>
                  <a:pt x="4876801" y="696535"/>
                </a:cubicBezTo>
                <a:cubicBezTo>
                  <a:pt x="4907506" y="817639"/>
                  <a:pt x="4825149" y="1026547"/>
                  <a:pt x="4876801" y="1209256"/>
                </a:cubicBezTo>
                <a:cubicBezTo>
                  <a:pt x="4862115" y="1338388"/>
                  <a:pt x="4778540" y="1457819"/>
                  <a:pt x="4634944" y="1451113"/>
                </a:cubicBezTo>
                <a:cubicBezTo>
                  <a:pt x="4504715" y="1483338"/>
                  <a:pt x="4264551" y="1427912"/>
                  <a:pt x="4129739" y="1451113"/>
                </a:cubicBezTo>
                <a:cubicBezTo>
                  <a:pt x="3994927" y="1474314"/>
                  <a:pt x="3742193" y="1414351"/>
                  <a:pt x="3580603" y="1451113"/>
                </a:cubicBezTo>
                <a:cubicBezTo>
                  <a:pt x="3419013" y="1487875"/>
                  <a:pt x="3161812" y="1401244"/>
                  <a:pt x="2987536" y="1451113"/>
                </a:cubicBezTo>
                <a:cubicBezTo>
                  <a:pt x="2813260" y="1500982"/>
                  <a:pt x="2688589" y="1436916"/>
                  <a:pt x="2438401" y="1451113"/>
                </a:cubicBezTo>
                <a:cubicBezTo>
                  <a:pt x="2188214" y="1465310"/>
                  <a:pt x="2116500" y="1449168"/>
                  <a:pt x="1933195" y="1451113"/>
                </a:cubicBezTo>
                <a:cubicBezTo>
                  <a:pt x="1749890" y="1453058"/>
                  <a:pt x="1706781" y="1429291"/>
                  <a:pt x="1515852" y="1451113"/>
                </a:cubicBezTo>
                <a:cubicBezTo>
                  <a:pt x="1324923" y="1472935"/>
                  <a:pt x="1179729" y="1439241"/>
                  <a:pt x="1010647" y="1451113"/>
                </a:cubicBezTo>
                <a:cubicBezTo>
                  <a:pt x="841566" y="1462985"/>
                  <a:pt x="614607" y="1419533"/>
                  <a:pt x="241857" y="1451113"/>
                </a:cubicBezTo>
                <a:cubicBezTo>
                  <a:pt x="90728" y="1452884"/>
                  <a:pt x="4969" y="1343903"/>
                  <a:pt x="0" y="1209256"/>
                </a:cubicBezTo>
                <a:cubicBezTo>
                  <a:pt x="-37629" y="1099260"/>
                  <a:pt x="53952" y="942132"/>
                  <a:pt x="0" y="706209"/>
                </a:cubicBezTo>
                <a:cubicBezTo>
                  <a:pt x="-53952" y="470286"/>
                  <a:pt x="33109" y="365838"/>
                  <a:pt x="0" y="241857"/>
                </a:cubicBezTo>
                <a:close/>
              </a:path>
            </a:pathLst>
          </a:custGeom>
          <a:solidFill>
            <a:srgbClr val="FFF3ED"/>
          </a:solidFill>
          <a:ln>
            <a:solidFill>
              <a:srgbClr val="E4CBC2"/>
            </a:solidFill>
            <a:extLst>
              <a:ext uri="{C807C97D-BFC1-408E-A445-0C87EB9F89A2}">
                <ask:lineSketchStyleProps xmlns:ask="http://schemas.microsoft.com/office/drawing/2018/sketchyshapes" sd="852854689">
                  <a:prstGeom prst="round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21">
            <a:extLst>
              <a:ext uri="{FF2B5EF4-FFF2-40B4-BE49-F238E27FC236}">
                <a16:creationId xmlns:a16="http://schemas.microsoft.com/office/drawing/2014/main" id="{058DC412-02A4-97E6-0F41-CC928FDACD7D}"/>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rot="6320088">
            <a:off x="7849611" y="148666"/>
            <a:ext cx="1685171" cy="1685171"/>
          </a:xfrm>
          <a:prstGeom prst="rect">
            <a:avLst/>
          </a:prstGeom>
        </p:spPr>
      </p:pic>
      <p:sp>
        <p:nvSpPr>
          <p:cNvPr id="20" name="TextBox 19">
            <a:extLst>
              <a:ext uri="{FF2B5EF4-FFF2-40B4-BE49-F238E27FC236}">
                <a16:creationId xmlns:a16="http://schemas.microsoft.com/office/drawing/2014/main" id="{C5ADCBEA-B666-AB72-2C65-D650F5649391}"/>
              </a:ext>
            </a:extLst>
          </p:cNvPr>
          <p:cNvSpPr txBox="1"/>
          <p:nvPr/>
        </p:nvSpPr>
        <p:spPr>
          <a:xfrm>
            <a:off x="6494520" y="2035976"/>
            <a:ext cx="4395351" cy="1015663"/>
          </a:xfrm>
          <a:prstGeom prst="rect">
            <a:avLst/>
          </a:prstGeom>
          <a:noFill/>
        </p:spPr>
        <p:txBody>
          <a:bodyPr wrap="square" rtlCol="0">
            <a:spAutoFit/>
          </a:bodyPr>
          <a:lstStyle/>
          <a:p>
            <a:pPr algn="ctr"/>
            <a:r>
              <a:rPr lang="en-US" sz="6000" b="1">
                <a:solidFill>
                  <a:srgbClr val="664354"/>
                </a:solidFill>
                <a:latin typeface="Arial" panose="020B0604020202020204" pitchFamily="34" charset="0"/>
                <a:cs typeface="Arial" panose="020B0604020202020204" pitchFamily="34" charset="0"/>
              </a:rPr>
              <a:t>TIN HỌC 4</a:t>
            </a:r>
          </a:p>
        </p:txBody>
      </p:sp>
    </p:spTree>
    <p:extLst>
      <p:ext uri="{BB962C8B-B14F-4D97-AF65-F5344CB8AC3E}">
        <p14:creationId xmlns:p14="http://schemas.microsoft.com/office/powerpoint/2010/main" val="145019002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31" name="Group 30">
            <a:extLst>
              <a:ext uri="{FF2B5EF4-FFF2-40B4-BE49-F238E27FC236}">
                <a16:creationId xmlns:a16="http://schemas.microsoft.com/office/drawing/2014/main" id="{0E608D24-D092-61E3-3A8B-7A77A88B9237}"/>
              </a:ext>
            </a:extLst>
          </p:cNvPr>
          <p:cNvGrpSpPr/>
          <p:nvPr/>
        </p:nvGrpSpPr>
        <p:grpSpPr>
          <a:xfrm>
            <a:off x="0" y="2405583"/>
            <a:ext cx="4960321" cy="1361747"/>
            <a:chOff x="0" y="2405583"/>
            <a:chExt cx="4960321" cy="1361747"/>
          </a:xfrm>
        </p:grpSpPr>
        <p:sp>
          <p:nvSpPr>
            <p:cNvPr id="32" name="Rectangle 31">
              <a:extLst>
                <a:ext uri="{FF2B5EF4-FFF2-40B4-BE49-F238E27FC236}">
                  <a16:creationId xmlns:a16="http://schemas.microsoft.com/office/drawing/2014/main" id="{4871FC52-1E6A-CA22-60A4-2ED4498EBF07}"/>
                </a:ext>
              </a:extLst>
            </p:cNvPr>
            <p:cNvSpPr/>
            <p:nvPr/>
          </p:nvSpPr>
          <p:spPr>
            <a:xfrm>
              <a:off x="0" y="2637679"/>
              <a:ext cx="4114800" cy="905621"/>
            </a:xfrm>
            <a:prstGeom prst="rect">
              <a:avLst/>
            </a:prstGeom>
            <a:solidFill>
              <a:srgbClr val="EDB57A"/>
            </a:solidFill>
            <a:ln>
              <a:solidFill>
                <a:srgbClr val="EDB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2">
              <a:extLst>
                <a:ext uri="{FF2B5EF4-FFF2-40B4-BE49-F238E27FC236}">
                  <a16:creationId xmlns:a16="http://schemas.microsoft.com/office/drawing/2014/main" id="{26AB490E-6E38-0807-2C32-7411EEF6696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3525531" y="2405583"/>
              <a:ext cx="1434790" cy="1361747"/>
            </a:xfrm>
            <a:prstGeom prst="rect">
              <a:avLst/>
            </a:prstGeom>
          </p:spPr>
        </p:pic>
        <p:sp>
          <p:nvSpPr>
            <p:cNvPr id="37" name="TextBox 36">
              <a:extLst>
                <a:ext uri="{FF2B5EF4-FFF2-40B4-BE49-F238E27FC236}">
                  <a16:creationId xmlns:a16="http://schemas.microsoft.com/office/drawing/2014/main" id="{70DEBEB2-3A46-BA2C-7C2F-A22DA41620CE}"/>
                </a:ext>
              </a:extLst>
            </p:cNvPr>
            <p:cNvSpPr txBox="1"/>
            <p:nvPr/>
          </p:nvSpPr>
          <p:spPr>
            <a:xfrm>
              <a:off x="265888" y="2705736"/>
              <a:ext cx="4114800" cy="707886"/>
            </a:xfrm>
            <a:prstGeom prst="rect">
              <a:avLst/>
            </a:prstGeom>
            <a:no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Phần cứng </a:t>
              </a:r>
            </a:p>
          </p:txBody>
        </p:sp>
      </p:grpSp>
      <p:sp>
        <p:nvSpPr>
          <p:cNvPr id="38" name="TextBox 37">
            <a:extLst>
              <a:ext uri="{FF2B5EF4-FFF2-40B4-BE49-F238E27FC236}">
                <a16:creationId xmlns:a16="http://schemas.microsoft.com/office/drawing/2014/main" id="{A35B6A31-D945-73C3-45EB-1FF2FBBCDC3B}"/>
              </a:ext>
            </a:extLst>
          </p:cNvPr>
          <p:cNvSpPr txBox="1"/>
          <p:nvPr/>
        </p:nvSpPr>
        <p:spPr>
          <a:xfrm>
            <a:off x="1046201" y="4736683"/>
            <a:ext cx="9296400" cy="4144661"/>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Có thể nhận ra hình dạng.</a:t>
            </a:r>
          </a:p>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Một số phần cứng: chuột, bàn phím, màn hình, ổ đĩa, máy in, loa, thân máy,…</a:t>
            </a:r>
          </a:p>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Phần cứng trên điện thoại thông minh: màn hình, ống kính, loa,…</a:t>
            </a:r>
          </a:p>
        </p:txBody>
      </p:sp>
      <p:grpSp>
        <p:nvGrpSpPr>
          <p:cNvPr id="49" name="Group 48">
            <a:extLst>
              <a:ext uri="{FF2B5EF4-FFF2-40B4-BE49-F238E27FC236}">
                <a16:creationId xmlns:a16="http://schemas.microsoft.com/office/drawing/2014/main" id="{0B5D8CC0-EEC1-F8E0-4B14-259303FB0041}"/>
              </a:ext>
            </a:extLst>
          </p:cNvPr>
          <p:cNvGrpSpPr/>
          <p:nvPr/>
        </p:nvGrpSpPr>
        <p:grpSpPr>
          <a:xfrm>
            <a:off x="9996636" y="3013512"/>
            <a:ext cx="6727020" cy="5897756"/>
            <a:chOff x="9996636" y="3013512"/>
            <a:chExt cx="6727020" cy="5897756"/>
          </a:xfrm>
        </p:grpSpPr>
        <p:pic>
          <p:nvPicPr>
            <p:cNvPr id="1026" name="Picture 2" descr="Samsung Galaxy A53 5G | Chính hãng, giá rẻ, trả góp 0%">
              <a:extLst>
                <a:ext uri="{FF2B5EF4-FFF2-40B4-BE49-F238E27FC236}">
                  <a16:creationId xmlns:a16="http://schemas.microsoft.com/office/drawing/2014/main" id="{C81EEE8F-B1AC-D350-23AE-AB7D1524374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267272" y="3942478"/>
              <a:ext cx="4968790" cy="4968790"/>
            </a:xfrm>
            <a:prstGeom prst="rect">
              <a:avLst/>
            </a:prstGeom>
            <a:noFill/>
            <a:extLst>
              <a:ext uri="{909E8E84-426E-40DD-AFC4-6F175D3DCCD1}">
                <a14:hiddenFill xmlns:a14="http://schemas.microsoft.com/office/drawing/2010/main">
                  <a:solidFill>
                    <a:srgbClr val="FFFFFF"/>
                  </a:solidFill>
                </a14:hiddenFill>
              </a:ext>
            </a:extLst>
          </p:spPr>
        </p:pic>
        <p:cxnSp>
          <p:nvCxnSpPr>
            <p:cNvPr id="41" name="Straight Arrow Connector 40">
              <a:extLst>
                <a:ext uri="{FF2B5EF4-FFF2-40B4-BE49-F238E27FC236}">
                  <a16:creationId xmlns:a16="http://schemas.microsoft.com/office/drawing/2014/main" id="{DAA3730D-7DBC-EA93-1C9B-91EA1CAA1D04}"/>
                </a:ext>
              </a:extLst>
            </p:cNvPr>
            <p:cNvCxnSpPr>
              <a:cxnSpLocks/>
            </p:cNvCxnSpPr>
            <p:nvPr/>
          </p:nvCxnSpPr>
          <p:spPr>
            <a:xfrm>
              <a:off x="11116403" y="3942478"/>
              <a:ext cx="1075597" cy="89622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CE1A5FF-55D4-BACC-9C86-870751585BD6}"/>
                </a:ext>
              </a:extLst>
            </p:cNvPr>
            <p:cNvCxnSpPr>
              <a:cxnSpLocks/>
            </p:cNvCxnSpPr>
            <p:nvPr/>
          </p:nvCxnSpPr>
          <p:spPr>
            <a:xfrm flipH="1">
              <a:off x="15100143" y="3537426"/>
              <a:ext cx="673257" cy="100836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3908BE96-F212-30B7-6089-DB83EF3A4DDA}"/>
                </a:ext>
              </a:extLst>
            </p:cNvPr>
            <p:cNvSpPr txBox="1"/>
            <p:nvPr/>
          </p:nvSpPr>
          <p:spPr>
            <a:xfrm>
              <a:off x="9996636" y="3371739"/>
              <a:ext cx="1752600" cy="400110"/>
            </a:xfrm>
            <a:prstGeom prst="rect">
              <a:avLst/>
            </a:prstGeom>
            <a:noFill/>
          </p:spPr>
          <p:txBody>
            <a:bodyPr wrap="square" rtlCol="0">
              <a:spAutoFit/>
            </a:bodyPr>
            <a:lstStyle/>
            <a:p>
              <a:pPr algn="ctr"/>
              <a:r>
                <a:rPr lang="en-US" sz="2000">
                  <a:solidFill>
                    <a:srgbClr val="FF0000"/>
                  </a:solidFill>
                  <a:latin typeface="Arial" panose="020B0604020202020204" pitchFamily="34" charset="0"/>
                  <a:cs typeface="Arial" panose="020B0604020202020204" pitchFamily="34" charset="0"/>
                </a:rPr>
                <a:t>Ống kính</a:t>
              </a:r>
            </a:p>
          </p:txBody>
        </p:sp>
        <p:sp>
          <p:nvSpPr>
            <p:cNvPr id="47" name="TextBox 46">
              <a:extLst>
                <a:ext uri="{FF2B5EF4-FFF2-40B4-BE49-F238E27FC236}">
                  <a16:creationId xmlns:a16="http://schemas.microsoft.com/office/drawing/2014/main" id="{25354721-E8E6-35C5-C5B1-47EAF17D4A69}"/>
                </a:ext>
              </a:extLst>
            </p:cNvPr>
            <p:cNvSpPr txBox="1"/>
            <p:nvPr/>
          </p:nvSpPr>
          <p:spPr>
            <a:xfrm>
              <a:off x="14971056" y="3013512"/>
              <a:ext cx="1752600" cy="400110"/>
            </a:xfrm>
            <a:prstGeom prst="rect">
              <a:avLst/>
            </a:prstGeom>
            <a:noFill/>
          </p:spPr>
          <p:txBody>
            <a:bodyPr wrap="square" rtlCol="0">
              <a:spAutoFit/>
            </a:bodyPr>
            <a:lstStyle/>
            <a:p>
              <a:pPr algn="ctr"/>
              <a:r>
                <a:rPr lang="en-US" sz="2000">
                  <a:solidFill>
                    <a:srgbClr val="FF0000"/>
                  </a:solidFill>
                  <a:latin typeface="Arial" panose="020B0604020202020204" pitchFamily="34" charset="0"/>
                  <a:cs typeface="Arial" panose="020B0604020202020204" pitchFamily="34" charset="0"/>
                </a:rPr>
                <a:t>Màn hình</a:t>
              </a:r>
            </a:p>
          </p:txBody>
        </p:sp>
      </p:grpSp>
      <p:grpSp>
        <p:nvGrpSpPr>
          <p:cNvPr id="50" name="Group 49">
            <a:extLst>
              <a:ext uri="{FF2B5EF4-FFF2-40B4-BE49-F238E27FC236}">
                <a16:creationId xmlns:a16="http://schemas.microsoft.com/office/drawing/2014/main" id="{D2D00F4F-01EB-AB5A-7AF3-17EB2F691FD2}"/>
              </a:ext>
            </a:extLst>
          </p:cNvPr>
          <p:cNvGrpSpPr/>
          <p:nvPr/>
        </p:nvGrpSpPr>
        <p:grpSpPr>
          <a:xfrm>
            <a:off x="2735977" y="405053"/>
            <a:ext cx="11307133" cy="1368251"/>
            <a:chOff x="2735977" y="405053"/>
            <a:chExt cx="11307133" cy="1368251"/>
          </a:xfrm>
        </p:grpSpPr>
        <p:grpSp>
          <p:nvGrpSpPr>
            <p:cNvPr id="51" name="Group 50">
              <a:extLst>
                <a:ext uri="{FF2B5EF4-FFF2-40B4-BE49-F238E27FC236}">
                  <a16:creationId xmlns:a16="http://schemas.microsoft.com/office/drawing/2014/main" id="{B3C768D9-E5AC-7DAF-7FCD-B2F2B6B1ED4A}"/>
                </a:ext>
              </a:extLst>
            </p:cNvPr>
            <p:cNvGrpSpPr/>
            <p:nvPr/>
          </p:nvGrpSpPr>
          <p:grpSpPr>
            <a:xfrm>
              <a:off x="2735977" y="405053"/>
              <a:ext cx="11307133" cy="1368251"/>
              <a:chOff x="2735977" y="405053"/>
              <a:chExt cx="11307133" cy="1368251"/>
            </a:xfrm>
          </p:grpSpPr>
          <p:grpSp>
            <p:nvGrpSpPr>
              <p:cNvPr id="53" name="Group 4">
                <a:extLst>
                  <a:ext uri="{FF2B5EF4-FFF2-40B4-BE49-F238E27FC236}">
                    <a16:creationId xmlns:a16="http://schemas.microsoft.com/office/drawing/2014/main" id="{E5C79124-B5E6-8F26-7307-9559CA80716F}"/>
                  </a:ext>
                </a:extLst>
              </p:cNvPr>
              <p:cNvGrpSpPr/>
              <p:nvPr/>
            </p:nvGrpSpPr>
            <p:grpSpPr>
              <a:xfrm>
                <a:off x="2735977" y="405053"/>
                <a:ext cx="11307133" cy="1368251"/>
                <a:chOff x="-293923" y="0"/>
                <a:chExt cx="5457502" cy="660400"/>
              </a:xfrm>
              <a:solidFill>
                <a:schemeClr val="bg1"/>
              </a:solidFill>
            </p:grpSpPr>
            <p:sp>
              <p:nvSpPr>
                <p:cNvPr id="55" name="Freeform 5">
                  <a:extLst>
                    <a:ext uri="{FF2B5EF4-FFF2-40B4-BE49-F238E27FC236}">
                      <a16:creationId xmlns:a16="http://schemas.microsoft.com/office/drawing/2014/main" id="{4A796E0D-996C-8958-C06A-08429A7B9B95}"/>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54" name="Picture 24">
                <a:extLst>
                  <a:ext uri="{FF2B5EF4-FFF2-40B4-BE49-F238E27FC236}">
                    <a16:creationId xmlns:a16="http://schemas.microsoft.com/office/drawing/2014/main" id="{3ECF0687-8E7E-EA02-292A-6149BF3F309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2881093" y="704685"/>
                <a:ext cx="733390" cy="733390"/>
              </a:xfrm>
              <a:prstGeom prst="rect">
                <a:avLst/>
              </a:prstGeom>
            </p:spPr>
          </p:pic>
        </p:grpSp>
        <p:sp>
          <p:nvSpPr>
            <p:cNvPr id="52" name="TextBox 51">
              <a:extLst>
                <a:ext uri="{FF2B5EF4-FFF2-40B4-BE49-F238E27FC236}">
                  <a16:creationId xmlns:a16="http://schemas.microsoft.com/office/drawing/2014/main" id="{36FDC15A-F9CD-EA31-8A35-C2827409A2A6}"/>
                </a:ext>
              </a:extLst>
            </p:cNvPr>
            <p:cNvSpPr txBox="1"/>
            <p:nvPr/>
          </p:nvSpPr>
          <p:spPr>
            <a:xfrm>
              <a:off x="2864204" y="632280"/>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1. Phần cứng hay phần mềm?</a:t>
              </a:r>
            </a:p>
          </p:txBody>
        </p:sp>
      </p:grpSp>
    </p:spTree>
    <p:extLst>
      <p:ext uri="{BB962C8B-B14F-4D97-AF65-F5344CB8AC3E}">
        <p14:creationId xmlns:p14="http://schemas.microsoft.com/office/powerpoint/2010/main" val="42000477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8">
                                            <p:txEl>
                                              <p:pRg st="0" end="0"/>
                                            </p:txEl>
                                          </p:spTgt>
                                        </p:tgtEl>
                                        <p:attrNameLst>
                                          <p:attrName>style.visibility</p:attrName>
                                        </p:attrNameLst>
                                      </p:cBhvr>
                                      <p:to>
                                        <p:strVal val="visible"/>
                                      </p:to>
                                    </p:set>
                                    <p:animEffect transition="in" filter="wipe(down)">
                                      <p:cBhvr>
                                        <p:cTn id="13" dur="500"/>
                                        <p:tgtEl>
                                          <p:spTgt spid="38">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8">
                                            <p:txEl>
                                              <p:pRg st="1" end="1"/>
                                            </p:txEl>
                                          </p:spTgt>
                                        </p:tgtEl>
                                        <p:attrNameLst>
                                          <p:attrName>style.visibility</p:attrName>
                                        </p:attrNameLst>
                                      </p:cBhvr>
                                      <p:to>
                                        <p:strVal val="visible"/>
                                      </p:to>
                                    </p:set>
                                    <p:animEffect transition="in" filter="wipe(down)">
                                      <p:cBhvr>
                                        <p:cTn id="18" dur="500"/>
                                        <p:tgtEl>
                                          <p:spTgt spid="38">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barn(inVertical)">
                                      <p:cBhvr>
                                        <p:cTn id="23" dur="500"/>
                                        <p:tgtEl>
                                          <p:spTgt spid="49"/>
                                        </p:tgtEl>
                                      </p:cBhvr>
                                    </p:animEffect>
                                  </p:childTnLst>
                                </p:cTn>
                              </p:par>
                              <p:par>
                                <p:cTn id="24" presetID="22" presetClass="entr" presetSubtype="4" fill="hold" nodeType="withEffect">
                                  <p:stCondLst>
                                    <p:cond delay="0"/>
                                  </p:stCondLst>
                                  <p:childTnLst>
                                    <p:set>
                                      <p:cBhvr>
                                        <p:cTn id="25" dur="1" fill="hold">
                                          <p:stCondLst>
                                            <p:cond delay="0"/>
                                          </p:stCondLst>
                                        </p:cTn>
                                        <p:tgtEl>
                                          <p:spTgt spid="38">
                                            <p:txEl>
                                              <p:pRg st="2" end="2"/>
                                            </p:txEl>
                                          </p:spTgt>
                                        </p:tgtEl>
                                        <p:attrNameLst>
                                          <p:attrName>style.visibility</p:attrName>
                                        </p:attrNameLst>
                                      </p:cBhvr>
                                      <p:to>
                                        <p:strVal val="visible"/>
                                      </p:to>
                                    </p:set>
                                    <p:animEffect transition="in" filter="wipe(down)">
                                      <p:cBhvr>
                                        <p:cTn id="26" dur="500"/>
                                        <p:tgtEl>
                                          <p:spTgt spid="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67" name="Group 66">
            <a:extLst>
              <a:ext uri="{FF2B5EF4-FFF2-40B4-BE49-F238E27FC236}">
                <a16:creationId xmlns:a16="http://schemas.microsoft.com/office/drawing/2014/main" id="{C312C686-ED94-6C59-53B1-01341F143BD0}"/>
              </a:ext>
            </a:extLst>
          </p:cNvPr>
          <p:cNvGrpSpPr/>
          <p:nvPr/>
        </p:nvGrpSpPr>
        <p:grpSpPr>
          <a:xfrm>
            <a:off x="2735977" y="405053"/>
            <a:ext cx="11307133" cy="1368251"/>
            <a:chOff x="2735977" y="405053"/>
            <a:chExt cx="11307133" cy="1368251"/>
          </a:xfrm>
        </p:grpSpPr>
        <p:grpSp>
          <p:nvGrpSpPr>
            <p:cNvPr id="42" name="Group 41">
              <a:extLst>
                <a:ext uri="{FF2B5EF4-FFF2-40B4-BE49-F238E27FC236}">
                  <a16:creationId xmlns:a16="http://schemas.microsoft.com/office/drawing/2014/main" id="{551E6C77-32D4-715B-EF30-96D04F100BED}"/>
                </a:ext>
              </a:extLst>
            </p:cNvPr>
            <p:cNvGrpSpPr/>
            <p:nvPr/>
          </p:nvGrpSpPr>
          <p:grpSpPr>
            <a:xfrm>
              <a:off x="2735977" y="405053"/>
              <a:ext cx="11307133" cy="1368251"/>
              <a:chOff x="2735977" y="405053"/>
              <a:chExt cx="11307133" cy="1368251"/>
            </a:xfrm>
          </p:grpSpPr>
          <p:grpSp>
            <p:nvGrpSpPr>
              <p:cNvPr id="4" name="Group 4"/>
              <p:cNvGrpSpPr/>
              <p:nvPr/>
            </p:nvGrpSpPr>
            <p:grpSpPr>
              <a:xfrm>
                <a:off x="2735977" y="405053"/>
                <a:ext cx="11307133" cy="1368251"/>
                <a:chOff x="-293923" y="0"/>
                <a:chExt cx="5457502" cy="660400"/>
              </a:xfrm>
              <a:solidFill>
                <a:schemeClr val="bg1"/>
              </a:solidFill>
            </p:grpSpPr>
            <p:sp>
              <p:nvSpPr>
                <p:cNvPr id="5" name="Freeform 5"/>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24" name="Picture 2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881093" y="704685"/>
                <a:ext cx="733390" cy="733390"/>
              </a:xfrm>
              <a:prstGeom prst="rect">
                <a:avLst/>
              </a:prstGeom>
            </p:spPr>
          </p:pic>
        </p:grpSp>
        <p:sp>
          <p:nvSpPr>
            <p:cNvPr id="66" name="TextBox 65">
              <a:extLst>
                <a:ext uri="{FF2B5EF4-FFF2-40B4-BE49-F238E27FC236}">
                  <a16:creationId xmlns:a16="http://schemas.microsoft.com/office/drawing/2014/main" id="{D5AFC779-4984-8F87-A010-2D330C413C84}"/>
                </a:ext>
              </a:extLst>
            </p:cNvPr>
            <p:cNvSpPr txBox="1"/>
            <p:nvPr/>
          </p:nvSpPr>
          <p:spPr>
            <a:xfrm>
              <a:off x="2864204" y="632280"/>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1. Phần cứng hay phần mềm?</a:t>
              </a:r>
            </a:p>
          </p:txBody>
        </p:sp>
      </p:grpSp>
      <p:grpSp>
        <p:nvGrpSpPr>
          <p:cNvPr id="31" name="Group 30">
            <a:extLst>
              <a:ext uri="{FF2B5EF4-FFF2-40B4-BE49-F238E27FC236}">
                <a16:creationId xmlns:a16="http://schemas.microsoft.com/office/drawing/2014/main" id="{0E608D24-D092-61E3-3A8B-7A77A88B9237}"/>
              </a:ext>
            </a:extLst>
          </p:cNvPr>
          <p:cNvGrpSpPr/>
          <p:nvPr/>
        </p:nvGrpSpPr>
        <p:grpSpPr>
          <a:xfrm>
            <a:off x="0" y="2405583"/>
            <a:ext cx="4960321" cy="1361747"/>
            <a:chOff x="0" y="2405583"/>
            <a:chExt cx="4960321" cy="1361747"/>
          </a:xfrm>
        </p:grpSpPr>
        <p:sp>
          <p:nvSpPr>
            <p:cNvPr id="32" name="Rectangle 31">
              <a:extLst>
                <a:ext uri="{FF2B5EF4-FFF2-40B4-BE49-F238E27FC236}">
                  <a16:creationId xmlns:a16="http://schemas.microsoft.com/office/drawing/2014/main" id="{4871FC52-1E6A-CA22-60A4-2ED4498EBF07}"/>
                </a:ext>
              </a:extLst>
            </p:cNvPr>
            <p:cNvSpPr/>
            <p:nvPr/>
          </p:nvSpPr>
          <p:spPr>
            <a:xfrm>
              <a:off x="0" y="2637679"/>
              <a:ext cx="4114800" cy="905621"/>
            </a:xfrm>
            <a:prstGeom prst="rect">
              <a:avLst/>
            </a:prstGeom>
            <a:solidFill>
              <a:srgbClr val="EDB57A"/>
            </a:solidFill>
            <a:ln>
              <a:solidFill>
                <a:srgbClr val="EDB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2">
              <a:extLst>
                <a:ext uri="{FF2B5EF4-FFF2-40B4-BE49-F238E27FC236}">
                  <a16:creationId xmlns:a16="http://schemas.microsoft.com/office/drawing/2014/main" id="{26AB490E-6E38-0807-2C32-7411EEF6696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3525531" y="2405583"/>
              <a:ext cx="1434790" cy="1361747"/>
            </a:xfrm>
            <a:prstGeom prst="rect">
              <a:avLst/>
            </a:prstGeom>
          </p:spPr>
        </p:pic>
        <p:sp>
          <p:nvSpPr>
            <p:cNvPr id="37" name="TextBox 36">
              <a:extLst>
                <a:ext uri="{FF2B5EF4-FFF2-40B4-BE49-F238E27FC236}">
                  <a16:creationId xmlns:a16="http://schemas.microsoft.com/office/drawing/2014/main" id="{70DEBEB2-3A46-BA2C-7C2F-A22DA41620CE}"/>
                </a:ext>
              </a:extLst>
            </p:cNvPr>
            <p:cNvSpPr txBox="1"/>
            <p:nvPr/>
          </p:nvSpPr>
          <p:spPr>
            <a:xfrm>
              <a:off x="265888" y="2705736"/>
              <a:ext cx="4114800" cy="707886"/>
            </a:xfrm>
            <a:prstGeom prst="rect">
              <a:avLst/>
            </a:prstGeom>
            <a:no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Phần mềm </a:t>
              </a:r>
            </a:p>
          </p:txBody>
        </p:sp>
      </p:grpSp>
      <p:sp>
        <p:nvSpPr>
          <p:cNvPr id="38" name="TextBox 37">
            <a:extLst>
              <a:ext uri="{FF2B5EF4-FFF2-40B4-BE49-F238E27FC236}">
                <a16:creationId xmlns:a16="http://schemas.microsoft.com/office/drawing/2014/main" id="{A35B6A31-D945-73C3-45EB-1FF2FBBCDC3B}"/>
              </a:ext>
            </a:extLst>
          </p:cNvPr>
          <p:cNvSpPr txBox="1"/>
          <p:nvPr/>
        </p:nvSpPr>
        <p:spPr>
          <a:xfrm>
            <a:off x="761155" y="4067483"/>
            <a:ext cx="10444078" cy="5806654"/>
          </a:xfrm>
          <a:prstGeom prst="rect">
            <a:avLst/>
          </a:prstGeom>
          <a:noFill/>
        </p:spPr>
        <p:txBody>
          <a:bodyPr wrap="square" rtlCol="0">
            <a:spAutoFit/>
          </a:bodyPr>
          <a:lstStyle/>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Không thể nhìn thấy, chỉ thấy kết quả hoạt động</a:t>
            </a:r>
          </a:p>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Một số phần cứng: </a:t>
            </a:r>
            <a:r>
              <a:rPr lang="vi-VN" sz="3600">
                <a:latin typeface="Arial" panose="020B0604020202020204" pitchFamily="34" charset="0"/>
                <a:cs typeface="Arial" panose="020B0604020202020204" pitchFamily="34" charset="0"/>
              </a:rPr>
              <a:t>trò chơi, phần mềm trình chiếu, phần mềm soạn thảo,…</a:t>
            </a:r>
            <a:endParaRPr lang="en-US" sz="3600">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Phần cứng trên điện thoại thông minh: </a:t>
            </a:r>
            <a:r>
              <a:rPr lang="vi-VN" sz="3600">
                <a:latin typeface="Arial" panose="020B0604020202020204" pitchFamily="34" charset="0"/>
                <a:cs typeface="Arial" panose="020B0604020202020204" pitchFamily="34" charset="0"/>
              </a:rPr>
              <a:t>từ điển, đồng hồ, trò chơi,…</a:t>
            </a:r>
            <a:endParaRPr lang="en-US" sz="3600">
              <a:latin typeface="Arial" panose="020B0604020202020204" pitchFamily="34" charset="0"/>
              <a:cs typeface="Arial" panose="020B0604020202020204" pitchFamily="34" charset="0"/>
            </a:endParaRPr>
          </a:p>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Có thể bổ sung hoặc xóa bớt phần mềm trên điện thoại.</a:t>
            </a:r>
          </a:p>
        </p:txBody>
      </p:sp>
      <p:grpSp>
        <p:nvGrpSpPr>
          <p:cNvPr id="6" name="Group 5">
            <a:extLst>
              <a:ext uri="{FF2B5EF4-FFF2-40B4-BE49-F238E27FC236}">
                <a16:creationId xmlns:a16="http://schemas.microsoft.com/office/drawing/2014/main" id="{A1CC2A3A-F33D-73CD-33E5-F16911031C1B}"/>
              </a:ext>
            </a:extLst>
          </p:cNvPr>
          <p:cNvGrpSpPr/>
          <p:nvPr/>
        </p:nvGrpSpPr>
        <p:grpSpPr>
          <a:xfrm>
            <a:off x="12567200" y="3915751"/>
            <a:ext cx="4300211" cy="4980659"/>
            <a:chOff x="8156447" y="6700122"/>
            <a:chExt cx="4300211" cy="4980659"/>
          </a:xfrm>
        </p:grpSpPr>
        <p:pic>
          <p:nvPicPr>
            <p:cNvPr id="7" name="Picture 2">
              <a:extLst>
                <a:ext uri="{FF2B5EF4-FFF2-40B4-BE49-F238E27FC236}">
                  <a16:creationId xmlns:a16="http://schemas.microsoft.com/office/drawing/2014/main" id="{59E6ECA7-C5AA-6D0A-9108-1179BAFD832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8156447" y="6700122"/>
              <a:ext cx="4300211" cy="4128204"/>
            </a:xfrm>
            <a:prstGeom prst="rect">
              <a:avLst/>
            </a:prstGeom>
          </p:spPr>
        </p:pic>
        <p:sp>
          <p:nvSpPr>
            <p:cNvPr id="8" name="TextBox 7">
              <a:extLst>
                <a:ext uri="{FF2B5EF4-FFF2-40B4-BE49-F238E27FC236}">
                  <a16:creationId xmlns:a16="http://schemas.microsoft.com/office/drawing/2014/main" id="{38F149DD-522A-C65A-FFC5-CB038E9CD81D}"/>
                </a:ext>
              </a:extLst>
            </p:cNvPr>
            <p:cNvSpPr txBox="1"/>
            <p:nvPr/>
          </p:nvSpPr>
          <p:spPr>
            <a:xfrm>
              <a:off x="9118106" y="11280671"/>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Trò chơi</a:t>
              </a:r>
            </a:p>
          </p:txBody>
        </p:sp>
      </p:grpSp>
    </p:spTree>
    <p:extLst>
      <p:ext uri="{BB962C8B-B14F-4D97-AF65-F5344CB8AC3E}">
        <p14:creationId xmlns:p14="http://schemas.microsoft.com/office/powerpoint/2010/main" val="9121647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8">
                                            <p:txEl>
                                              <p:pRg st="0" end="0"/>
                                            </p:txEl>
                                          </p:spTgt>
                                        </p:tgtEl>
                                        <p:attrNameLst>
                                          <p:attrName>style.visibility</p:attrName>
                                        </p:attrNameLst>
                                      </p:cBhvr>
                                      <p:to>
                                        <p:strVal val="visible"/>
                                      </p:to>
                                    </p:set>
                                    <p:animEffect transition="in" filter="wipe(down)">
                                      <p:cBhvr>
                                        <p:cTn id="18" dur="500"/>
                                        <p:tgtEl>
                                          <p:spTgt spid="3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8">
                                            <p:txEl>
                                              <p:pRg st="1" end="1"/>
                                            </p:txEl>
                                          </p:spTgt>
                                        </p:tgtEl>
                                        <p:attrNameLst>
                                          <p:attrName>style.visibility</p:attrName>
                                        </p:attrNameLst>
                                      </p:cBhvr>
                                      <p:to>
                                        <p:strVal val="visible"/>
                                      </p:to>
                                    </p:set>
                                    <p:animEffect transition="in" filter="wipe(down)">
                                      <p:cBhvr>
                                        <p:cTn id="23" dur="500"/>
                                        <p:tgtEl>
                                          <p:spTgt spid="3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8">
                                            <p:txEl>
                                              <p:pRg st="2" end="2"/>
                                            </p:txEl>
                                          </p:spTgt>
                                        </p:tgtEl>
                                        <p:attrNameLst>
                                          <p:attrName>style.visibility</p:attrName>
                                        </p:attrNameLst>
                                      </p:cBhvr>
                                      <p:to>
                                        <p:strVal val="visible"/>
                                      </p:to>
                                    </p:set>
                                    <p:animEffect transition="in" filter="wipe(down)">
                                      <p:cBhvr>
                                        <p:cTn id="28" dur="500"/>
                                        <p:tgtEl>
                                          <p:spTgt spid="38">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8">
                                            <p:txEl>
                                              <p:pRg st="3" end="3"/>
                                            </p:txEl>
                                          </p:spTgt>
                                        </p:tgtEl>
                                        <p:attrNameLst>
                                          <p:attrName>style.visibility</p:attrName>
                                        </p:attrNameLst>
                                      </p:cBhvr>
                                      <p:to>
                                        <p:strVal val="visible"/>
                                      </p:to>
                                    </p:set>
                                    <p:animEffect transition="in" filter="wipe(down)">
                                      <p:cBhvr>
                                        <p:cTn id="33" dur="500"/>
                                        <p:tgtEl>
                                          <p:spTgt spid="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ỊCH VỤ SỬA CHỮA THIẾT BỊ ĐIỆN TỬ">
            <a:extLst>
              <a:ext uri="{FF2B5EF4-FFF2-40B4-BE49-F238E27FC236}">
                <a16:creationId xmlns:a16="http://schemas.microsoft.com/office/drawing/2014/main" id="{8DED2066-FC91-4DFC-37D2-64666B858B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775" y="-61752"/>
            <a:ext cx="18516599" cy="1041050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BC72389C-9385-CED7-67A5-1BEA381CABB1}"/>
              </a:ext>
            </a:extLst>
          </p:cNvPr>
          <p:cNvSpPr/>
          <p:nvPr/>
        </p:nvSpPr>
        <p:spPr>
          <a:xfrm>
            <a:off x="1333500" y="1866900"/>
            <a:ext cx="15621000" cy="71628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a:extLst>
              <a:ext uri="{FF2B5EF4-FFF2-40B4-BE49-F238E27FC236}">
                <a16:creationId xmlns:a16="http://schemas.microsoft.com/office/drawing/2014/main" id="{18E0E50C-94A4-A183-D836-55F38EABB97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6710516" y="800100"/>
            <a:ext cx="4866968" cy="4114800"/>
          </a:xfrm>
          <a:prstGeom prst="rect">
            <a:avLst/>
          </a:prstGeom>
        </p:spPr>
      </p:pic>
      <p:sp>
        <p:nvSpPr>
          <p:cNvPr id="4" name="Rectangle: Rounded Corners 3">
            <a:extLst>
              <a:ext uri="{FF2B5EF4-FFF2-40B4-BE49-F238E27FC236}">
                <a16:creationId xmlns:a16="http://schemas.microsoft.com/office/drawing/2014/main" id="{470D974D-CD68-8206-C1FB-7E028E5E9DD9}"/>
              </a:ext>
            </a:extLst>
          </p:cNvPr>
          <p:cNvSpPr/>
          <p:nvPr/>
        </p:nvSpPr>
        <p:spPr>
          <a:xfrm>
            <a:off x="3200400" y="6286500"/>
            <a:ext cx="4038600" cy="16764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Phần cứng </a:t>
            </a:r>
          </a:p>
        </p:txBody>
      </p:sp>
      <p:sp>
        <p:nvSpPr>
          <p:cNvPr id="5" name="Rectangle: Rounded Corners 4">
            <a:extLst>
              <a:ext uri="{FF2B5EF4-FFF2-40B4-BE49-F238E27FC236}">
                <a16:creationId xmlns:a16="http://schemas.microsoft.com/office/drawing/2014/main" id="{503E5B72-8595-265B-29B3-6A3C45D4C2E6}"/>
              </a:ext>
            </a:extLst>
          </p:cNvPr>
          <p:cNvSpPr/>
          <p:nvPr/>
        </p:nvSpPr>
        <p:spPr>
          <a:xfrm>
            <a:off x="11201400" y="6286500"/>
            <a:ext cx="4038600" cy="167640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a:solidFill>
                  <a:schemeClr val="tx1"/>
                </a:solidFill>
                <a:latin typeface="Arial" panose="020B0604020202020204" pitchFamily="34" charset="0"/>
                <a:cs typeface="Arial" panose="020B0604020202020204" pitchFamily="34" charset="0"/>
              </a:rPr>
              <a:t>Phần mềm </a:t>
            </a:r>
          </a:p>
        </p:txBody>
      </p:sp>
      <p:sp>
        <p:nvSpPr>
          <p:cNvPr id="6" name="TextBox 5">
            <a:extLst>
              <a:ext uri="{FF2B5EF4-FFF2-40B4-BE49-F238E27FC236}">
                <a16:creationId xmlns:a16="http://schemas.microsoft.com/office/drawing/2014/main" id="{280B6828-5669-C7F3-76E8-FD86900A67FD}"/>
              </a:ext>
            </a:extLst>
          </p:cNvPr>
          <p:cNvSpPr txBox="1"/>
          <p:nvPr/>
        </p:nvSpPr>
        <p:spPr>
          <a:xfrm>
            <a:off x="8794275" y="6286500"/>
            <a:ext cx="1752600" cy="1477328"/>
          </a:xfrm>
          <a:prstGeom prst="rect">
            <a:avLst/>
          </a:prstGeom>
          <a:noFill/>
        </p:spPr>
        <p:txBody>
          <a:bodyPr wrap="square" rtlCol="0">
            <a:spAutoFit/>
          </a:bodyPr>
          <a:lstStyle/>
          <a:p>
            <a:r>
              <a:rPr lang="en-US" sz="9000">
                <a:latin typeface="Arial" panose="020B0604020202020204" pitchFamily="34" charset="0"/>
                <a:cs typeface="Arial" panose="020B0604020202020204" pitchFamily="34" charset="0"/>
              </a:rPr>
              <a:t>+</a:t>
            </a:r>
          </a:p>
        </p:txBody>
      </p:sp>
      <p:sp>
        <p:nvSpPr>
          <p:cNvPr id="7" name="TextBox 6">
            <a:extLst>
              <a:ext uri="{FF2B5EF4-FFF2-40B4-BE49-F238E27FC236}">
                <a16:creationId xmlns:a16="http://schemas.microsoft.com/office/drawing/2014/main" id="{B78D1F39-7D9F-5AE5-EE41-711BEA94B82B}"/>
              </a:ext>
            </a:extLst>
          </p:cNvPr>
          <p:cNvSpPr txBox="1"/>
          <p:nvPr/>
        </p:nvSpPr>
        <p:spPr>
          <a:xfrm>
            <a:off x="7077867" y="5143500"/>
            <a:ext cx="4123533" cy="707886"/>
          </a:xfrm>
          <a:prstGeom prst="rect">
            <a:avLst/>
          </a:prstGeom>
          <a:noFill/>
        </p:spPr>
        <p:txBody>
          <a:bodyPr wrap="square" rtlCol="0">
            <a:spAutoFit/>
          </a:bodyPr>
          <a:lstStyle/>
          <a:p>
            <a:pPr algn="ctr"/>
            <a:r>
              <a:rPr lang="en-US" sz="4000" b="1">
                <a:latin typeface="Arial" panose="020B0604020202020204" pitchFamily="34" charset="0"/>
                <a:cs typeface="Arial" panose="020B0604020202020204" pitchFamily="34" charset="0"/>
              </a:rPr>
              <a:t>Máy tính </a:t>
            </a:r>
          </a:p>
        </p:txBody>
      </p:sp>
    </p:spTree>
    <p:extLst>
      <p:ext uri="{BB962C8B-B14F-4D97-AF65-F5344CB8AC3E}">
        <p14:creationId xmlns:p14="http://schemas.microsoft.com/office/powerpoint/2010/main" val="135412684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ppt_x"/>
                                          </p:val>
                                        </p:tav>
                                        <p:tav tm="100000">
                                          <p:val>
                                            <p:strVal val="#ppt_x"/>
                                          </p:val>
                                        </p:tav>
                                      </p:tavLst>
                                    </p:anim>
                                    <p:anim calcmode="lin" valueType="num">
                                      <p:cBhvr additive="base">
                                        <p:cTn id="11" dur="500" fill="hold"/>
                                        <p:tgtEl>
                                          <p:spTgt spid="3"/>
                                        </p:tgtEl>
                                        <p:attrNameLst>
                                          <p:attrName>ppt_y</p:attrName>
                                        </p:attrNameLst>
                                      </p:cBhvr>
                                      <p:tavLst>
                                        <p:tav tm="0">
                                          <p:val>
                                            <p:strVal val="0-#ppt_h/2"/>
                                          </p:val>
                                        </p:tav>
                                        <p:tav tm="100000">
                                          <p:val>
                                            <p:strVal val="#ppt_y"/>
                                          </p:val>
                                        </p:tav>
                                      </p:tavLst>
                                    </p:anim>
                                  </p:childTnLst>
                                </p:cTn>
                              </p:par>
                              <p:par>
                                <p:cTn id="12" presetID="16" presetClass="entr" presetSubtype="2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sp>
        <p:nvSpPr>
          <p:cNvPr id="10" name="TextBox 9">
            <a:extLst>
              <a:ext uri="{FF2B5EF4-FFF2-40B4-BE49-F238E27FC236}">
                <a16:creationId xmlns:a16="http://schemas.microsoft.com/office/drawing/2014/main" id="{A7862688-97DF-D4B5-73BE-98C1A1C8D9E4}"/>
              </a:ext>
            </a:extLst>
          </p:cNvPr>
          <p:cNvSpPr txBox="1"/>
          <p:nvPr/>
        </p:nvSpPr>
        <p:spPr>
          <a:xfrm>
            <a:off x="614500" y="2600716"/>
            <a:ext cx="9242510" cy="646331"/>
          </a:xfrm>
          <a:prstGeom prst="rect">
            <a:avLst/>
          </a:prstGeom>
          <a:noFill/>
        </p:spPr>
        <p:txBody>
          <a:bodyPr wrap="square" rtlCol="0">
            <a:spAutoFit/>
          </a:bodyPr>
          <a:lstStyle/>
          <a:p>
            <a:r>
              <a:rPr lang="en-US" sz="3600">
                <a:solidFill>
                  <a:srgbClr val="FF0000"/>
                </a:solidFill>
                <a:latin typeface="Arial" panose="020B0604020202020204" pitchFamily="34" charset="0"/>
                <a:cs typeface="Arial" panose="020B0604020202020204" pitchFamily="34" charset="0"/>
              </a:rPr>
              <a:t>Thảo luận nhóm và trả lời các câu hỏi sau:</a:t>
            </a:r>
          </a:p>
        </p:txBody>
      </p:sp>
      <p:sp>
        <p:nvSpPr>
          <p:cNvPr id="11" name="Rectangle: Rounded Corners 10">
            <a:extLst>
              <a:ext uri="{FF2B5EF4-FFF2-40B4-BE49-F238E27FC236}">
                <a16:creationId xmlns:a16="http://schemas.microsoft.com/office/drawing/2014/main" id="{155CBE9C-D7E3-B882-6DBC-2D846FD5AD47}"/>
              </a:ext>
            </a:extLst>
          </p:cNvPr>
          <p:cNvSpPr/>
          <p:nvPr/>
        </p:nvSpPr>
        <p:spPr>
          <a:xfrm>
            <a:off x="3501271" y="3566177"/>
            <a:ext cx="11285458" cy="120102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tx1"/>
                </a:solidFill>
                <a:latin typeface="Arial" panose="020B0604020202020204" pitchFamily="34" charset="0"/>
                <a:cs typeface="Arial" panose="020B0604020202020204" pitchFamily="34" charset="0"/>
              </a:rPr>
              <a:t>1. </a:t>
            </a:r>
            <a:r>
              <a:rPr lang="en-US" sz="3600" b="1">
                <a:solidFill>
                  <a:schemeClr val="tx1"/>
                </a:solidFill>
                <a:effectLst/>
                <a:latin typeface="Arial" panose="020B0604020202020204" pitchFamily="34" charset="0"/>
                <a:ea typeface="Calibri" panose="020F0502020204030204" pitchFamily="34" charset="0"/>
                <a:cs typeface="Arial" panose="020B0604020202020204" pitchFamily="34" charset="0"/>
              </a:rPr>
              <a:t>Phát biểu nào sau đây là sai?</a:t>
            </a:r>
            <a:endParaRPr lang="en-US" sz="3600" b="1">
              <a:solidFill>
                <a:schemeClr val="tx1"/>
              </a:solidFill>
              <a:latin typeface="Arial" panose="020B0604020202020204" pitchFamily="34" charset="0"/>
              <a:cs typeface="Arial" panose="020B0604020202020204" pitchFamily="34" charset="0"/>
            </a:endParaRPr>
          </a:p>
        </p:txBody>
      </p:sp>
      <p:sp>
        <p:nvSpPr>
          <p:cNvPr id="40" name="Rectangle: Rounded Corners 39">
            <a:extLst>
              <a:ext uri="{FF2B5EF4-FFF2-40B4-BE49-F238E27FC236}">
                <a16:creationId xmlns:a16="http://schemas.microsoft.com/office/drawing/2014/main" id="{25C68582-9F7B-51C6-9EEA-DDCDB1E480E6}"/>
              </a:ext>
            </a:extLst>
          </p:cNvPr>
          <p:cNvSpPr/>
          <p:nvPr/>
        </p:nvSpPr>
        <p:spPr>
          <a:xfrm>
            <a:off x="801349" y="5663256"/>
            <a:ext cx="7428251" cy="168142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vi-VN" sz="3600">
                <a:solidFill>
                  <a:schemeClr val="tx1"/>
                </a:solidFill>
                <a:latin typeface="Arial" panose="020B0604020202020204" pitchFamily="34" charset="0"/>
                <a:cs typeface="Arial" panose="020B0604020202020204" pitchFamily="34" charset="0"/>
              </a:rPr>
              <a:t>A. Trò chơi trên máy tính là phần mềm.</a:t>
            </a:r>
            <a:endParaRPr lang="en-US" sz="3600">
              <a:solidFill>
                <a:schemeClr val="tx1"/>
              </a:solidFill>
              <a:latin typeface="Arial" panose="020B0604020202020204" pitchFamily="34" charset="0"/>
              <a:cs typeface="Arial" panose="020B0604020202020204" pitchFamily="34" charset="0"/>
            </a:endParaRPr>
          </a:p>
        </p:txBody>
      </p:sp>
      <p:sp>
        <p:nvSpPr>
          <p:cNvPr id="44" name="Rectangle: Rounded Corners 43">
            <a:extLst>
              <a:ext uri="{FF2B5EF4-FFF2-40B4-BE49-F238E27FC236}">
                <a16:creationId xmlns:a16="http://schemas.microsoft.com/office/drawing/2014/main" id="{98D196E2-0707-551A-7419-D6058C1CBE23}"/>
              </a:ext>
            </a:extLst>
          </p:cNvPr>
          <p:cNvSpPr/>
          <p:nvPr/>
        </p:nvSpPr>
        <p:spPr>
          <a:xfrm>
            <a:off x="801349" y="7886700"/>
            <a:ext cx="7428251" cy="168142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vi-VN" sz="3600">
                <a:solidFill>
                  <a:schemeClr val="tx1"/>
                </a:solidFill>
                <a:latin typeface="Arial" panose="020B0604020202020204" pitchFamily="34" charset="0"/>
                <a:cs typeface="Arial" panose="020B0604020202020204" pitchFamily="34" charset="0"/>
              </a:rPr>
              <a:t>C. Chương trình luyện tập gõ bàn phím là phần cứng.</a:t>
            </a:r>
            <a:endParaRPr lang="en-US" sz="3600">
              <a:solidFill>
                <a:schemeClr val="tx1"/>
              </a:solidFill>
              <a:latin typeface="Arial" panose="020B0604020202020204" pitchFamily="34" charset="0"/>
              <a:cs typeface="Arial" panose="020B0604020202020204" pitchFamily="34" charset="0"/>
            </a:endParaRPr>
          </a:p>
        </p:txBody>
      </p:sp>
      <p:sp>
        <p:nvSpPr>
          <p:cNvPr id="45" name="Rectangle: Rounded Corners 44">
            <a:extLst>
              <a:ext uri="{FF2B5EF4-FFF2-40B4-BE49-F238E27FC236}">
                <a16:creationId xmlns:a16="http://schemas.microsoft.com/office/drawing/2014/main" id="{25A05D23-E76E-72CA-635A-5553665E4786}"/>
              </a:ext>
            </a:extLst>
          </p:cNvPr>
          <p:cNvSpPr/>
          <p:nvPr/>
        </p:nvSpPr>
        <p:spPr>
          <a:xfrm>
            <a:off x="9857010" y="5663256"/>
            <a:ext cx="7428251" cy="168142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vi-VN" sz="3600">
                <a:solidFill>
                  <a:schemeClr val="tx1"/>
                </a:solidFill>
                <a:latin typeface="Arial" panose="020B0604020202020204" pitchFamily="34" charset="0"/>
                <a:cs typeface="Arial" panose="020B0604020202020204" pitchFamily="34" charset="0"/>
              </a:rPr>
              <a:t>B. Thân máy của máy tính là phần cứng.</a:t>
            </a:r>
            <a:endParaRPr lang="en-US" sz="3600">
              <a:solidFill>
                <a:schemeClr val="tx1"/>
              </a:solidFill>
              <a:latin typeface="Arial" panose="020B0604020202020204" pitchFamily="34" charset="0"/>
              <a:cs typeface="Arial" panose="020B0604020202020204" pitchFamily="34" charset="0"/>
            </a:endParaRPr>
          </a:p>
        </p:txBody>
      </p:sp>
      <p:sp>
        <p:nvSpPr>
          <p:cNvPr id="46" name="Rectangle: Rounded Corners 45">
            <a:extLst>
              <a:ext uri="{FF2B5EF4-FFF2-40B4-BE49-F238E27FC236}">
                <a16:creationId xmlns:a16="http://schemas.microsoft.com/office/drawing/2014/main" id="{592EAEB2-0277-07AF-FE66-F79224C46337}"/>
              </a:ext>
            </a:extLst>
          </p:cNvPr>
          <p:cNvSpPr/>
          <p:nvPr/>
        </p:nvSpPr>
        <p:spPr>
          <a:xfrm>
            <a:off x="9857010" y="7886700"/>
            <a:ext cx="7428251" cy="168142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vi-VN" sz="3600">
                <a:solidFill>
                  <a:schemeClr val="tx1"/>
                </a:solidFill>
                <a:latin typeface="Arial" panose="020B0604020202020204" pitchFamily="34" charset="0"/>
                <a:cs typeface="Arial" panose="020B0604020202020204" pitchFamily="34" charset="0"/>
              </a:rPr>
              <a:t>D. Ứng dụng xem video trên máy tính là phần mềm.</a:t>
            </a:r>
            <a:endParaRPr lang="en-US" sz="3600">
              <a:solidFill>
                <a:schemeClr val="tx1"/>
              </a:solidFill>
              <a:latin typeface="Arial" panose="020B0604020202020204" pitchFamily="34" charset="0"/>
              <a:cs typeface="Arial" panose="020B0604020202020204" pitchFamily="34" charset="0"/>
            </a:endParaRPr>
          </a:p>
        </p:txBody>
      </p:sp>
      <p:pic>
        <p:nvPicPr>
          <p:cNvPr id="48" name="Graphic 47" descr="Checkmark with solid fill">
            <a:extLst>
              <a:ext uri="{FF2B5EF4-FFF2-40B4-BE49-F238E27FC236}">
                <a16:creationId xmlns:a16="http://schemas.microsoft.com/office/drawing/2014/main" id="{B910D655-B34D-D16D-F3CC-91154CDBF3E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67969" y="8419216"/>
            <a:ext cx="1491166" cy="1491166"/>
          </a:xfrm>
          <a:prstGeom prst="rect">
            <a:avLst/>
          </a:prstGeom>
        </p:spPr>
      </p:pic>
      <p:grpSp>
        <p:nvGrpSpPr>
          <p:cNvPr id="49" name="Group 48">
            <a:extLst>
              <a:ext uri="{FF2B5EF4-FFF2-40B4-BE49-F238E27FC236}">
                <a16:creationId xmlns:a16="http://schemas.microsoft.com/office/drawing/2014/main" id="{C3D1DC2A-8FE2-48BB-1FF4-1A596E0062BB}"/>
              </a:ext>
            </a:extLst>
          </p:cNvPr>
          <p:cNvGrpSpPr/>
          <p:nvPr/>
        </p:nvGrpSpPr>
        <p:grpSpPr>
          <a:xfrm>
            <a:off x="2735977" y="405053"/>
            <a:ext cx="11307133" cy="1368251"/>
            <a:chOff x="2735977" y="405053"/>
            <a:chExt cx="11307133" cy="1368251"/>
          </a:xfrm>
        </p:grpSpPr>
        <p:grpSp>
          <p:nvGrpSpPr>
            <p:cNvPr id="50" name="Group 49">
              <a:extLst>
                <a:ext uri="{FF2B5EF4-FFF2-40B4-BE49-F238E27FC236}">
                  <a16:creationId xmlns:a16="http://schemas.microsoft.com/office/drawing/2014/main" id="{D53F598D-BA4E-5169-9CA4-5618177E2569}"/>
                </a:ext>
              </a:extLst>
            </p:cNvPr>
            <p:cNvGrpSpPr/>
            <p:nvPr/>
          </p:nvGrpSpPr>
          <p:grpSpPr>
            <a:xfrm>
              <a:off x="2735977" y="405053"/>
              <a:ext cx="11307133" cy="1368251"/>
              <a:chOff x="2735977" y="405053"/>
              <a:chExt cx="11307133" cy="1368251"/>
            </a:xfrm>
          </p:grpSpPr>
          <p:grpSp>
            <p:nvGrpSpPr>
              <p:cNvPr id="52" name="Group 4">
                <a:extLst>
                  <a:ext uri="{FF2B5EF4-FFF2-40B4-BE49-F238E27FC236}">
                    <a16:creationId xmlns:a16="http://schemas.microsoft.com/office/drawing/2014/main" id="{9DCA32C7-5C2D-76D7-4989-06B88FF40168}"/>
                  </a:ext>
                </a:extLst>
              </p:cNvPr>
              <p:cNvGrpSpPr/>
              <p:nvPr/>
            </p:nvGrpSpPr>
            <p:grpSpPr>
              <a:xfrm>
                <a:off x="2735977" y="405053"/>
                <a:ext cx="11307133" cy="1368251"/>
                <a:chOff x="-293923" y="0"/>
                <a:chExt cx="5457502" cy="660400"/>
              </a:xfrm>
              <a:solidFill>
                <a:schemeClr val="bg1"/>
              </a:solidFill>
            </p:grpSpPr>
            <p:sp>
              <p:nvSpPr>
                <p:cNvPr id="54" name="Freeform 5">
                  <a:extLst>
                    <a:ext uri="{FF2B5EF4-FFF2-40B4-BE49-F238E27FC236}">
                      <a16:creationId xmlns:a16="http://schemas.microsoft.com/office/drawing/2014/main" id="{B7E8DF1F-FFB3-609B-4848-C361723F0B9F}"/>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53" name="Picture 24">
                <a:extLst>
                  <a:ext uri="{FF2B5EF4-FFF2-40B4-BE49-F238E27FC236}">
                    <a16:creationId xmlns:a16="http://schemas.microsoft.com/office/drawing/2014/main" id="{ADA2CB07-35B8-B3D2-AD04-5EB57D3BDAD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2881093" y="704685"/>
                <a:ext cx="733390" cy="733390"/>
              </a:xfrm>
              <a:prstGeom prst="rect">
                <a:avLst/>
              </a:prstGeom>
            </p:spPr>
          </p:pic>
        </p:grpSp>
        <p:sp>
          <p:nvSpPr>
            <p:cNvPr id="51" name="TextBox 50">
              <a:extLst>
                <a:ext uri="{FF2B5EF4-FFF2-40B4-BE49-F238E27FC236}">
                  <a16:creationId xmlns:a16="http://schemas.microsoft.com/office/drawing/2014/main" id="{5D39633E-1AE1-9BDF-0EEC-5A4CBD5E1642}"/>
                </a:ext>
              </a:extLst>
            </p:cNvPr>
            <p:cNvSpPr txBox="1"/>
            <p:nvPr/>
          </p:nvSpPr>
          <p:spPr>
            <a:xfrm>
              <a:off x="2864204" y="632280"/>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1. Phần cứng hay phần mềm?</a:t>
              </a:r>
            </a:p>
          </p:txBody>
        </p:sp>
      </p:grpSp>
    </p:spTree>
    <p:extLst>
      <p:ext uri="{BB962C8B-B14F-4D97-AF65-F5344CB8AC3E}">
        <p14:creationId xmlns:p14="http://schemas.microsoft.com/office/powerpoint/2010/main" val="7314897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fill="hold"/>
                                        <p:tgtEl>
                                          <p:spTgt spid="40"/>
                                        </p:tgtEl>
                                        <p:attrNameLst>
                                          <p:attrName>ppt_x</p:attrName>
                                        </p:attrNameLst>
                                      </p:cBhvr>
                                      <p:tavLst>
                                        <p:tav tm="0">
                                          <p:val>
                                            <p:strVal val="#ppt_x"/>
                                          </p:val>
                                        </p:tav>
                                        <p:tav tm="100000">
                                          <p:val>
                                            <p:strVal val="#ppt_x"/>
                                          </p:val>
                                        </p:tav>
                                      </p:tavLst>
                                    </p:anim>
                                    <p:anim calcmode="lin" valueType="num">
                                      <p:cBhvr additive="base">
                                        <p:cTn id="19" dur="500" fill="hold"/>
                                        <p:tgtEl>
                                          <p:spTgt spid="4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additive="base">
                                        <p:cTn id="22" dur="500" fill="hold"/>
                                        <p:tgtEl>
                                          <p:spTgt spid="44"/>
                                        </p:tgtEl>
                                        <p:attrNameLst>
                                          <p:attrName>ppt_x</p:attrName>
                                        </p:attrNameLst>
                                      </p:cBhvr>
                                      <p:tavLst>
                                        <p:tav tm="0">
                                          <p:val>
                                            <p:strVal val="#ppt_x"/>
                                          </p:val>
                                        </p:tav>
                                        <p:tav tm="100000">
                                          <p:val>
                                            <p:strVal val="#ppt_x"/>
                                          </p:val>
                                        </p:tav>
                                      </p:tavLst>
                                    </p:anim>
                                    <p:anim calcmode="lin" valueType="num">
                                      <p:cBhvr additive="base">
                                        <p:cTn id="23" dur="500" fill="hold"/>
                                        <p:tgtEl>
                                          <p:spTgt spid="44"/>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ppt_x"/>
                                          </p:val>
                                        </p:tav>
                                        <p:tav tm="100000">
                                          <p:val>
                                            <p:strVal val="#ppt_x"/>
                                          </p:val>
                                        </p:tav>
                                      </p:tavLst>
                                    </p:anim>
                                    <p:anim calcmode="lin" valueType="num">
                                      <p:cBhvr additive="base">
                                        <p:cTn id="27" dur="500" fill="hold"/>
                                        <p:tgtEl>
                                          <p:spTgt spid="45"/>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46"/>
                                        </p:tgtEl>
                                        <p:attrNameLst>
                                          <p:attrName>style.visibility</p:attrName>
                                        </p:attrNameLst>
                                      </p:cBhvr>
                                      <p:to>
                                        <p:strVal val="visible"/>
                                      </p:to>
                                    </p:set>
                                    <p:anim calcmode="lin" valueType="num">
                                      <p:cBhvr additive="base">
                                        <p:cTn id="30" dur="500" fill="hold"/>
                                        <p:tgtEl>
                                          <p:spTgt spid="46"/>
                                        </p:tgtEl>
                                        <p:attrNameLst>
                                          <p:attrName>ppt_x</p:attrName>
                                        </p:attrNameLst>
                                      </p:cBhvr>
                                      <p:tavLst>
                                        <p:tav tm="0">
                                          <p:val>
                                            <p:strVal val="#ppt_x"/>
                                          </p:val>
                                        </p:tav>
                                        <p:tav tm="100000">
                                          <p:val>
                                            <p:strVal val="#ppt_x"/>
                                          </p:val>
                                        </p:tav>
                                      </p:tavLst>
                                    </p:anim>
                                    <p:anim calcmode="lin" valueType="num">
                                      <p:cBhvr additive="base">
                                        <p:cTn id="31"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6" presetClass="entr" presetSubtype="0" fill="hold" nodeType="click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down)">
                                      <p:cBhvr>
                                        <p:cTn id="36" dur="580">
                                          <p:stCondLst>
                                            <p:cond delay="0"/>
                                          </p:stCondLst>
                                        </p:cTn>
                                        <p:tgtEl>
                                          <p:spTgt spid="48"/>
                                        </p:tgtEl>
                                      </p:cBhvr>
                                    </p:animEffect>
                                    <p:anim calcmode="lin" valueType="num">
                                      <p:cBhvr>
                                        <p:cTn id="37" dur="1822" tmFilter="0,0; 0.14,0.36; 0.43,0.73; 0.71,0.91; 1.0,1.0">
                                          <p:stCondLst>
                                            <p:cond delay="0"/>
                                          </p:stCondLst>
                                        </p:cTn>
                                        <p:tgtEl>
                                          <p:spTgt spid="48"/>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48"/>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48"/>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48"/>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48"/>
                                        </p:tgtEl>
                                        <p:attrNameLst>
                                          <p:attrName>ppt_y</p:attrName>
                                        </p:attrNameLst>
                                      </p:cBhvr>
                                      <p:tavLst>
                                        <p:tav tm="0" fmla="#ppt_y-sin(pi*$)/81">
                                          <p:val>
                                            <p:fltVal val="0"/>
                                          </p:val>
                                        </p:tav>
                                        <p:tav tm="100000">
                                          <p:val>
                                            <p:fltVal val="1"/>
                                          </p:val>
                                        </p:tav>
                                      </p:tavLst>
                                    </p:anim>
                                    <p:animScale>
                                      <p:cBhvr>
                                        <p:cTn id="42" dur="26">
                                          <p:stCondLst>
                                            <p:cond delay="650"/>
                                          </p:stCondLst>
                                        </p:cTn>
                                        <p:tgtEl>
                                          <p:spTgt spid="48"/>
                                        </p:tgtEl>
                                      </p:cBhvr>
                                      <p:to x="100000" y="60000"/>
                                    </p:animScale>
                                    <p:animScale>
                                      <p:cBhvr>
                                        <p:cTn id="43" dur="166" decel="50000">
                                          <p:stCondLst>
                                            <p:cond delay="676"/>
                                          </p:stCondLst>
                                        </p:cTn>
                                        <p:tgtEl>
                                          <p:spTgt spid="48"/>
                                        </p:tgtEl>
                                      </p:cBhvr>
                                      <p:to x="100000" y="100000"/>
                                    </p:animScale>
                                    <p:animScale>
                                      <p:cBhvr>
                                        <p:cTn id="44" dur="26">
                                          <p:stCondLst>
                                            <p:cond delay="1312"/>
                                          </p:stCondLst>
                                        </p:cTn>
                                        <p:tgtEl>
                                          <p:spTgt spid="48"/>
                                        </p:tgtEl>
                                      </p:cBhvr>
                                      <p:to x="100000" y="80000"/>
                                    </p:animScale>
                                    <p:animScale>
                                      <p:cBhvr>
                                        <p:cTn id="45" dur="166" decel="50000">
                                          <p:stCondLst>
                                            <p:cond delay="1338"/>
                                          </p:stCondLst>
                                        </p:cTn>
                                        <p:tgtEl>
                                          <p:spTgt spid="48"/>
                                        </p:tgtEl>
                                      </p:cBhvr>
                                      <p:to x="100000" y="100000"/>
                                    </p:animScale>
                                    <p:animScale>
                                      <p:cBhvr>
                                        <p:cTn id="46" dur="26">
                                          <p:stCondLst>
                                            <p:cond delay="1642"/>
                                          </p:stCondLst>
                                        </p:cTn>
                                        <p:tgtEl>
                                          <p:spTgt spid="48"/>
                                        </p:tgtEl>
                                      </p:cBhvr>
                                      <p:to x="100000" y="90000"/>
                                    </p:animScale>
                                    <p:animScale>
                                      <p:cBhvr>
                                        <p:cTn id="47" dur="166" decel="50000">
                                          <p:stCondLst>
                                            <p:cond delay="1668"/>
                                          </p:stCondLst>
                                        </p:cTn>
                                        <p:tgtEl>
                                          <p:spTgt spid="48"/>
                                        </p:tgtEl>
                                      </p:cBhvr>
                                      <p:to x="100000" y="100000"/>
                                    </p:animScale>
                                    <p:animScale>
                                      <p:cBhvr>
                                        <p:cTn id="48" dur="26">
                                          <p:stCondLst>
                                            <p:cond delay="1808"/>
                                          </p:stCondLst>
                                        </p:cTn>
                                        <p:tgtEl>
                                          <p:spTgt spid="48"/>
                                        </p:tgtEl>
                                      </p:cBhvr>
                                      <p:to x="100000" y="95000"/>
                                    </p:animScale>
                                    <p:animScale>
                                      <p:cBhvr>
                                        <p:cTn id="49" dur="166" decel="50000">
                                          <p:stCondLst>
                                            <p:cond delay="1834"/>
                                          </p:stCondLst>
                                        </p:cTn>
                                        <p:tgtEl>
                                          <p:spTgt spid="4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40" grpId="0" animBg="1"/>
      <p:bldP spid="44" grpId="0" animBg="1"/>
      <p:bldP spid="45" grpId="0" animBg="1"/>
      <p:bldP spid="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sp>
        <p:nvSpPr>
          <p:cNvPr id="10" name="TextBox 9">
            <a:extLst>
              <a:ext uri="{FF2B5EF4-FFF2-40B4-BE49-F238E27FC236}">
                <a16:creationId xmlns:a16="http://schemas.microsoft.com/office/drawing/2014/main" id="{A7862688-97DF-D4B5-73BE-98C1A1C8D9E4}"/>
              </a:ext>
            </a:extLst>
          </p:cNvPr>
          <p:cNvSpPr txBox="1"/>
          <p:nvPr/>
        </p:nvSpPr>
        <p:spPr>
          <a:xfrm>
            <a:off x="614500" y="2600716"/>
            <a:ext cx="9242510" cy="646331"/>
          </a:xfrm>
          <a:prstGeom prst="rect">
            <a:avLst/>
          </a:prstGeom>
          <a:noFill/>
        </p:spPr>
        <p:txBody>
          <a:bodyPr wrap="square" rtlCol="0">
            <a:spAutoFit/>
          </a:bodyPr>
          <a:lstStyle/>
          <a:p>
            <a:r>
              <a:rPr lang="en-US" sz="3600">
                <a:solidFill>
                  <a:srgbClr val="FF0000"/>
                </a:solidFill>
                <a:latin typeface="Arial" panose="020B0604020202020204" pitchFamily="34" charset="0"/>
                <a:cs typeface="Arial" panose="020B0604020202020204" pitchFamily="34" charset="0"/>
              </a:rPr>
              <a:t>Thảo luận nhóm và trả lời các câu hỏi sau:</a:t>
            </a:r>
          </a:p>
        </p:txBody>
      </p:sp>
      <p:sp>
        <p:nvSpPr>
          <p:cNvPr id="11" name="Rectangle: Rounded Corners 10">
            <a:extLst>
              <a:ext uri="{FF2B5EF4-FFF2-40B4-BE49-F238E27FC236}">
                <a16:creationId xmlns:a16="http://schemas.microsoft.com/office/drawing/2014/main" id="{155CBE9C-D7E3-B882-6DBC-2D846FD5AD47}"/>
              </a:ext>
            </a:extLst>
          </p:cNvPr>
          <p:cNvSpPr/>
          <p:nvPr/>
        </p:nvSpPr>
        <p:spPr>
          <a:xfrm>
            <a:off x="3501271" y="3566177"/>
            <a:ext cx="11285458" cy="120102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tx1"/>
                </a:solidFill>
                <a:latin typeface="Arial" panose="020B0604020202020204" pitchFamily="34" charset="0"/>
                <a:cs typeface="Arial" panose="020B0604020202020204" pitchFamily="34" charset="0"/>
              </a:rPr>
              <a:t>2. Hãy kể tên hai phần mềm mà em đã sử dụng.</a:t>
            </a:r>
          </a:p>
        </p:txBody>
      </p:sp>
      <p:grpSp>
        <p:nvGrpSpPr>
          <p:cNvPr id="32" name="Group 31">
            <a:extLst>
              <a:ext uri="{FF2B5EF4-FFF2-40B4-BE49-F238E27FC236}">
                <a16:creationId xmlns:a16="http://schemas.microsoft.com/office/drawing/2014/main" id="{38D17941-CB50-CE45-958E-E8734EE4D8D0}"/>
              </a:ext>
            </a:extLst>
          </p:cNvPr>
          <p:cNvGrpSpPr/>
          <p:nvPr/>
        </p:nvGrpSpPr>
        <p:grpSpPr>
          <a:xfrm>
            <a:off x="877032" y="5390539"/>
            <a:ext cx="7010400" cy="4539746"/>
            <a:chOff x="1465949" y="5462327"/>
            <a:chExt cx="7010400" cy="4539746"/>
          </a:xfrm>
        </p:grpSpPr>
        <p:pic>
          <p:nvPicPr>
            <p:cNvPr id="3074" name="Picture 2" descr="Tải ibis Paint X MOD APK 10.0.7 (Mở khóa Premium)">
              <a:extLst>
                <a:ext uri="{FF2B5EF4-FFF2-40B4-BE49-F238E27FC236}">
                  <a16:creationId xmlns:a16="http://schemas.microsoft.com/office/drawing/2014/main" id="{C3004C5A-E39C-3300-7C3E-6B38BBF0C6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65949" y="5462327"/>
              <a:ext cx="7010400" cy="3943350"/>
            </a:xfrm>
            <a:prstGeom prst="round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18F56AB-7579-0F77-C56E-FD97BA9CBAAA}"/>
                </a:ext>
              </a:extLst>
            </p:cNvPr>
            <p:cNvSpPr txBox="1"/>
            <p:nvPr/>
          </p:nvSpPr>
          <p:spPr>
            <a:xfrm>
              <a:off x="1761320" y="9355742"/>
              <a:ext cx="6145862" cy="646331"/>
            </a:xfrm>
            <a:prstGeom prst="rect">
              <a:avLst/>
            </a:prstGeom>
            <a:noFill/>
          </p:spPr>
          <p:txBody>
            <a:bodyPr wrap="square" rtlCol="0">
              <a:spAutoFit/>
            </a:bodyPr>
            <a:lstStyle/>
            <a:p>
              <a:pPr algn="ctr"/>
              <a:r>
                <a:rPr lang="en-US" sz="3600">
                  <a:latin typeface="Arial" panose="020B0604020202020204" pitchFamily="34" charset="0"/>
                  <a:cs typeface="Arial" panose="020B0604020202020204" pitchFamily="34" charset="0"/>
                </a:rPr>
                <a:t>Phần mềm vẽ </a:t>
              </a:r>
            </a:p>
          </p:txBody>
        </p:sp>
      </p:grpSp>
      <p:grpSp>
        <p:nvGrpSpPr>
          <p:cNvPr id="31" name="Group 30">
            <a:extLst>
              <a:ext uri="{FF2B5EF4-FFF2-40B4-BE49-F238E27FC236}">
                <a16:creationId xmlns:a16="http://schemas.microsoft.com/office/drawing/2014/main" id="{53FAC607-F472-487A-1410-8688C14CD48F}"/>
              </a:ext>
            </a:extLst>
          </p:cNvPr>
          <p:cNvGrpSpPr/>
          <p:nvPr/>
        </p:nvGrpSpPr>
        <p:grpSpPr>
          <a:xfrm>
            <a:off x="10541552" y="5507860"/>
            <a:ext cx="6145862" cy="4615126"/>
            <a:chOff x="10385683" y="5523570"/>
            <a:chExt cx="6145862" cy="4615126"/>
          </a:xfrm>
        </p:grpSpPr>
        <p:pic>
          <p:nvPicPr>
            <p:cNvPr id="7" name="Picture 6">
              <a:extLst>
                <a:ext uri="{FF2B5EF4-FFF2-40B4-BE49-F238E27FC236}">
                  <a16:creationId xmlns:a16="http://schemas.microsoft.com/office/drawing/2014/main" id="{C26E9972-EA85-6F86-FC88-57307169DAE4}"/>
                </a:ext>
              </a:extLst>
            </p:cNvPr>
            <p:cNvPicPr>
              <a:picLocks noChangeAspect="1"/>
            </p:cNvPicPr>
            <p:nvPr/>
          </p:nvPicPr>
          <p:blipFill>
            <a:blip r:embed="rId7"/>
            <a:stretch>
              <a:fillRect/>
            </a:stretch>
          </p:blipFill>
          <p:spPr>
            <a:xfrm>
              <a:off x="10578039" y="5523570"/>
              <a:ext cx="5718818" cy="3810162"/>
            </a:xfrm>
            <a:prstGeom prst="roundRect">
              <a:avLst/>
            </a:prstGeom>
          </p:spPr>
        </p:pic>
        <p:sp>
          <p:nvSpPr>
            <p:cNvPr id="9" name="TextBox 8">
              <a:extLst>
                <a:ext uri="{FF2B5EF4-FFF2-40B4-BE49-F238E27FC236}">
                  <a16:creationId xmlns:a16="http://schemas.microsoft.com/office/drawing/2014/main" id="{9CCB8220-CCB7-177C-D4C6-750E365653BA}"/>
                </a:ext>
              </a:extLst>
            </p:cNvPr>
            <p:cNvSpPr txBox="1"/>
            <p:nvPr/>
          </p:nvSpPr>
          <p:spPr>
            <a:xfrm>
              <a:off x="10385683" y="9492365"/>
              <a:ext cx="6145862" cy="646331"/>
            </a:xfrm>
            <a:prstGeom prst="rect">
              <a:avLst/>
            </a:prstGeom>
            <a:noFill/>
          </p:spPr>
          <p:txBody>
            <a:bodyPr wrap="square" rtlCol="0">
              <a:spAutoFit/>
            </a:bodyPr>
            <a:lstStyle/>
            <a:p>
              <a:pPr algn="ctr"/>
              <a:r>
                <a:rPr lang="en-US" sz="3600">
                  <a:latin typeface="Arial" panose="020B0604020202020204" pitchFamily="34" charset="0"/>
                  <a:cs typeface="Arial" panose="020B0604020202020204" pitchFamily="34" charset="0"/>
                </a:rPr>
                <a:t>Phần mềm nghe nhạc </a:t>
              </a:r>
            </a:p>
          </p:txBody>
        </p:sp>
      </p:grpSp>
      <p:grpSp>
        <p:nvGrpSpPr>
          <p:cNvPr id="33" name="Group 32">
            <a:extLst>
              <a:ext uri="{FF2B5EF4-FFF2-40B4-BE49-F238E27FC236}">
                <a16:creationId xmlns:a16="http://schemas.microsoft.com/office/drawing/2014/main" id="{7562FE1D-6D87-E0B9-A988-80CFF3F761A0}"/>
              </a:ext>
            </a:extLst>
          </p:cNvPr>
          <p:cNvGrpSpPr/>
          <p:nvPr/>
        </p:nvGrpSpPr>
        <p:grpSpPr>
          <a:xfrm>
            <a:off x="2735977" y="405053"/>
            <a:ext cx="11307133" cy="1368251"/>
            <a:chOff x="2735977" y="405053"/>
            <a:chExt cx="11307133" cy="1368251"/>
          </a:xfrm>
        </p:grpSpPr>
        <p:grpSp>
          <p:nvGrpSpPr>
            <p:cNvPr id="37" name="Group 36">
              <a:extLst>
                <a:ext uri="{FF2B5EF4-FFF2-40B4-BE49-F238E27FC236}">
                  <a16:creationId xmlns:a16="http://schemas.microsoft.com/office/drawing/2014/main" id="{28AFD4DA-E14E-49FA-8FF4-21844F6AC90A}"/>
                </a:ext>
              </a:extLst>
            </p:cNvPr>
            <p:cNvGrpSpPr/>
            <p:nvPr/>
          </p:nvGrpSpPr>
          <p:grpSpPr>
            <a:xfrm>
              <a:off x="2735977" y="405053"/>
              <a:ext cx="11307133" cy="1368251"/>
              <a:chOff x="2735977" y="405053"/>
              <a:chExt cx="11307133" cy="1368251"/>
            </a:xfrm>
          </p:grpSpPr>
          <p:grpSp>
            <p:nvGrpSpPr>
              <p:cNvPr id="39" name="Group 4">
                <a:extLst>
                  <a:ext uri="{FF2B5EF4-FFF2-40B4-BE49-F238E27FC236}">
                    <a16:creationId xmlns:a16="http://schemas.microsoft.com/office/drawing/2014/main" id="{0E832E15-EF73-04A7-C06B-0BF3B29E5DB1}"/>
                  </a:ext>
                </a:extLst>
              </p:cNvPr>
              <p:cNvGrpSpPr/>
              <p:nvPr/>
            </p:nvGrpSpPr>
            <p:grpSpPr>
              <a:xfrm>
                <a:off x="2735977" y="405053"/>
                <a:ext cx="11307133" cy="1368251"/>
                <a:chOff x="-293923" y="0"/>
                <a:chExt cx="5457502" cy="660400"/>
              </a:xfrm>
              <a:solidFill>
                <a:schemeClr val="bg1"/>
              </a:solidFill>
            </p:grpSpPr>
            <p:sp>
              <p:nvSpPr>
                <p:cNvPr id="43" name="Freeform 5">
                  <a:extLst>
                    <a:ext uri="{FF2B5EF4-FFF2-40B4-BE49-F238E27FC236}">
                      <a16:creationId xmlns:a16="http://schemas.microsoft.com/office/drawing/2014/main" id="{703F0613-896E-B112-B3E8-622F585D799C}"/>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41" name="Picture 24">
                <a:extLst>
                  <a:ext uri="{FF2B5EF4-FFF2-40B4-BE49-F238E27FC236}">
                    <a16:creationId xmlns:a16="http://schemas.microsoft.com/office/drawing/2014/main" id="{8E15AD93-7461-2990-8884-1FE9F061A54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2881093" y="704685"/>
                <a:ext cx="733390" cy="733390"/>
              </a:xfrm>
              <a:prstGeom prst="rect">
                <a:avLst/>
              </a:prstGeom>
            </p:spPr>
          </p:pic>
        </p:grpSp>
        <p:sp>
          <p:nvSpPr>
            <p:cNvPr id="38" name="TextBox 37">
              <a:extLst>
                <a:ext uri="{FF2B5EF4-FFF2-40B4-BE49-F238E27FC236}">
                  <a16:creationId xmlns:a16="http://schemas.microsoft.com/office/drawing/2014/main" id="{291A845A-FF80-78C2-83A1-3C7977EF1BB0}"/>
                </a:ext>
              </a:extLst>
            </p:cNvPr>
            <p:cNvSpPr txBox="1"/>
            <p:nvPr/>
          </p:nvSpPr>
          <p:spPr>
            <a:xfrm>
              <a:off x="2864204" y="632280"/>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1. Phần cứng hay phần mềm?</a:t>
              </a:r>
            </a:p>
          </p:txBody>
        </p:sp>
      </p:grpSp>
    </p:spTree>
    <p:extLst>
      <p:ext uri="{BB962C8B-B14F-4D97-AF65-F5344CB8AC3E}">
        <p14:creationId xmlns:p14="http://schemas.microsoft.com/office/powerpoint/2010/main" val="32133944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2">
            <a:extLst>
              <a:ext uri="{FF2B5EF4-FFF2-40B4-BE49-F238E27FC236}">
                <a16:creationId xmlns:a16="http://schemas.microsoft.com/office/drawing/2014/main" id="{8CA20193-6FF2-80F2-BE9B-9C835458E801}"/>
              </a:ext>
            </a:extLst>
          </p:cNvPr>
          <p:cNvGrpSpPr/>
          <p:nvPr/>
        </p:nvGrpSpPr>
        <p:grpSpPr>
          <a:xfrm>
            <a:off x="1638300" y="1866900"/>
            <a:ext cx="15011400" cy="6352800"/>
            <a:chOff x="0" y="0"/>
            <a:chExt cx="3286711" cy="2167467"/>
          </a:xfrm>
        </p:grpSpPr>
        <p:sp>
          <p:nvSpPr>
            <p:cNvPr id="7" name="Freeform 3">
              <a:extLst>
                <a:ext uri="{FF2B5EF4-FFF2-40B4-BE49-F238E27FC236}">
                  <a16:creationId xmlns:a16="http://schemas.microsoft.com/office/drawing/2014/main" id="{688C173D-3DC8-848F-4CD1-F1FD32CA9529}"/>
                </a:ext>
              </a:extLst>
            </p:cNvPr>
            <p:cNvSpPr/>
            <p:nvPr/>
          </p:nvSpPr>
          <p:spPr>
            <a:xfrm>
              <a:off x="0" y="0"/>
              <a:ext cx="3286711" cy="2167467"/>
            </a:xfrm>
            <a:custGeom>
              <a:avLst/>
              <a:gdLst/>
              <a:ahLst/>
              <a:cxnLst/>
              <a:rect l="l" t="t" r="r" b="b"/>
              <a:pathLst>
                <a:path w="3286711" h="2167467">
                  <a:moveTo>
                    <a:pt x="0" y="0"/>
                  </a:moveTo>
                  <a:lnTo>
                    <a:pt x="3286711" y="0"/>
                  </a:lnTo>
                  <a:lnTo>
                    <a:pt x="3286711" y="2167467"/>
                  </a:lnTo>
                  <a:lnTo>
                    <a:pt x="0" y="2167467"/>
                  </a:lnTo>
                  <a:close/>
                </a:path>
              </a:pathLst>
            </a:custGeom>
            <a:solidFill>
              <a:srgbClr val="FFFFFF">
                <a:alpha val="61961"/>
              </a:srgbClr>
            </a:solidFill>
            <a:ln w="142875">
              <a:solidFill>
                <a:srgbClr val="AD795B">
                  <a:alpha val="61961"/>
                </a:srgbClr>
              </a:solidFill>
            </a:ln>
          </p:spPr>
        </p:sp>
        <p:sp>
          <p:nvSpPr>
            <p:cNvPr id="8" name="TextBox 4">
              <a:extLst>
                <a:ext uri="{FF2B5EF4-FFF2-40B4-BE49-F238E27FC236}">
                  <a16:creationId xmlns:a16="http://schemas.microsoft.com/office/drawing/2014/main" id="{4A94B9B9-767C-CD37-790C-817A5350FC80}"/>
                </a:ext>
              </a:extLst>
            </p:cNvPr>
            <p:cNvSpPr txBox="1"/>
            <p:nvPr/>
          </p:nvSpPr>
          <p:spPr>
            <a:xfrm>
              <a:off x="0" y="-28575"/>
              <a:ext cx="812800" cy="841375"/>
            </a:xfrm>
            <a:prstGeom prst="rect">
              <a:avLst/>
            </a:prstGeom>
          </p:spPr>
          <p:txBody>
            <a:bodyPr lIns="50800" tIns="50800" rIns="50800" bIns="50800" rtlCol="0" anchor="ctr"/>
            <a:lstStyle/>
            <a:p>
              <a:pPr algn="ctr">
                <a:lnSpc>
                  <a:spcPts val="2265"/>
                </a:lnSpc>
              </a:pPr>
              <a:endParaRPr/>
            </a:p>
          </p:txBody>
        </p:sp>
      </p:grpSp>
      <p:pic>
        <p:nvPicPr>
          <p:cNvPr id="5" name="Picture 3">
            <a:extLst>
              <a:ext uri="{FF2B5EF4-FFF2-40B4-BE49-F238E27FC236}">
                <a16:creationId xmlns:a16="http://schemas.microsoft.com/office/drawing/2014/main" id="{C6F971AE-0363-0F08-3448-552B6B7646E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676930">
            <a:off x="68233" y="7746434"/>
            <a:ext cx="3140135" cy="2255187"/>
          </a:xfrm>
          <a:prstGeom prst="rect">
            <a:avLst/>
          </a:prstGeom>
        </p:spPr>
      </p:pic>
      <p:pic>
        <p:nvPicPr>
          <p:cNvPr id="9" name="Picture 4">
            <a:extLst>
              <a:ext uri="{FF2B5EF4-FFF2-40B4-BE49-F238E27FC236}">
                <a16:creationId xmlns:a16="http://schemas.microsoft.com/office/drawing/2014/main" id="{B71CFC89-09C0-EA54-C560-1347212F6D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81096">
            <a:off x="14844145" y="469309"/>
            <a:ext cx="3431585" cy="2795182"/>
          </a:xfrm>
          <a:prstGeom prst="rect">
            <a:avLst/>
          </a:prstGeom>
        </p:spPr>
      </p:pic>
      <p:pic>
        <p:nvPicPr>
          <p:cNvPr id="11" name="Picture 7">
            <a:extLst>
              <a:ext uri="{FF2B5EF4-FFF2-40B4-BE49-F238E27FC236}">
                <a16:creationId xmlns:a16="http://schemas.microsoft.com/office/drawing/2014/main" id="{E1F73FB9-2DE8-2707-69ED-A1C70DAB473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956475">
            <a:off x="16175435" y="5396257"/>
            <a:ext cx="804218" cy="1769280"/>
          </a:xfrm>
          <a:prstGeom prst="rect">
            <a:avLst/>
          </a:prstGeom>
        </p:spPr>
      </p:pic>
      <p:pic>
        <p:nvPicPr>
          <p:cNvPr id="12" name="Picture 8">
            <a:extLst>
              <a:ext uri="{FF2B5EF4-FFF2-40B4-BE49-F238E27FC236}">
                <a16:creationId xmlns:a16="http://schemas.microsoft.com/office/drawing/2014/main" id="{F28B6076-BD32-DDFE-FC49-D4B26BA2DA0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1850">
            <a:off x="11541187" y="8765895"/>
            <a:ext cx="2034164" cy="1941701"/>
          </a:xfrm>
          <a:prstGeom prst="rect">
            <a:avLst/>
          </a:prstGeom>
        </p:spPr>
      </p:pic>
      <p:pic>
        <p:nvPicPr>
          <p:cNvPr id="13" name="Picture 8">
            <a:extLst>
              <a:ext uri="{FF2B5EF4-FFF2-40B4-BE49-F238E27FC236}">
                <a16:creationId xmlns:a16="http://schemas.microsoft.com/office/drawing/2014/main" id="{A0CCE0AA-E0E6-460E-3CDA-AC37CF7D46A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1850">
            <a:off x="396075" y="590983"/>
            <a:ext cx="1177844" cy="1124305"/>
          </a:xfrm>
          <a:prstGeom prst="rect">
            <a:avLst/>
          </a:prstGeom>
        </p:spPr>
      </p:pic>
      <p:pic>
        <p:nvPicPr>
          <p:cNvPr id="14" name="Picture 21">
            <a:extLst>
              <a:ext uri="{FF2B5EF4-FFF2-40B4-BE49-F238E27FC236}">
                <a16:creationId xmlns:a16="http://schemas.microsoft.com/office/drawing/2014/main" id="{FAC18F9F-0EE3-30AC-539D-9B1E05F4A1D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6320088">
            <a:off x="7063195" y="170329"/>
            <a:ext cx="1685171" cy="1685171"/>
          </a:xfrm>
          <a:prstGeom prst="rect">
            <a:avLst/>
          </a:prstGeom>
        </p:spPr>
      </p:pic>
      <p:sp>
        <p:nvSpPr>
          <p:cNvPr id="15" name="TextBox 31">
            <a:extLst>
              <a:ext uri="{FF2B5EF4-FFF2-40B4-BE49-F238E27FC236}">
                <a16:creationId xmlns:a16="http://schemas.microsoft.com/office/drawing/2014/main" id="{99846425-6E76-BDD6-862E-B5B70F0C776E}"/>
              </a:ext>
            </a:extLst>
          </p:cNvPr>
          <p:cNvSpPr txBox="1"/>
          <p:nvPr/>
        </p:nvSpPr>
        <p:spPr>
          <a:xfrm>
            <a:off x="2944467" y="3178893"/>
            <a:ext cx="12399066" cy="3983911"/>
          </a:xfrm>
          <a:prstGeom prst="rect">
            <a:avLst/>
          </a:prstGeom>
        </p:spPr>
        <p:txBody>
          <a:bodyPr wrap="square" lIns="0" tIns="0" rIns="0" bIns="0" rtlCol="0" anchor="t">
            <a:spAutoFit/>
          </a:bodyPr>
          <a:lstStyle/>
          <a:p>
            <a:pPr algn="ctr">
              <a:lnSpc>
                <a:spcPct val="150000"/>
              </a:lnSpc>
            </a:pPr>
            <a:r>
              <a:rPr lang="en-US" sz="6000" b="1">
                <a:solidFill>
                  <a:srgbClr val="664354"/>
                </a:solidFill>
                <a:latin typeface="Arial" panose="020B0604020202020204" pitchFamily="34" charset="0"/>
                <a:cs typeface="Arial" panose="020B0604020202020204" pitchFamily="34" charset="0"/>
              </a:rPr>
              <a:t>PHẦN 2. </a:t>
            </a:r>
          </a:p>
          <a:p>
            <a:pPr algn="ctr">
              <a:lnSpc>
                <a:spcPct val="150000"/>
              </a:lnSpc>
            </a:pPr>
            <a:r>
              <a:rPr lang="en-US" sz="6000" b="1">
                <a:solidFill>
                  <a:srgbClr val="664354"/>
                </a:solidFill>
                <a:latin typeface="Arial" panose="020B0604020202020204" pitchFamily="34" charset="0"/>
                <a:cs typeface="Arial" panose="020B0604020202020204" pitchFamily="34" charset="0"/>
              </a:rPr>
              <a:t>MỐI QUAN HỆ GIỮA PHẦN CỨNG VÀ PHẦN MỀM</a:t>
            </a:r>
          </a:p>
        </p:txBody>
      </p:sp>
    </p:spTree>
    <p:extLst>
      <p:ext uri="{BB962C8B-B14F-4D97-AF65-F5344CB8AC3E}">
        <p14:creationId xmlns:p14="http://schemas.microsoft.com/office/powerpoint/2010/main" val="17201986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67" name="Group 66">
            <a:extLst>
              <a:ext uri="{FF2B5EF4-FFF2-40B4-BE49-F238E27FC236}">
                <a16:creationId xmlns:a16="http://schemas.microsoft.com/office/drawing/2014/main" id="{C312C686-ED94-6C59-53B1-01341F143BD0}"/>
              </a:ext>
            </a:extLst>
          </p:cNvPr>
          <p:cNvGrpSpPr/>
          <p:nvPr/>
        </p:nvGrpSpPr>
        <p:grpSpPr>
          <a:xfrm>
            <a:off x="371585" y="405053"/>
            <a:ext cx="15864478" cy="1368251"/>
            <a:chOff x="371585" y="405053"/>
            <a:chExt cx="15864478" cy="1368251"/>
          </a:xfrm>
        </p:grpSpPr>
        <p:grpSp>
          <p:nvGrpSpPr>
            <p:cNvPr id="42" name="Group 41">
              <a:extLst>
                <a:ext uri="{FF2B5EF4-FFF2-40B4-BE49-F238E27FC236}">
                  <a16:creationId xmlns:a16="http://schemas.microsoft.com/office/drawing/2014/main" id="{551E6C77-32D4-715B-EF30-96D04F100BED}"/>
                </a:ext>
              </a:extLst>
            </p:cNvPr>
            <p:cNvGrpSpPr/>
            <p:nvPr/>
          </p:nvGrpSpPr>
          <p:grpSpPr>
            <a:xfrm>
              <a:off x="371585" y="405053"/>
              <a:ext cx="15864478" cy="1368251"/>
              <a:chOff x="371585" y="405053"/>
              <a:chExt cx="15864478" cy="1368251"/>
            </a:xfrm>
          </p:grpSpPr>
          <p:grpSp>
            <p:nvGrpSpPr>
              <p:cNvPr id="4" name="Group 4"/>
              <p:cNvGrpSpPr/>
              <p:nvPr/>
            </p:nvGrpSpPr>
            <p:grpSpPr>
              <a:xfrm>
                <a:off x="371585" y="405053"/>
                <a:ext cx="15864478" cy="1368251"/>
                <a:chOff x="-1435121" y="0"/>
                <a:chExt cx="7657151" cy="660400"/>
              </a:xfrm>
              <a:solidFill>
                <a:schemeClr val="bg1"/>
              </a:solidFill>
            </p:grpSpPr>
            <p:sp>
              <p:nvSpPr>
                <p:cNvPr id="5" name="Freeform 5"/>
                <p:cNvSpPr/>
                <p:nvPr/>
              </p:nvSpPr>
              <p:spPr>
                <a:xfrm>
                  <a:off x="-1435121" y="0"/>
                  <a:ext cx="7657151"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txBody>
                <a:bodyPr/>
                <a:lstStyle/>
                <a:p>
                  <a:endParaRPr lang="en-US"/>
                </a:p>
              </p:txBody>
            </p:sp>
          </p:grpSp>
          <p:pic>
            <p:nvPicPr>
              <p:cNvPr id="24" name="Picture 2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5230569" y="753679"/>
                <a:ext cx="733390" cy="733390"/>
              </a:xfrm>
              <a:prstGeom prst="rect">
                <a:avLst/>
              </a:prstGeom>
            </p:spPr>
          </p:pic>
        </p:grpSp>
        <p:sp>
          <p:nvSpPr>
            <p:cNvPr id="66" name="TextBox 65">
              <a:extLst>
                <a:ext uri="{FF2B5EF4-FFF2-40B4-BE49-F238E27FC236}">
                  <a16:creationId xmlns:a16="http://schemas.microsoft.com/office/drawing/2014/main" id="{D5AFC779-4984-8F87-A010-2D330C413C84}"/>
                </a:ext>
              </a:extLst>
            </p:cNvPr>
            <p:cNvSpPr txBox="1"/>
            <p:nvPr/>
          </p:nvSpPr>
          <p:spPr>
            <a:xfrm>
              <a:off x="522903" y="654930"/>
              <a:ext cx="14919107"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2. Ống kính điện thoại và phần mềm chụp ảnh</a:t>
              </a:r>
            </a:p>
          </p:txBody>
        </p:sp>
      </p:grpSp>
      <p:grpSp>
        <p:nvGrpSpPr>
          <p:cNvPr id="6" name="Group 5">
            <a:extLst>
              <a:ext uri="{FF2B5EF4-FFF2-40B4-BE49-F238E27FC236}">
                <a16:creationId xmlns:a16="http://schemas.microsoft.com/office/drawing/2014/main" id="{D1862D43-6EDE-3C07-8E85-E4A9D4C6638F}"/>
              </a:ext>
            </a:extLst>
          </p:cNvPr>
          <p:cNvGrpSpPr/>
          <p:nvPr/>
        </p:nvGrpSpPr>
        <p:grpSpPr>
          <a:xfrm>
            <a:off x="0" y="2404749"/>
            <a:ext cx="7101485" cy="1361747"/>
            <a:chOff x="0" y="2378805"/>
            <a:chExt cx="7101485" cy="1361747"/>
          </a:xfrm>
        </p:grpSpPr>
        <p:sp>
          <p:nvSpPr>
            <p:cNvPr id="33" name="Rectangle 32">
              <a:extLst>
                <a:ext uri="{FF2B5EF4-FFF2-40B4-BE49-F238E27FC236}">
                  <a16:creationId xmlns:a16="http://schemas.microsoft.com/office/drawing/2014/main" id="{9E382F60-F4F1-896D-C3B2-850EB73387F3}"/>
                </a:ext>
              </a:extLst>
            </p:cNvPr>
            <p:cNvSpPr/>
            <p:nvPr/>
          </p:nvSpPr>
          <p:spPr>
            <a:xfrm>
              <a:off x="0" y="2637679"/>
              <a:ext cx="6477000" cy="905621"/>
            </a:xfrm>
            <a:prstGeom prst="rect">
              <a:avLst/>
            </a:prstGeom>
            <a:solidFill>
              <a:srgbClr val="EDB57A"/>
            </a:solidFill>
            <a:ln>
              <a:solidFill>
                <a:srgbClr val="EDB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7" name="Picture 2">
              <a:extLst>
                <a:ext uri="{FF2B5EF4-FFF2-40B4-BE49-F238E27FC236}">
                  <a16:creationId xmlns:a16="http://schemas.microsoft.com/office/drawing/2014/main" id="{CD6D6A60-3E01-2CB0-F387-F6214C33B06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5666695" y="2378805"/>
              <a:ext cx="1434790" cy="1361747"/>
            </a:xfrm>
            <a:prstGeom prst="rect">
              <a:avLst/>
            </a:prstGeom>
          </p:spPr>
        </p:pic>
        <p:sp>
          <p:nvSpPr>
            <p:cNvPr id="38" name="TextBox 37">
              <a:extLst>
                <a:ext uri="{FF2B5EF4-FFF2-40B4-BE49-F238E27FC236}">
                  <a16:creationId xmlns:a16="http://schemas.microsoft.com/office/drawing/2014/main" id="{E9990844-BF10-0AA9-0E19-0D95CA62534F}"/>
                </a:ext>
              </a:extLst>
            </p:cNvPr>
            <p:cNvSpPr txBox="1"/>
            <p:nvPr/>
          </p:nvSpPr>
          <p:spPr>
            <a:xfrm>
              <a:off x="265888" y="2705736"/>
              <a:ext cx="5259424" cy="707886"/>
            </a:xfrm>
            <a:prstGeom prst="rect">
              <a:avLst/>
            </a:prstGeom>
            <a:no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Thảo luận nhóm đôi</a:t>
              </a:r>
            </a:p>
          </p:txBody>
        </p:sp>
      </p:grpSp>
      <p:pic>
        <p:nvPicPr>
          <p:cNvPr id="39" name="Picture 2">
            <a:extLst>
              <a:ext uri="{FF2B5EF4-FFF2-40B4-BE49-F238E27FC236}">
                <a16:creationId xmlns:a16="http://schemas.microsoft.com/office/drawing/2014/main" id="{FCA5FEC5-9888-5232-ADED-19D55915F6D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2098620" y="6833246"/>
            <a:ext cx="4780282" cy="3453754"/>
          </a:xfrm>
          <a:prstGeom prst="rect">
            <a:avLst/>
          </a:prstGeom>
        </p:spPr>
      </p:pic>
      <p:grpSp>
        <p:nvGrpSpPr>
          <p:cNvPr id="44" name="Group 43">
            <a:extLst>
              <a:ext uri="{FF2B5EF4-FFF2-40B4-BE49-F238E27FC236}">
                <a16:creationId xmlns:a16="http://schemas.microsoft.com/office/drawing/2014/main" id="{A7946CEC-5CF9-35EF-7696-78A55228CE29}"/>
              </a:ext>
            </a:extLst>
          </p:cNvPr>
          <p:cNvGrpSpPr/>
          <p:nvPr/>
        </p:nvGrpSpPr>
        <p:grpSpPr>
          <a:xfrm>
            <a:off x="9841453" y="2234737"/>
            <a:ext cx="7391400" cy="3431904"/>
            <a:chOff x="9524524" y="2276819"/>
            <a:chExt cx="7391400" cy="3431904"/>
          </a:xfrm>
        </p:grpSpPr>
        <p:pic>
          <p:nvPicPr>
            <p:cNvPr id="41" name="Picture 40">
              <a:extLst>
                <a:ext uri="{FF2B5EF4-FFF2-40B4-BE49-F238E27FC236}">
                  <a16:creationId xmlns:a16="http://schemas.microsoft.com/office/drawing/2014/main" id="{8DF7C55E-C2C7-C2BB-FB94-4D7B63ED2A94}"/>
                </a:ext>
              </a:extLst>
            </p:cNvPr>
            <p:cNvPicPr>
              <a:picLocks noChangeAspect="1"/>
            </p:cNvPicPr>
            <p:nvPr/>
          </p:nvPicPr>
          <p:blipFill>
            <a:blip r:embed="rId12"/>
            <a:stretch>
              <a:fillRect/>
            </a:stretch>
          </p:blipFill>
          <p:spPr>
            <a:xfrm>
              <a:off x="9524524" y="2276819"/>
              <a:ext cx="7391400" cy="2906604"/>
            </a:xfrm>
            <a:prstGeom prst="rect">
              <a:avLst/>
            </a:prstGeom>
          </p:spPr>
        </p:pic>
        <p:sp>
          <p:nvSpPr>
            <p:cNvPr id="43" name="TextBox 42">
              <a:extLst>
                <a:ext uri="{FF2B5EF4-FFF2-40B4-BE49-F238E27FC236}">
                  <a16:creationId xmlns:a16="http://schemas.microsoft.com/office/drawing/2014/main" id="{971075A4-3966-46C6-7684-66C6AD9764EB}"/>
                </a:ext>
              </a:extLst>
            </p:cNvPr>
            <p:cNvSpPr txBox="1"/>
            <p:nvPr/>
          </p:nvSpPr>
          <p:spPr>
            <a:xfrm>
              <a:off x="10752855" y="5308613"/>
              <a:ext cx="5695225" cy="400110"/>
            </a:xfrm>
            <a:prstGeom prst="rect">
              <a:avLst/>
            </a:prstGeom>
            <a:noFill/>
          </p:spPr>
          <p:txBody>
            <a:bodyPr wrap="square" rtlCol="0">
              <a:spAutoFit/>
            </a:bodyPr>
            <a:lstStyle/>
            <a:p>
              <a:r>
                <a:rPr lang="en-US" sz="2000" b="1">
                  <a:latin typeface="Arial" panose="020B0604020202020204" pitchFamily="34" charset="0"/>
                  <a:cs typeface="Arial" panose="020B0604020202020204" pitchFamily="34" charset="0"/>
                </a:rPr>
                <a:t>Hình 1. </a:t>
              </a:r>
              <a:r>
                <a:rPr lang="en-US" sz="2000">
                  <a:latin typeface="Arial" panose="020B0604020202020204" pitchFamily="34" charset="0"/>
                  <a:cs typeface="Arial" panose="020B0604020202020204" pitchFamily="34" charset="0"/>
                </a:rPr>
                <a:t>Chụp ảnh bằng điện thoại thông minh</a:t>
              </a:r>
            </a:p>
          </p:txBody>
        </p:sp>
      </p:grpSp>
      <p:sp>
        <p:nvSpPr>
          <p:cNvPr id="45" name="TextBox 44">
            <a:extLst>
              <a:ext uri="{FF2B5EF4-FFF2-40B4-BE49-F238E27FC236}">
                <a16:creationId xmlns:a16="http://schemas.microsoft.com/office/drawing/2014/main" id="{68B08DC3-E543-2905-9CA3-4F2064ED18BA}"/>
              </a:ext>
            </a:extLst>
          </p:cNvPr>
          <p:cNvSpPr txBox="1"/>
          <p:nvPr/>
        </p:nvSpPr>
        <p:spPr>
          <a:xfrm>
            <a:off x="508118" y="3766496"/>
            <a:ext cx="8515886" cy="1651671"/>
          </a:xfrm>
          <a:prstGeom prst="rect">
            <a:avLst/>
          </a:prstGeom>
          <a:noFill/>
        </p:spPr>
        <p:txBody>
          <a:bodyPr wrap="square" rtlCol="0">
            <a:spAutoFit/>
          </a:bodyPr>
          <a:lstStyle/>
          <a:p>
            <a:pPr algn="just">
              <a:lnSpc>
                <a:spcPct val="150000"/>
              </a:lnSpc>
            </a:pPr>
            <a:r>
              <a:rPr lang="en-US" sz="3600">
                <a:latin typeface="Arial" panose="020B0604020202020204" pitchFamily="34" charset="0"/>
                <a:cs typeface="Arial" panose="020B0604020202020204" pitchFamily="34" charset="0"/>
              </a:rPr>
              <a:t>Em hãy quan sát Hình 1 và trả lời các câu hỏi sau:</a:t>
            </a:r>
          </a:p>
        </p:txBody>
      </p:sp>
      <p:sp>
        <p:nvSpPr>
          <p:cNvPr id="46" name="TextBox 45">
            <a:extLst>
              <a:ext uri="{FF2B5EF4-FFF2-40B4-BE49-F238E27FC236}">
                <a16:creationId xmlns:a16="http://schemas.microsoft.com/office/drawing/2014/main" id="{837758C0-6037-1562-B1A0-108C2BFAE630}"/>
              </a:ext>
            </a:extLst>
          </p:cNvPr>
          <p:cNvSpPr txBox="1"/>
          <p:nvPr/>
        </p:nvSpPr>
        <p:spPr>
          <a:xfrm>
            <a:off x="350773" y="5760253"/>
            <a:ext cx="13566623" cy="646331"/>
          </a:xfrm>
          <a:prstGeom prst="rect">
            <a:avLst/>
          </a:prstGeom>
          <a:noFill/>
        </p:spPr>
        <p:txBody>
          <a:bodyPr wrap="square" rtlCol="0">
            <a:spAutoFit/>
          </a:bodyPr>
          <a:lstStyle/>
          <a:p>
            <a:r>
              <a:rPr lang="en-US" sz="3600">
                <a:solidFill>
                  <a:srgbClr val="FF0000"/>
                </a:solidFill>
                <a:effectLst/>
                <a:latin typeface="Arial" panose="020B0604020202020204" pitchFamily="34" charset="0"/>
                <a:ea typeface="Calibri" panose="020F0502020204030204" pitchFamily="34" charset="0"/>
                <a:cs typeface="Arial" panose="020B0604020202020204" pitchFamily="34" charset="0"/>
              </a:rPr>
              <a:t>1. Ghép mỗi mục ở cột A với một mục ở cột B cho phù hợp.</a:t>
            </a:r>
          </a:p>
        </p:txBody>
      </p:sp>
      <p:graphicFrame>
        <p:nvGraphicFramePr>
          <p:cNvPr id="47" name="Table 46">
            <a:extLst>
              <a:ext uri="{FF2B5EF4-FFF2-40B4-BE49-F238E27FC236}">
                <a16:creationId xmlns:a16="http://schemas.microsoft.com/office/drawing/2014/main" id="{A5D70B40-3E4D-8B09-3BC2-4740D05CAA2C}"/>
              </a:ext>
            </a:extLst>
          </p:cNvPr>
          <p:cNvGraphicFramePr>
            <a:graphicFrameLocks noGrp="1"/>
          </p:cNvGraphicFramePr>
          <p:nvPr>
            <p:extLst>
              <p:ext uri="{D42A27DB-BD31-4B8C-83A1-F6EECF244321}">
                <p14:modId xmlns:p14="http://schemas.microsoft.com/office/powerpoint/2010/main" val="1436006727"/>
              </p:ext>
            </p:extLst>
          </p:nvPr>
        </p:nvGraphicFramePr>
        <p:xfrm>
          <a:off x="1736299" y="6988377"/>
          <a:ext cx="9222199" cy="2733000"/>
        </p:xfrm>
        <a:graphic>
          <a:graphicData uri="http://schemas.openxmlformats.org/drawingml/2006/table">
            <a:tbl>
              <a:tblPr firstRow="1" firstCol="1" bandRow="1">
                <a:tableStyleId>{5C22544A-7EE6-4342-B048-85BDC9FD1C3A}</a:tableStyleId>
              </a:tblPr>
              <a:tblGrid>
                <a:gridCol w="3962400">
                  <a:extLst>
                    <a:ext uri="{9D8B030D-6E8A-4147-A177-3AD203B41FA5}">
                      <a16:colId xmlns:a16="http://schemas.microsoft.com/office/drawing/2014/main" val="4159430697"/>
                    </a:ext>
                  </a:extLst>
                </a:gridCol>
                <a:gridCol w="1536010">
                  <a:extLst>
                    <a:ext uri="{9D8B030D-6E8A-4147-A177-3AD203B41FA5}">
                      <a16:colId xmlns:a16="http://schemas.microsoft.com/office/drawing/2014/main" val="1609348859"/>
                    </a:ext>
                  </a:extLst>
                </a:gridCol>
                <a:gridCol w="3723789">
                  <a:extLst>
                    <a:ext uri="{9D8B030D-6E8A-4147-A177-3AD203B41FA5}">
                      <a16:colId xmlns:a16="http://schemas.microsoft.com/office/drawing/2014/main" val="642658686"/>
                    </a:ext>
                  </a:extLst>
                </a:gridCol>
              </a:tblGrid>
              <a:tr h="0">
                <a:tc>
                  <a:txBody>
                    <a:bodyPr/>
                    <a:lstStyle/>
                    <a:p>
                      <a:pPr marL="0" marR="0" algn="ctr">
                        <a:lnSpc>
                          <a:spcPct val="150000"/>
                        </a:lnSpc>
                        <a:spcBef>
                          <a:spcPts val="0"/>
                        </a:spcBef>
                        <a:spcAft>
                          <a:spcPts val="0"/>
                        </a:spcAft>
                      </a:pPr>
                      <a:r>
                        <a:rPr lang="en-US" sz="3000" b="1">
                          <a:solidFill>
                            <a:schemeClr val="tx1"/>
                          </a:solidFill>
                          <a:effectLst/>
                          <a:latin typeface="Arial" panose="020B0604020202020204" pitchFamily="34" charset="0"/>
                          <a:cs typeface="Arial" panose="020B0604020202020204" pitchFamily="34" charset="0"/>
                        </a:rPr>
                        <a:t>A</a:t>
                      </a:r>
                      <a:endParaRPr lang="en-US" sz="3000" b="1">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tc>
                  <a:txBody>
                    <a:bodyPr/>
                    <a:lstStyle/>
                    <a:p>
                      <a:pPr marL="0" marR="0" algn="ctr">
                        <a:lnSpc>
                          <a:spcPct val="150000"/>
                        </a:lnSpc>
                        <a:spcBef>
                          <a:spcPts val="0"/>
                        </a:spcBef>
                        <a:spcAft>
                          <a:spcPts val="0"/>
                        </a:spcAft>
                      </a:pPr>
                      <a:endParaRPr lang="en-US" sz="3000" b="1">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gn="ctr">
                        <a:lnSpc>
                          <a:spcPct val="150000"/>
                        </a:lnSpc>
                        <a:spcBef>
                          <a:spcPts val="0"/>
                        </a:spcBef>
                        <a:spcAft>
                          <a:spcPts val="0"/>
                        </a:spcAft>
                      </a:pPr>
                      <a:r>
                        <a:rPr lang="en-US" sz="3000" b="1">
                          <a:solidFill>
                            <a:schemeClr val="tx1"/>
                          </a:solidFill>
                          <a:effectLst/>
                          <a:latin typeface="Arial" panose="020B0604020202020204" pitchFamily="34" charset="0"/>
                          <a:cs typeface="Arial" panose="020B0604020202020204" pitchFamily="34" charset="0"/>
                        </a:rPr>
                        <a:t>B</a:t>
                      </a:r>
                      <a:endParaRPr lang="en-US" sz="3000" b="1">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2685645394"/>
                  </a:ext>
                </a:extLst>
              </a:tr>
              <a:tr h="1147395">
                <a:tc>
                  <a:txBody>
                    <a:bodyPr/>
                    <a:lstStyle/>
                    <a:p>
                      <a:pPr marL="0" marR="0">
                        <a:lnSpc>
                          <a:spcPct val="150000"/>
                        </a:lnSpc>
                        <a:spcBef>
                          <a:spcPts val="0"/>
                        </a:spcBef>
                        <a:spcAft>
                          <a:spcPts val="0"/>
                        </a:spcAft>
                      </a:pPr>
                      <a:r>
                        <a:rPr lang="en-US" sz="3000" b="0">
                          <a:solidFill>
                            <a:schemeClr val="tx1"/>
                          </a:solidFill>
                          <a:effectLst/>
                          <a:latin typeface="Arial" panose="020B0604020202020204" pitchFamily="34" charset="0"/>
                          <a:cs typeface="Arial" panose="020B0604020202020204" pitchFamily="34" charset="0"/>
                        </a:rPr>
                        <a:t>1) Ống kính điện thoại</a:t>
                      </a:r>
                      <a:endParaRPr lang="en-US" sz="30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a:lnSpc>
                          <a:spcPct val="150000"/>
                        </a:lnSpc>
                        <a:spcBef>
                          <a:spcPts val="0"/>
                        </a:spcBef>
                        <a:spcAft>
                          <a:spcPts val="0"/>
                        </a:spcAft>
                      </a:pPr>
                      <a:endParaRPr lang="en-US" sz="30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50000"/>
                        </a:lnSpc>
                        <a:spcBef>
                          <a:spcPts val="0"/>
                        </a:spcBef>
                        <a:spcAft>
                          <a:spcPts val="0"/>
                        </a:spcAft>
                      </a:pPr>
                      <a:r>
                        <a:rPr lang="en-US" sz="3000" b="0">
                          <a:solidFill>
                            <a:schemeClr val="tx1"/>
                          </a:solidFill>
                          <a:effectLst/>
                          <a:latin typeface="Arial" panose="020B0604020202020204" pitchFamily="34" charset="0"/>
                          <a:cs typeface="Arial" panose="020B0604020202020204" pitchFamily="34" charset="0"/>
                        </a:rPr>
                        <a:t>a) Phần mềm</a:t>
                      </a:r>
                      <a:endParaRPr lang="en-US" sz="30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319008495"/>
                  </a:ext>
                </a:extLst>
              </a:tr>
              <a:tr h="984577">
                <a:tc>
                  <a:txBody>
                    <a:bodyPr/>
                    <a:lstStyle/>
                    <a:p>
                      <a:pPr marL="0" marR="0">
                        <a:lnSpc>
                          <a:spcPct val="150000"/>
                        </a:lnSpc>
                        <a:spcBef>
                          <a:spcPts val="0"/>
                        </a:spcBef>
                        <a:spcAft>
                          <a:spcPts val="0"/>
                        </a:spcAft>
                      </a:pPr>
                      <a:r>
                        <a:rPr lang="en-US" sz="3000" b="0">
                          <a:solidFill>
                            <a:schemeClr val="tx1"/>
                          </a:solidFill>
                          <a:effectLst/>
                          <a:latin typeface="Arial" panose="020B0604020202020204" pitchFamily="34" charset="0"/>
                          <a:cs typeface="Arial" panose="020B0604020202020204" pitchFamily="34" charset="0"/>
                        </a:rPr>
                        <a:t>2) Ứng dụng chụp ảnh</a:t>
                      </a:r>
                      <a:endParaRPr lang="en-US" sz="30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a:lnSpc>
                          <a:spcPct val="150000"/>
                        </a:lnSpc>
                        <a:spcBef>
                          <a:spcPts val="0"/>
                        </a:spcBef>
                        <a:spcAft>
                          <a:spcPts val="0"/>
                        </a:spcAft>
                      </a:pPr>
                      <a:endParaRPr lang="en-US" sz="30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a:lnSpc>
                          <a:spcPct val="150000"/>
                        </a:lnSpc>
                        <a:spcBef>
                          <a:spcPts val="0"/>
                        </a:spcBef>
                        <a:spcAft>
                          <a:spcPts val="0"/>
                        </a:spcAft>
                      </a:pPr>
                      <a:r>
                        <a:rPr lang="en-US" sz="3000" b="0">
                          <a:solidFill>
                            <a:schemeClr val="tx1"/>
                          </a:solidFill>
                          <a:effectLst/>
                          <a:latin typeface="Arial" panose="020B0604020202020204" pitchFamily="34" charset="0"/>
                          <a:cs typeface="Arial" panose="020B0604020202020204" pitchFamily="34" charset="0"/>
                        </a:rPr>
                        <a:t>b) Phần cứng</a:t>
                      </a:r>
                      <a:endParaRPr lang="en-US" sz="30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351766478"/>
                  </a:ext>
                </a:extLst>
              </a:tr>
            </a:tbl>
          </a:graphicData>
        </a:graphic>
      </p:graphicFrame>
      <p:cxnSp>
        <p:nvCxnSpPr>
          <p:cNvPr id="49" name="Straight Arrow Connector 48">
            <a:extLst>
              <a:ext uri="{FF2B5EF4-FFF2-40B4-BE49-F238E27FC236}">
                <a16:creationId xmlns:a16="http://schemas.microsoft.com/office/drawing/2014/main" id="{8F5D7D18-6B26-115A-23E6-202E0D96F566}"/>
              </a:ext>
            </a:extLst>
          </p:cNvPr>
          <p:cNvCxnSpPr/>
          <p:nvPr/>
        </p:nvCxnSpPr>
        <p:spPr>
          <a:xfrm flipV="1">
            <a:off x="5712952" y="7999455"/>
            <a:ext cx="1467389" cy="119627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5F8BF684-D910-5D24-A667-A59B707E228E}"/>
              </a:ext>
            </a:extLst>
          </p:cNvPr>
          <p:cNvCxnSpPr>
            <a:cxnSpLocks/>
          </p:cNvCxnSpPr>
          <p:nvPr/>
        </p:nvCxnSpPr>
        <p:spPr>
          <a:xfrm>
            <a:off x="5712952" y="8087531"/>
            <a:ext cx="1467389" cy="13716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75840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barn(inVertical)">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53" presetClass="entr" presetSubtype="16"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ppt_w</p:attrName>
                                        </p:attrNameLst>
                                      </p:cBhvr>
                                      <p:tavLst>
                                        <p:tav tm="0">
                                          <p:val>
                                            <p:fltVal val="0"/>
                                          </p:val>
                                        </p:tav>
                                        <p:tav tm="100000">
                                          <p:val>
                                            <p:strVal val="#ppt_w"/>
                                          </p:val>
                                        </p:tav>
                                      </p:tavLst>
                                    </p:anim>
                                    <p:anim calcmode="lin" valueType="num">
                                      <p:cBhvr>
                                        <p:cTn id="17" dur="500" fill="hold"/>
                                        <p:tgtEl>
                                          <p:spTgt spid="39"/>
                                        </p:tgtEl>
                                        <p:attrNameLst>
                                          <p:attrName>ppt_h</p:attrName>
                                        </p:attrNameLst>
                                      </p:cBhvr>
                                      <p:tavLst>
                                        <p:tav tm="0">
                                          <p:val>
                                            <p:fltVal val="0"/>
                                          </p:val>
                                        </p:tav>
                                        <p:tav tm="100000">
                                          <p:val>
                                            <p:strVal val="#ppt_h"/>
                                          </p:val>
                                        </p:tav>
                                      </p:tavLst>
                                    </p:anim>
                                    <p:animEffect transition="in" filter="fade">
                                      <p:cBhvr>
                                        <p:cTn id="18" dur="5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barn(inVertical)">
                                      <p:cBhvr>
                                        <p:cTn id="23" dur="500"/>
                                        <p:tgtEl>
                                          <p:spTgt spid="45"/>
                                        </p:tgtEl>
                                      </p:cBhvr>
                                    </p:animEffect>
                                  </p:childTnLst>
                                </p:cTn>
                              </p:par>
                              <p:par>
                                <p:cTn id="24" presetID="16" presetClass="entr" presetSubtype="21" fill="hold" nodeType="with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barn(inVertical)">
                                      <p:cBhvr>
                                        <p:cTn id="26" dur="500"/>
                                        <p:tgtEl>
                                          <p:spTgt spid="4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barn(inVertical)">
                                      <p:cBhvr>
                                        <p:cTn id="37" dur="500"/>
                                        <p:tgtEl>
                                          <p:spTgt spid="4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down)">
                                      <p:cBhvr>
                                        <p:cTn id="42" dur="500"/>
                                        <p:tgtEl>
                                          <p:spTgt spid="5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wipe(down)">
                                      <p:cBhvr>
                                        <p:cTn id="4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67" name="Group 66">
            <a:extLst>
              <a:ext uri="{FF2B5EF4-FFF2-40B4-BE49-F238E27FC236}">
                <a16:creationId xmlns:a16="http://schemas.microsoft.com/office/drawing/2014/main" id="{C312C686-ED94-6C59-53B1-01341F143BD0}"/>
              </a:ext>
            </a:extLst>
          </p:cNvPr>
          <p:cNvGrpSpPr/>
          <p:nvPr/>
        </p:nvGrpSpPr>
        <p:grpSpPr>
          <a:xfrm>
            <a:off x="371585" y="405053"/>
            <a:ext cx="15864478" cy="1368251"/>
            <a:chOff x="371585" y="405053"/>
            <a:chExt cx="15864478" cy="1368251"/>
          </a:xfrm>
        </p:grpSpPr>
        <p:grpSp>
          <p:nvGrpSpPr>
            <p:cNvPr id="42" name="Group 41">
              <a:extLst>
                <a:ext uri="{FF2B5EF4-FFF2-40B4-BE49-F238E27FC236}">
                  <a16:creationId xmlns:a16="http://schemas.microsoft.com/office/drawing/2014/main" id="{551E6C77-32D4-715B-EF30-96D04F100BED}"/>
                </a:ext>
              </a:extLst>
            </p:cNvPr>
            <p:cNvGrpSpPr/>
            <p:nvPr/>
          </p:nvGrpSpPr>
          <p:grpSpPr>
            <a:xfrm>
              <a:off x="371585" y="405053"/>
              <a:ext cx="15864478" cy="1368251"/>
              <a:chOff x="371585" y="405053"/>
              <a:chExt cx="15864478" cy="1368251"/>
            </a:xfrm>
          </p:grpSpPr>
          <p:grpSp>
            <p:nvGrpSpPr>
              <p:cNvPr id="4" name="Group 4"/>
              <p:cNvGrpSpPr/>
              <p:nvPr/>
            </p:nvGrpSpPr>
            <p:grpSpPr>
              <a:xfrm>
                <a:off x="371585" y="405053"/>
                <a:ext cx="15864478" cy="1368251"/>
                <a:chOff x="-1435121" y="0"/>
                <a:chExt cx="7657151" cy="660400"/>
              </a:xfrm>
              <a:solidFill>
                <a:schemeClr val="bg1"/>
              </a:solidFill>
            </p:grpSpPr>
            <p:sp>
              <p:nvSpPr>
                <p:cNvPr id="5" name="Freeform 5"/>
                <p:cNvSpPr/>
                <p:nvPr/>
              </p:nvSpPr>
              <p:spPr>
                <a:xfrm>
                  <a:off x="-1435121" y="0"/>
                  <a:ext cx="7657151"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txBody>
                <a:bodyPr/>
                <a:lstStyle/>
                <a:p>
                  <a:endParaRPr lang="en-US"/>
                </a:p>
              </p:txBody>
            </p:sp>
          </p:grpSp>
          <p:pic>
            <p:nvPicPr>
              <p:cNvPr id="24" name="Picture 2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230569" y="753679"/>
                <a:ext cx="733390" cy="733390"/>
              </a:xfrm>
              <a:prstGeom prst="rect">
                <a:avLst/>
              </a:prstGeom>
            </p:spPr>
          </p:pic>
        </p:grpSp>
        <p:sp>
          <p:nvSpPr>
            <p:cNvPr id="66" name="TextBox 65">
              <a:extLst>
                <a:ext uri="{FF2B5EF4-FFF2-40B4-BE49-F238E27FC236}">
                  <a16:creationId xmlns:a16="http://schemas.microsoft.com/office/drawing/2014/main" id="{D5AFC779-4984-8F87-A010-2D330C413C84}"/>
                </a:ext>
              </a:extLst>
            </p:cNvPr>
            <p:cNvSpPr txBox="1"/>
            <p:nvPr/>
          </p:nvSpPr>
          <p:spPr>
            <a:xfrm>
              <a:off x="522903" y="654930"/>
              <a:ext cx="14919107"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2. Ống kính điện thoại và phần mềm chụp ảnh</a:t>
              </a:r>
            </a:p>
          </p:txBody>
        </p:sp>
      </p:grpSp>
      <p:sp>
        <p:nvSpPr>
          <p:cNvPr id="46" name="TextBox 45">
            <a:extLst>
              <a:ext uri="{FF2B5EF4-FFF2-40B4-BE49-F238E27FC236}">
                <a16:creationId xmlns:a16="http://schemas.microsoft.com/office/drawing/2014/main" id="{837758C0-6037-1562-B1A0-108C2BFAE630}"/>
              </a:ext>
            </a:extLst>
          </p:cNvPr>
          <p:cNvSpPr txBox="1"/>
          <p:nvPr/>
        </p:nvSpPr>
        <p:spPr>
          <a:xfrm>
            <a:off x="662991" y="2185173"/>
            <a:ext cx="10941222" cy="2482667"/>
          </a:xfrm>
          <a:prstGeom prst="rect">
            <a:avLst/>
          </a:prstGeom>
          <a:noFill/>
        </p:spPr>
        <p:txBody>
          <a:bodyPr wrap="square" rtlCol="0">
            <a:spAutoFit/>
          </a:bodyPr>
          <a:lstStyle/>
          <a:p>
            <a:pPr algn="just">
              <a:lnSpc>
                <a:spcPct val="150000"/>
              </a:lnSpc>
            </a:pPr>
            <a:r>
              <a:rPr lang="vi-VN" sz="3600">
                <a:solidFill>
                  <a:srgbClr val="FF0000"/>
                </a:solidFill>
                <a:effectLst/>
                <a:latin typeface="Arial" panose="020B0604020202020204" pitchFamily="34" charset="0"/>
                <a:ea typeface="Calibri" panose="020F0502020204030204" pitchFamily="34" charset="0"/>
                <a:cs typeface="Arial" panose="020B0604020202020204" pitchFamily="34" charset="0"/>
              </a:rPr>
              <a:t>2. Nếu thiếu ống kính hoặc ứng dụng chụp ảnh thì chiếc điện thoại có dùng để chụp ảnh được không? Tại sao?</a:t>
            </a:r>
            <a:endParaRPr lang="en-US" sz="360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26CDAE18-D121-4926-A485-FC5FFB01913E}"/>
              </a:ext>
            </a:extLst>
          </p:cNvPr>
          <p:cNvGrpSpPr/>
          <p:nvPr/>
        </p:nvGrpSpPr>
        <p:grpSpPr>
          <a:xfrm>
            <a:off x="11543916" y="2360811"/>
            <a:ext cx="5334986" cy="7271259"/>
            <a:chOff x="11402755" y="2314707"/>
            <a:chExt cx="5334986" cy="7271259"/>
          </a:xfrm>
        </p:grpSpPr>
        <p:pic>
          <p:nvPicPr>
            <p:cNvPr id="5122" name="Picture 2" descr="Hướng dẫn chụp ảnh chân dung đẹp bằng smartphone - Fptshop.com.vn">
              <a:extLst>
                <a:ext uri="{FF2B5EF4-FFF2-40B4-BE49-F238E27FC236}">
                  <a16:creationId xmlns:a16="http://schemas.microsoft.com/office/drawing/2014/main" id="{48EB56D3-0D0A-1CDF-72E3-FB35F170C52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538438">
              <a:off x="11865852" y="2997773"/>
              <a:ext cx="4871889" cy="324792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2">
              <a:extLst>
                <a:ext uri="{FF2B5EF4-FFF2-40B4-BE49-F238E27FC236}">
                  <a16:creationId xmlns:a16="http://schemas.microsoft.com/office/drawing/2014/main" id="{CD6D6A60-3E01-2CB0-F387-F6214C33B06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1811000" y="2314707"/>
              <a:ext cx="1088093" cy="1032700"/>
            </a:xfrm>
            <a:prstGeom prst="rect">
              <a:avLst/>
            </a:prstGeom>
          </p:spPr>
        </p:pic>
        <p:pic>
          <p:nvPicPr>
            <p:cNvPr id="5124" name="Picture 4" descr="Kỹ thuật chụp ảnh bằng điện thoại đẹp như máy ảnh chuyên nghiệp">
              <a:extLst>
                <a:ext uri="{FF2B5EF4-FFF2-40B4-BE49-F238E27FC236}">
                  <a16:creationId xmlns:a16="http://schemas.microsoft.com/office/drawing/2014/main" id="{34C7154D-B260-3B7F-A51A-A84A569D559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20717519">
              <a:off x="11402755" y="7089129"/>
              <a:ext cx="4129629" cy="24968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D24531D8-AAA4-B3D1-C37B-89F0B55CF45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15147969" y="8337547"/>
              <a:ext cx="1088093" cy="1032700"/>
            </a:xfrm>
            <a:prstGeom prst="rect">
              <a:avLst/>
            </a:prstGeom>
          </p:spPr>
        </p:pic>
      </p:grpSp>
      <p:grpSp>
        <p:nvGrpSpPr>
          <p:cNvPr id="11" name="Group 10">
            <a:extLst>
              <a:ext uri="{FF2B5EF4-FFF2-40B4-BE49-F238E27FC236}">
                <a16:creationId xmlns:a16="http://schemas.microsoft.com/office/drawing/2014/main" id="{D0FCDFBE-FAE3-8597-4FFD-E3C00FEFDBF7}"/>
              </a:ext>
            </a:extLst>
          </p:cNvPr>
          <p:cNvGrpSpPr/>
          <p:nvPr/>
        </p:nvGrpSpPr>
        <p:grpSpPr>
          <a:xfrm>
            <a:off x="772734" y="5101143"/>
            <a:ext cx="9313712" cy="5332223"/>
            <a:chOff x="772734" y="5101143"/>
            <a:chExt cx="9313712" cy="5332223"/>
          </a:xfrm>
        </p:grpSpPr>
        <p:sp>
          <p:nvSpPr>
            <p:cNvPr id="9" name="TextBox 8">
              <a:extLst>
                <a:ext uri="{FF2B5EF4-FFF2-40B4-BE49-F238E27FC236}">
                  <a16:creationId xmlns:a16="http://schemas.microsoft.com/office/drawing/2014/main" id="{6B9C4193-2C46-7269-3AA5-EC4E134FDE4D}"/>
                </a:ext>
              </a:extLst>
            </p:cNvPr>
            <p:cNvSpPr txBox="1"/>
            <p:nvPr/>
          </p:nvSpPr>
          <p:spPr>
            <a:xfrm>
              <a:off x="772734" y="5101143"/>
              <a:ext cx="9313712" cy="1651671"/>
            </a:xfrm>
            <a:prstGeom prst="rect">
              <a:avLst/>
            </a:prstGeom>
            <a:noFill/>
          </p:spPr>
          <p:txBody>
            <a:bodyPr wrap="square" rtlCol="0">
              <a:spAutoFit/>
            </a:bodyPr>
            <a:lstStyle/>
            <a:p>
              <a:pPr>
                <a:lnSpc>
                  <a:spcPct val="150000"/>
                </a:lnSpc>
              </a:pPr>
              <a:r>
                <a:rPr lang="en-US" sz="3600">
                  <a:sym typeface="Wingdings" panose="05000000000000000000" pitchFamily="2" charset="2"/>
                </a:rPr>
                <a:t> </a:t>
              </a:r>
              <a:r>
                <a:rPr lang="vi-VN" sz="3600"/>
                <a:t>Không chụp ảnh được vì không có thiết bị nhận dạng hình ảnh</a:t>
              </a:r>
              <a:r>
                <a:rPr lang="en-US" sz="3600"/>
                <a:t>.</a:t>
              </a:r>
              <a:endParaRPr lang="vi-VN" sz="3600"/>
            </a:p>
          </p:txBody>
        </p:sp>
        <p:pic>
          <p:nvPicPr>
            <p:cNvPr id="10" name="Picture 3">
              <a:extLst>
                <a:ext uri="{FF2B5EF4-FFF2-40B4-BE49-F238E27FC236}">
                  <a16:creationId xmlns:a16="http://schemas.microsoft.com/office/drawing/2014/main" id="{3F69CC62-B8CC-0BD7-2C86-71F14591259D}"/>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a:off x="3048000" y="7114654"/>
              <a:ext cx="4220937" cy="3318712"/>
            </a:xfrm>
            <a:prstGeom prst="rect">
              <a:avLst/>
            </a:prstGeom>
          </p:spPr>
        </p:pic>
      </p:grpSp>
    </p:spTree>
    <p:extLst>
      <p:ext uri="{BB962C8B-B14F-4D97-AF65-F5344CB8AC3E}">
        <p14:creationId xmlns:p14="http://schemas.microsoft.com/office/powerpoint/2010/main" val="42202612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ppt_x"/>
                                          </p:val>
                                        </p:tav>
                                        <p:tav tm="100000">
                                          <p:val>
                                            <p:strVal val="#ppt_x"/>
                                          </p:val>
                                        </p:tav>
                                      </p:tavLst>
                                    </p:anim>
                                    <p:anim calcmode="lin" valueType="num">
                                      <p:cBhvr additive="base">
                                        <p:cTn id="8"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67" name="Group 66">
            <a:extLst>
              <a:ext uri="{FF2B5EF4-FFF2-40B4-BE49-F238E27FC236}">
                <a16:creationId xmlns:a16="http://schemas.microsoft.com/office/drawing/2014/main" id="{C312C686-ED94-6C59-53B1-01341F143BD0}"/>
              </a:ext>
            </a:extLst>
          </p:cNvPr>
          <p:cNvGrpSpPr/>
          <p:nvPr/>
        </p:nvGrpSpPr>
        <p:grpSpPr>
          <a:xfrm>
            <a:off x="371585" y="405053"/>
            <a:ext cx="15864478" cy="1368251"/>
            <a:chOff x="371585" y="405053"/>
            <a:chExt cx="15864478" cy="1368251"/>
          </a:xfrm>
        </p:grpSpPr>
        <p:grpSp>
          <p:nvGrpSpPr>
            <p:cNvPr id="42" name="Group 41">
              <a:extLst>
                <a:ext uri="{FF2B5EF4-FFF2-40B4-BE49-F238E27FC236}">
                  <a16:creationId xmlns:a16="http://schemas.microsoft.com/office/drawing/2014/main" id="{551E6C77-32D4-715B-EF30-96D04F100BED}"/>
                </a:ext>
              </a:extLst>
            </p:cNvPr>
            <p:cNvGrpSpPr/>
            <p:nvPr/>
          </p:nvGrpSpPr>
          <p:grpSpPr>
            <a:xfrm>
              <a:off x="371585" y="405053"/>
              <a:ext cx="15864478" cy="1368251"/>
              <a:chOff x="371585" y="405053"/>
              <a:chExt cx="15864478" cy="1368251"/>
            </a:xfrm>
          </p:grpSpPr>
          <p:grpSp>
            <p:nvGrpSpPr>
              <p:cNvPr id="4" name="Group 4"/>
              <p:cNvGrpSpPr/>
              <p:nvPr/>
            </p:nvGrpSpPr>
            <p:grpSpPr>
              <a:xfrm>
                <a:off x="371585" y="405053"/>
                <a:ext cx="15864478" cy="1368251"/>
                <a:chOff x="-1435121" y="0"/>
                <a:chExt cx="7657151" cy="660400"/>
              </a:xfrm>
              <a:solidFill>
                <a:schemeClr val="bg1"/>
              </a:solidFill>
            </p:grpSpPr>
            <p:sp>
              <p:nvSpPr>
                <p:cNvPr id="5" name="Freeform 5"/>
                <p:cNvSpPr/>
                <p:nvPr/>
              </p:nvSpPr>
              <p:spPr>
                <a:xfrm>
                  <a:off x="-1435121" y="0"/>
                  <a:ext cx="7657151"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txBody>
                <a:bodyPr/>
                <a:lstStyle/>
                <a:p>
                  <a:endParaRPr lang="en-US"/>
                </a:p>
              </p:txBody>
            </p:sp>
          </p:grpSp>
          <p:pic>
            <p:nvPicPr>
              <p:cNvPr id="24" name="Picture 2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230569" y="753679"/>
                <a:ext cx="733390" cy="733390"/>
              </a:xfrm>
              <a:prstGeom prst="rect">
                <a:avLst/>
              </a:prstGeom>
            </p:spPr>
          </p:pic>
        </p:grpSp>
        <p:sp>
          <p:nvSpPr>
            <p:cNvPr id="66" name="TextBox 65">
              <a:extLst>
                <a:ext uri="{FF2B5EF4-FFF2-40B4-BE49-F238E27FC236}">
                  <a16:creationId xmlns:a16="http://schemas.microsoft.com/office/drawing/2014/main" id="{D5AFC779-4984-8F87-A010-2D330C413C84}"/>
                </a:ext>
              </a:extLst>
            </p:cNvPr>
            <p:cNvSpPr txBox="1"/>
            <p:nvPr/>
          </p:nvSpPr>
          <p:spPr>
            <a:xfrm>
              <a:off x="522903" y="654930"/>
              <a:ext cx="14919107"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2. Ống kính điện thoại và phần mềm chụp ảnh</a:t>
              </a:r>
            </a:p>
          </p:txBody>
        </p:sp>
      </p:grpSp>
      <p:grpSp>
        <p:nvGrpSpPr>
          <p:cNvPr id="32" name="Group 31">
            <a:extLst>
              <a:ext uri="{FF2B5EF4-FFF2-40B4-BE49-F238E27FC236}">
                <a16:creationId xmlns:a16="http://schemas.microsoft.com/office/drawing/2014/main" id="{968065B4-27F1-DEEF-1153-06733D1B892F}"/>
              </a:ext>
            </a:extLst>
          </p:cNvPr>
          <p:cNvGrpSpPr/>
          <p:nvPr/>
        </p:nvGrpSpPr>
        <p:grpSpPr>
          <a:xfrm>
            <a:off x="648619" y="2819297"/>
            <a:ext cx="8355741" cy="6116992"/>
            <a:chOff x="771199" y="3002490"/>
            <a:chExt cx="8355741" cy="6116992"/>
          </a:xfrm>
        </p:grpSpPr>
        <p:sp>
          <p:nvSpPr>
            <p:cNvPr id="6" name="TextBox 5">
              <a:extLst>
                <a:ext uri="{FF2B5EF4-FFF2-40B4-BE49-F238E27FC236}">
                  <a16:creationId xmlns:a16="http://schemas.microsoft.com/office/drawing/2014/main" id="{1C6C2A27-70F3-A97E-1625-5D034FE3293A}"/>
                </a:ext>
              </a:extLst>
            </p:cNvPr>
            <p:cNvSpPr txBox="1"/>
            <p:nvPr/>
          </p:nvSpPr>
          <p:spPr>
            <a:xfrm>
              <a:off x="771199" y="4533900"/>
              <a:ext cx="8355741" cy="4585582"/>
            </a:xfrm>
            <a:prstGeom prst="roundRect">
              <a:avLst/>
            </a:prstGeom>
            <a:solidFill>
              <a:schemeClr val="accent6">
                <a:lumMod val="20000"/>
                <a:lumOff val="80000"/>
              </a:schemeClr>
            </a:solidFill>
            <a:ln w="28575">
              <a:solidFill>
                <a:schemeClr val="accent2">
                  <a:lumMod val="75000"/>
                </a:schemeClr>
              </a:solidFill>
            </a:ln>
          </p:spPr>
          <p:txBody>
            <a:bodyPr wrap="square" rtlCol="0">
              <a:spAutoFit/>
            </a:bodyPr>
            <a:lstStyle/>
            <a:p>
              <a:pPr algn="just">
                <a:lnSpc>
                  <a:spcPct val="150000"/>
                </a:lnSpc>
              </a:pPr>
              <a:r>
                <a:rPr lang="en-US" sz="3600">
                  <a:effectLst/>
                  <a:latin typeface="Arial" panose="020B0604020202020204" pitchFamily="34" charset="0"/>
                  <a:ea typeface="Calibri" panose="020F0502020204030204" pitchFamily="34" charset="0"/>
                  <a:cs typeface="Arial" panose="020B0604020202020204" pitchFamily="34" charset="0"/>
                </a:rPr>
                <a:t>Từ ví dụ ở Hoạt động 2, em hãy nêu vai trò của phần mềm đối với phần cứng là gì? Không có phần cứng thì phần mềm có hoạt động được không? Tại sao?</a:t>
              </a:r>
              <a:endParaRPr lang="en-US" sz="3600">
                <a:latin typeface="Arial" panose="020B0604020202020204" pitchFamily="34" charset="0"/>
                <a:cs typeface="Arial" panose="020B0604020202020204" pitchFamily="34" charset="0"/>
              </a:endParaRPr>
            </a:p>
          </p:txBody>
        </p:sp>
        <p:pic>
          <p:nvPicPr>
            <p:cNvPr id="31" name="Picture 6">
              <a:extLst>
                <a:ext uri="{FF2B5EF4-FFF2-40B4-BE49-F238E27FC236}">
                  <a16:creationId xmlns:a16="http://schemas.microsoft.com/office/drawing/2014/main" id="{C15AED35-FB2A-4273-18B0-97D8DF4C732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4267200" y="3002490"/>
              <a:ext cx="1874889" cy="1830361"/>
            </a:xfrm>
            <a:prstGeom prst="rect">
              <a:avLst/>
            </a:prstGeom>
          </p:spPr>
        </p:pic>
      </p:grpSp>
      <p:sp>
        <p:nvSpPr>
          <p:cNvPr id="33" name="TextBox 32">
            <a:extLst>
              <a:ext uri="{FF2B5EF4-FFF2-40B4-BE49-F238E27FC236}">
                <a16:creationId xmlns:a16="http://schemas.microsoft.com/office/drawing/2014/main" id="{7676F534-1F0D-3AE4-AEC7-8B714189637F}"/>
              </a:ext>
            </a:extLst>
          </p:cNvPr>
          <p:cNvSpPr txBox="1"/>
          <p:nvPr/>
        </p:nvSpPr>
        <p:spPr>
          <a:xfrm>
            <a:off x="9599319" y="3758929"/>
            <a:ext cx="7279583" cy="5355312"/>
          </a:xfrm>
          <a:prstGeom prst="rect">
            <a:avLst/>
          </a:prstGeom>
          <a:noFill/>
        </p:spPr>
        <p:txBody>
          <a:bodyPr wrap="square" rtlCol="0">
            <a:spAutoFit/>
          </a:bodyPr>
          <a:lstStyle/>
          <a:p>
            <a:pPr marL="571500" marR="0" indent="-571500" algn="just">
              <a:lnSpc>
                <a:spcPct val="150000"/>
              </a:lnSpc>
              <a:spcBef>
                <a:spcPts val="0"/>
              </a:spcBef>
              <a:spcAft>
                <a:spcPts val="0"/>
              </a:spcAft>
              <a:buFont typeface="Arial" panose="020B0604020202020204" pitchFamily="34" charset="0"/>
              <a:buChar char="•"/>
            </a:pPr>
            <a:r>
              <a:rPr lang="en-US" sz="3600">
                <a:effectLst/>
                <a:latin typeface="Arial" panose="020B0604020202020204" pitchFamily="34" charset="0"/>
                <a:ea typeface="Calibri" panose="020F0502020204030204" pitchFamily="34" charset="0"/>
                <a:cs typeface="Arial" panose="020B0604020202020204" pitchFamily="34" charset="0"/>
              </a:rPr>
              <a:t>Vai trò: điều khiển phần cứng làm việc. </a:t>
            </a:r>
          </a:p>
          <a:p>
            <a:pPr marL="571500" marR="0" indent="-571500" algn="just">
              <a:lnSpc>
                <a:spcPct val="150000"/>
              </a:lnSpc>
              <a:spcBef>
                <a:spcPts val="0"/>
              </a:spcBef>
              <a:spcAft>
                <a:spcPts val="0"/>
              </a:spcAft>
              <a:buFont typeface="Arial" panose="020B0604020202020204" pitchFamily="34" charset="0"/>
              <a:buChar char="•"/>
            </a:pPr>
            <a:r>
              <a:rPr lang="en-US" sz="3600">
                <a:effectLst/>
                <a:latin typeface="Arial" panose="020B0604020202020204" pitchFamily="34" charset="0"/>
                <a:ea typeface="Calibri" panose="020F0502020204030204" pitchFamily="34" charset="0"/>
                <a:cs typeface="Arial" panose="020B0604020202020204" pitchFamily="34" charset="0"/>
              </a:rPr>
              <a:t>Không có phần cứng thì phần mềm không hoạt động được </a:t>
            </a:r>
          </a:p>
          <a:p>
            <a:pPr marR="0" algn="just">
              <a:lnSpc>
                <a:spcPct val="150000"/>
              </a:lnSpc>
              <a:spcBef>
                <a:spcPts val="0"/>
              </a:spcBef>
              <a:spcAft>
                <a:spcPts val="0"/>
              </a:spcAft>
            </a:pPr>
            <a:r>
              <a:rPr lang="en-US" sz="360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 </a:t>
            </a:r>
            <a:r>
              <a:rPr lang="en-US" sz="3600">
                <a:effectLst/>
                <a:latin typeface="Arial" panose="020B0604020202020204" pitchFamily="34" charset="0"/>
                <a:ea typeface="Calibri" panose="020F0502020204030204" pitchFamily="34" charset="0"/>
                <a:cs typeface="Arial" panose="020B0604020202020204" pitchFamily="34" charset="0"/>
              </a:rPr>
              <a:t>Không có môi trường để phần mềm hoạt động.</a:t>
            </a:r>
          </a:p>
          <a:p>
            <a:endParaRPr lang="en-US"/>
          </a:p>
        </p:txBody>
      </p:sp>
    </p:spTree>
    <p:extLst>
      <p:ext uri="{BB962C8B-B14F-4D97-AF65-F5344CB8AC3E}">
        <p14:creationId xmlns:p14="http://schemas.microsoft.com/office/powerpoint/2010/main" val="470820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par>
                                <p:cTn id="8" presetID="16" presetClass="entr" presetSubtype="21" fill="hold" nodeType="withEffect">
                                  <p:stCondLst>
                                    <p:cond delay="0"/>
                                  </p:stCondLst>
                                  <p:childTnLst>
                                    <p:set>
                                      <p:cBhvr>
                                        <p:cTn id="9" dur="1" fill="hold">
                                          <p:stCondLst>
                                            <p:cond delay="0"/>
                                          </p:stCondLst>
                                        </p:cTn>
                                        <p:tgtEl>
                                          <p:spTgt spid="33">
                                            <p:txEl>
                                              <p:pRg st="0" end="0"/>
                                            </p:txEl>
                                          </p:spTgt>
                                        </p:tgtEl>
                                        <p:attrNameLst>
                                          <p:attrName>style.visibility</p:attrName>
                                        </p:attrNameLst>
                                      </p:cBhvr>
                                      <p:to>
                                        <p:strVal val="visible"/>
                                      </p:to>
                                    </p:set>
                                    <p:animEffect transition="in" filter="barn(inVertical)">
                                      <p:cBhvr>
                                        <p:cTn id="10" dur="500"/>
                                        <p:tgtEl>
                                          <p:spTgt spid="33">
                                            <p:txEl>
                                              <p:pRg st="0" end="0"/>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3">
                                            <p:txEl>
                                              <p:pRg st="1" end="1"/>
                                            </p:txEl>
                                          </p:spTgt>
                                        </p:tgtEl>
                                        <p:attrNameLst>
                                          <p:attrName>style.visibility</p:attrName>
                                        </p:attrNameLst>
                                      </p:cBhvr>
                                      <p:to>
                                        <p:strVal val="visible"/>
                                      </p:to>
                                    </p:set>
                                    <p:animEffect transition="in" filter="barn(inVertical)">
                                      <p:cBhvr>
                                        <p:cTn id="13" dur="500"/>
                                        <p:tgtEl>
                                          <p:spTgt spid="33">
                                            <p:txEl>
                                              <p:pRg st="1" end="1"/>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3">
                                            <p:txEl>
                                              <p:pRg st="2" end="2"/>
                                            </p:txEl>
                                          </p:spTgt>
                                        </p:tgtEl>
                                        <p:attrNameLst>
                                          <p:attrName>style.visibility</p:attrName>
                                        </p:attrNameLst>
                                      </p:cBhvr>
                                      <p:to>
                                        <p:strVal val="visible"/>
                                      </p:to>
                                    </p:set>
                                    <p:animEffect transition="in" filter="barn(inVertical)">
                                      <p:cBhvr>
                                        <p:cTn id="16" dur="500"/>
                                        <p:tgtEl>
                                          <p:spTgt spid="3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13 cách chụp ảnh đẹp bằng điện thoại cho nam &amp; nữ 2022 mới">
            <a:extLst>
              <a:ext uri="{FF2B5EF4-FFF2-40B4-BE49-F238E27FC236}">
                <a16:creationId xmlns:a16="http://schemas.microsoft.com/office/drawing/2014/main" id="{5023616B-6BC0-1E40-6F52-0F0216F54A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287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BC72389C-9385-CED7-67A5-1BEA381CABB1}"/>
              </a:ext>
            </a:extLst>
          </p:cNvPr>
          <p:cNvSpPr/>
          <p:nvPr/>
        </p:nvSpPr>
        <p:spPr>
          <a:xfrm>
            <a:off x="1562100" y="2476500"/>
            <a:ext cx="15621000" cy="53340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169A916-8F7A-2AB1-9F9C-B3046BDE0DCE}"/>
              </a:ext>
            </a:extLst>
          </p:cNvPr>
          <p:cNvSpPr txBox="1"/>
          <p:nvPr/>
        </p:nvSpPr>
        <p:spPr>
          <a:xfrm>
            <a:off x="2819400" y="3573839"/>
            <a:ext cx="13411200" cy="3139321"/>
          </a:xfrm>
          <a:prstGeom prst="rect">
            <a:avLst/>
          </a:prstGeom>
          <a:noFill/>
        </p:spPr>
        <p:txBody>
          <a:bodyPr wrap="square" rtlCol="0">
            <a:spAutoFit/>
          </a:bodyPr>
          <a:lstStyle/>
          <a:p>
            <a:pPr marL="571500" marR="0" indent="-571500" algn="just">
              <a:lnSpc>
                <a:spcPct val="150000"/>
              </a:lnSpc>
              <a:spcBef>
                <a:spcPts val="0"/>
              </a:spcBef>
              <a:spcAft>
                <a:spcPts val="0"/>
              </a:spcAft>
              <a:buFont typeface="Arial" panose="020B0604020202020204" pitchFamily="34" charset="0"/>
              <a:buChar char="•"/>
            </a:pPr>
            <a:r>
              <a:rPr lang="en-US" sz="3600">
                <a:effectLst/>
                <a:latin typeface="Arial" panose="020B0604020202020204" pitchFamily="34" charset="0"/>
                <a:ea typeface="Calibri" panose="020F0502020204030204" pitchFamily="34" charset="0"/>
                <a:cs typeface="Arial" panose="020B0604020202020204" pitchFamily="34" charset="0"/>
              </a:rPr>
              <a:t>Phần mềm được lưu trữ trong phần cứng và điều khiển hoạt động của phần cứng.</a:t>
            </a:r>
          </a:p>
          <a:p>
            <a:pPr marL="571500" marR="0" indent="-571500" algn="just">
              <a:lnSpc>
                <a:spcPct val="150000"/>
              </a:lnSpc>
              <a:spcBef>
                <a:spcPts val="0"/>
              </a:spcBef>
              <a:spcAft>
                <a:spcPts val="0"/>
              </a:spcAft>
              <a:buFont typeface="Arial" panose="020B0604020202020204" pitchFamily="34" charset="0"/>
              <a:buChar char="•"/>
            </a:pPr>
            <a:r>
              <a:rPr lang="en-US" sz="3600">
                <a:effectLst/>
                <a:latin typeface="Arial" panose="020B0604020202020204" pitchFamily="34" charset="0"/>
                <a:ea typeface="Calibri" panose="020F0502020204030204" pitchFamily="34" charset="0"/>
                <a:cs typeface="Arial" panose="020B0604020202020204" pitchFamily="34" charset="0"/>
              </a:rPr>
              <a:t>Máy tính cần phải có cả phần cứng và phần mềm để làm việc.</a:t>
            </a:r>
          </a:p>
          <a:p>
            <a:endParaRPr lang="en-US" sz="36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219768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barn(inVertical)">
                                      <p:cBhvr>
                                        <p:cTn id="10" dur="500"/>
                                        <p:tgtEl>
                                          <p:spTgt spid="8">
                                            <p:txEl>
                                              <p:pRg st="0" end="0"/>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Effect transition="in" filter="barn(inVertical)">
                                      <p:cBhvr>
                                        <p:cTn id="13"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42" name="Group 41">
            <a:extLst>
              <a:ext uri="{FF2B5EF4-FFF2-40B4-BE49-F238E27FC236}">
                <a16:creationId xmlns:a16="http://schemas.microsoft.com/office/drawing/2014/main" id="{551E6C77-32D4-715B-EF30-96D04F100BED}"/>
              </a:ext>
            </a:extLst>
          </p:cNvPr>
          <p:cNvGrpSpPr/>
          <p:nvPr/>
        </p:nvGrpSpPr>
        <p:grpSpPr>
          <a:xfrm>
            <a:off x="3344942" y="405053"/>
            <a:ext cx="10698166" cy="1368251"/>
            <a:chOff x="3344942" y="405053"/>
            <a:chExt cx="10698166" cy="1368251"/>
          </a:xfrm>
        </p:grpSpPr>
        <p:grpSp>
          <p:nvGrpSpPr>
            <p:cNvPr id="4" name="Group 4"/>
            <p:cNvGrpSpPr/>
            <p:nvPr/>
          </p:nvGrpSpPr>
          <p:grpSpPr>
            <a:xfrm>
              <a:off x="3344942" y="405053"/>
              <a:ext cx="10698166" cy="1368251"/>
              <a:chOff x="0" y="0"/>
              <a:chExt cx="5163578" cy="660400"/>
            </a:xfrm>
            <a:solidFill>
              <a:schemeClr val="bg1"/>
            </a:solidFill>
          </p:grpSpPr>
          <p:sp>
            <p:nvSpPr>
              <p:cNvPr id="5" name="Freeform 5"/>
              <p:cNvSpPr/>
              <p:nvPr/>
            </p:nvSpPr>
            <p:spPr>
              <a:xfrm>
                <a:off x="0" y="0"/>
                <a:ext cx="5163579"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24" name="Picture 2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881093" y="704685"/>
              <a:ext cx="733390" cy="733390"/>
            </a:xfrm>
            <a:prstGeom prst="rect">
              <a:avLst/>
            </a:prstGeom>
          </p:spPr>
        </p:pic>
        <p:sp>
          <p:nvSpPr>
            <p:cNvPr id="31" name="TextBox 31"/>
            <p:cNvSpPr txBox="1"/>
            <p:nvPr/>
          </p:nvSpPr>
          <p:spPr>
            <a:xfrm>
              <a:off x="3736185" y="881177"/>
              <a:ext cx="8819322" cy="540661"/>
            </a:xfrm>
            <a:prstGeom prst="rect">
              <a:avLst/>
            </a:prstGeom>
          </p:spPr>
          <p:txBody>
            <a:bodyPr lIns="0" tIns="0" rIns="0" bIns="0" rtlCol="0" anchor="t">
              <a:spAutoFit/>
            </a:bodyPr>
            <a:lstStyle/>
            <a:p>
              <a:pPr algn="ctr">
                <a:lnSpc>
                  <a:spcPts val="3800"/>
                </a:lnSpc>
              </a:pPr>
              <a:r>
                <a:rPr lang="en-US" sz="6000" b="1">
                  <a:solidFill>
                    <a:srgbClr val="664354"/>
                  </a:solidFill>
                  <a:latin typeface="Arial" panose="020B0604020202020204" pitchFamily="34" charset="0"/>
                  <a:cs typeface="Arial" panose="020B0604020202020204" pitchFamily="34" charset="0"/>
                </a:rPr>
                <a:t>KHỞI ĐỘNG</a:t>
              </a:r>
            </a:p>
          </p:txBody>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sp>
        <p:nvSpPr>
          <p:cNvPr id="43" name="Rectangle: Rounded Corners 42">
            <a:extLst>
              <a:ext uri="{FF2B5EF4-FFF2-40B4-BE49-F238E27FC236}">
                <a16:creationId xmlns:a16="http://schemas.microsoft.com/office/drawing/2014/main" id="{114B36A3-3E65-5F14-0A51-4305178D816A}"/>
              </a:ext>
            </a:extLst>
          </p:cNvPr>
          <p:cNvSpPr/>
          <p:nvPr/>
        </p:nvSpPr>
        <p:spPr>
          <a:xfrm>
            <a:off x="1499409" y="3634793"/>
            <a:ext cx="8788807" cy="3566107"/>
          </a:xfrm>
          <a:prstGeom prst="roundRect">
            <a:avLst/>
          </a:prstGeom>
          <a:solidFill>
            <a:srgbClr val="FFF3ED"/>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3600">
                <a:solidFill>
                  <a:schemeClr val="tx1"/>
                </a:solidFill>
              </a:rPr>
              <a:t>Minh mượn điện thoại của mẹ để dịch một bài hát từ tiếng Anh sang tiếng Việt. Nhưng trên điện thoại của mẹ không có từ điển như trên điện thoại của bố. </a:t>
            </a:r>
            <a:endParaRPr lang="en-US" sz="3600">
              <a:solidFill>
                <a:schemeClr val="tx1"/>
              </a:solidFill>
            </a:endParaRPr>
          </a:p>
        </p:txBody>
      </p:sp>
      <p:pic>
        <p:nvPicPr>
          <p:cNvPr id="44" name="Picture 9">
            <a:extLst>
              <a:ext uri="{FF2B5EF4-FFF2-40B4-BE49-F238E27FC236}">
                <a16:creationId xmlns:a16="http://schemas.microsoft.com/office/drawing/2014/main" id="{EC4CE1C6-38F2-BA9E-4B5B-A81BA04BD8D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flipH="1">
            <a:off x="-54605" y="6515100"/>
            <a:ext cx="4146374" cy="3908578"/>
          </a:xfrm>
          <a:prstGeom prst="rect">
            <a:avLst/>
          </a:prstGeom>
        </p:spPr>
      </p:pic>
      <p:grpSp>
        <p:nvGrpSpPr>
          <p:cNvPr id="48" name="Group 47">
            <a:extLst>
              <a:ext uri="{FF2B5EF4-FFF2-40B4-BE49-F238E27FC236}">
                <a16:creationId xmlns:a16="http://schemas.microsoft.com/office/drawing/2014/main" id="{6994924C-3501-F584-1547-8F837D460610}"/>
              </a:ext>
            </a:extLst>
          </p:cNvPr>
          <p:cNvGrpSpPr/>
          <p:nvPr/>
        </p:nvGrpSpPr>
        <p:grpSpPr>
          <a:xfrm>
            <a:off x="9487468" y="5225466"/>
            <a:ext cx="7689092" cy="4442235"/>
            <a:chOff x="9488169" y="5141448"/>
            <a:chExt cx="7689092" cy="4442235"/>
          </a:xfrm>
        </p:grpSpPr>
        <p:pic>
          <p:nvPicPr>
            <p:cNvPr id="37" name="Picture 6">
              <a:extLst>
                <a:ext uri="{FF2B5EF4-FFF2-40B4-BE49-F238E27FC236}">
                  <a16:creationId xmlns:a16="http://schemas.microsoft.com/office/drawing/2014/main" id="{CD74431D-D85D-4359-F594-BBEB30BCF75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2866987" y="5141448"/>
              <a:ext cx="1895731" cy="1850709"/>
            </a:xfrm>
            <a:prstGeom prst="rect">
              <a:avLst/>
            </a:prstGeom>
          </p:spPr>
        </p:pic>
        <p:sp>
          <p:nvSpPr>
            <p:cNvPr id="47" name="TextBox 46">
              <a:extLst>
                <a:ext uri="{FF2B5EF4-FFF2-40B4-BE49-F238E27FC236}">
                  <a16:creationId xmlns:a16="http://schemas.microsoft.com/office/drawing/2014/main" id="{0471D931-158B-CEC3-08A9-1E96D35D1690}"/>
                </a:ext>
              </a:extLst>
            </p:cNvPr>
            <p:cNvSpPr txBox="1"/>
            <p:nvPr/>
          </p:nvSpPr>
          <p:spPr>
            <a:xfrm>
              <a:off x="9488169" y="7101016"/>
              <a:ext cx="7689092" cy="2482667"/>
            </a:xfrm>
            <a:prstGeom prst="rect">
              <a:avLst/>
            </a:prstGeom>
            <a:noFill/>
            <a:ln>
              <a:noFill/>
            </a:ln>
          </p:spPr>
          <p:txBody>
            <a:bodyPr wrap="square" rtlCol="0">
              <a:spAutoFit/>
            </a:bodyPr>
            <a:lstStyle/>
            <a:p>
              <a:pPr algn="just">
                <a:lnSpc>
                  <a:spcPct val="150000"/>
                </a:lnSpc>
              </a:pPr>
              <a:r>
                <a:rPr lang="en-US" sz="3600" b="1">
                  <a:solidFill>
                    <a:srgbClr val="FF0000"/>
                  </a:solidFill>
                  <a:latin typeface="Arial" panose="020B0604020202020204" pitchFamily="34" charset="0"/>
                  <a:cs typeface="Arial" panose="020B0604020202020204" pitchFamily="34" charset="0"/>
                </a:rPr>
                <a:t>Tại sao hai chiếc điện thoại trông giống nhau mà khi sử dụng lại khác nhau?</a:t>
              </a:r>
            </a:p>
          </p:txBody>
        </p:sp>
      </p:grpSp>
      <p:grpSp>
        <p:nvGrpSpPr>
          <p:cNvPr id="53" name="Group 52">
            <a:extLst>
              <a:ext uri="{FF2B5EF4-FFF2-40B4-BE49-F238E27FC236}">
                <a16:creationId xmlns:a16="http://schemas.microsoft.com/office/drawing/2014/main" id="{6042875F-ACD2-1A0A-3B07-B8BC0807B743}"/>
              </a:ext>
            </a:extLst>
          </p:cNvPr>
          <p:cNvGrpSpPr/>
          <p:nvPr/>
        </p:nvGrpSpPr>
        <p:grpSpPr>
          <a:xfrm>
            <a:off x="47524" y="2467435"/>
            <a:ext cx="13897076" cy="820636"/>
            <a:chOff x="47524" y="2467435"/>
            <a:chExt cx="13897076" cy="820636"/>
          </a:xfrm>
        </p:grpSpPr>
        <p:sp>
          <p:nvSpPr>
            <p:cNvPr id="38" name="TextBox 37">
              <a:extLst>
                <a:ext uri="{FF2B5EF4-FFF2-40B4-BE49-F238E27FC236}">
                  <a16:creationId xmlns:a16="http://schemas.microsoft.com/office/drawing/2014/main" id="{6B1ABF33-E278-F93B-DFA2-E8FE7ABF137B}"/>
                </a:ext>
              </a:extLst>
            </p:cNvPr>
            <p:cNvSpPr txBox="1"/>
            <p:nvPr/>
          </p:nvSpPr>
          <p:spPr>
            <a:xfrm>
              <a:off x="981539" y="2583409"/>
              <a:ext cx="12963061" cy="646331"/>
            </a:xfrm>
            <a:prstGeom prst="rect">
              <a:avLst/>
            </a:prstGeom>
            <a:noFill/>
          </p:spPr>
          <p:txBody>
            <a:bodyPr wrap="square" rtlCol="0">
              <a:spAutoFit/>
            </a:bodyPr>
            <a:lstStyle/>
            <a:p>
              <a:r>
                <a:rPr lang="en-US" sz="3600">
                  <a:solidFill>
                    <a:srgbClr val="664354"/>
                  </a:solidFill>
                  <a:effectLst/>
                  <a:latin typeface="Arial" panose="020B0604020202020204" pitchFamily="34" charset="0"/>
                  <a:ea typeface="Calibri" panose="020F0502020204030204" pitchFamily="34" charset="0"/>
                  <a:cs typeface="Arial" panose="020B0604020202020204" pitchFamily="34" charset="0"/>
                </a:rPr>
                <a:t>Đọc tình huống phần </a:t>
              </a:r>
              <a:r>
                <a:rPr lang="en-US" sz="3600" b="1">
                  <a:solidFill>
                    <a:srgbClr val="664354"/>
                  </a:solidFill>
                  <a:effectLst/>
                  <a:latin typeface="Arial" panose="020B0604020202020204" pitchFamily="34" charset="0"/>
                  <a:ea typeface="Calibri" panose="020F0502020204030204" pitchFamily="34" charset="0"/>
                  <a:cs typeface="Arial" panose="020B0604020202020204" pitchFamily="34" charset="0"/>
                </a:rPr>
                <a:t>Khởi động </a:t>
              </a:r>
              <a:r>
                <a:rPr lang="en-US" sz="3600">
                  <a:solidFill>
                    <a:srgbClr val="664354"/>
                  </a:solidFill>
                  <a:effectLst/>
                  <a:latin typeface="Arial" panose="020B0604020202020204" pitchFamily="34" charset="0"/>
                  <a:ea typeface="Calibri" panose="020F0502020204030204" pitchFamily="34" charset="0"/>
                  <a:cs typeface="Arial" panose="020B0604020202020204" pitchFamily="34" charset="0"/>
                </a:rPr>
                <a:t>– SGK tr.5 và trả lời câu hỏi:</a:t>
              </a:r>
              <a:endParaRPr lang="en-US" sz="3600">
                <a:solidFill>
                  <a:srgbClr val="664354"/>
                </a:solidFill>
                <a:latin typeface="Arial" panose="020B0604020202020204" pitchFamily="34" charset="0"/>
                <a:cs typeface="Arial" panose="020B0604020202020204" pitchFamily="34" charset="0"/>
              </a:endParaRPr>
            </a:p>
          </p:txBody>
        </p:sp>
        <p:pic>
          <p:nvPicPr>
            <p:cNvPr id="50" name="Picture 2">
              <a:extLst>
                <a:ext uri="{FF2B5EF4-FFF2-40B4-BE49-F238E27FC236}">
                  <a16:creationId xmlns:a16="http://schemas.microsoft.com/office/drawing/2014/main" id="{599E08CA-702E-BF7D-A4D1-75E7CF07E7B4}"/>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47524" y="2467435"/>
              <a:ext cx="864654" cy="820636"/>
            </a:xfrm>
            <a:prstGeom prst="rect">
              <a:avLst/>
            </a:prstGeom>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down)">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barn(inVertical)">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0-#ppt_w/2"/>
                                          </p:val>
                                        </p:tav>
                                        <p:tav tm="100000">
                                          <p:val>
                                            <p:strVal val="#ppt_x"/>
                                          </p:val>
                                        </p:tav>
                                      </p:tavLst>
                                    </p:anim>
                                    <p:anim calcmode="lin" valueType="num">
                                      <p:cBhvr additive="base">
                                        <p:cTn id="18" dur="500" fill="hold"/>
                                        <p:tgtEl>
                                          <p:spTgt spid="44"/>
                                        </p:tgtEl>
                                        <p:attrNameLst>
                                          <p:attrName>ppt_y</p:attrName>
                                        </p:attrNameLst>
                                      </p:cBhvr>
                                      <p:tavLst>
                                        <p:tav tm="0">
                                          <p:val>
                                            <p:strVal val="1+#ppt_h/2"/>
                                          </p:val>
                                        </p:tav>
                                        <p:tav tm="100000">
                                          <p:val>
                                            <p:strVal val="#ppt_y"/>
                                          </p:val>
                                        </p:tav>
                                      </p:tavLst>
                                    </p:anim>
                                  </p:childTnLst>
                                </p:cTn>
                              </p:par>
                              <p:par>
                                <p:cTn id="19" presetID="16" presetClass="entr" presetSubtype="21"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barn(inVertical)">
                                      <p:cBhvr>
                                        <p:cTn id="21" dur="500"/>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67" name="Group 66">
            <a:extLst>
              <a:ext uri="{FF2B5EF4-FFF2-40B4-BE49-F238E27FC236}">
                <a16:creationId xmlns:a16="http://schemas.microsoft.com/office/drawing/2014/main" id="{C312C686-ED94-6C59-53B1-01341F143BD0}"/>
              </a:ext>
            </a:extLst>
          </p:cNvPr>
          <p:cNvGrpSpPr/>
          <p:nvPr/>
        </p:nvGrpSpPr>
        <p:grpSpPr>
          <a:xfrm>
            <a:off x="371585" y="405053"/>
            <a:ext cx="15864478" cy="1368251"/>
            <a:chOff x="371585" y="405053"/>
            <a:chExt cx="15864478" cy="1368251"/>
          </a:xfrm>
        </p:grpSpPr>
        <p:grpSp>
          <p:nvGrpSpPr>
            <p:cNvPr id="42" name="Group 41">
              <a:extLst>
                <a:ext uri="{FF2B5EF4-FFF2-40B4-BE49-F238E27FC236}">
                  <a16:creationId xmlns:a16="http://schemas.microsoft.com/office/drawing/2014/main" id="{551E6C77-32D4-715B-EF30-96D04F100BED}"/>
                </a:ext>
              </a:extLst>
            </p:cNvPr>
            <p:cNvGrpSpPr/>
            <p:nvPr/>
          </p:nvGrpSpPr>
          <p:grpSpPr>
            <a:xfrm>
              <a:off x="371585" y="405053"/>
              <a:ext cx="15864478" cy="1368251"/>
              <a:chOff x="371585" y="405053"/>
              <a:chExt cx="15864478" cy="1368251"/>
            </a:xfrm>
          </p:grpSpPr>
          <p:grpSp>
            <p:nvGrpSpPr>
              <p:cNvPr id="4" name="Group 4"/>
              <p:cNvGrpSpPr/>
              <p:nvPr/>
            </p:nvGrpSpPr>
            <p:grpSpPr>
              <a:xfrm>
                <a:off x="371585" y="405053"/>
                <a:ext cx="15864478" cy="1368251"/>
                <a:chOff x="-1435121" y="0"/>
                <a:chExt cx="7657151" cy="660400"/>
              </a:xfrm>
              <a:solidFill>
                <a:schemeClr val="bg1"/>
              </a:solidFill>
            </p:grpSpPr>
            <p:sp>
              <p:nvSpPr>
                <p:cNvPr id="5" name="Freeform 5"/>
                <p:cNvSpPr/>
                <p:nvPr/>
              </p:nvSpPr>
              <p:spPr>
                <a:xfrm>
                  <a:off x="-1435121" y="0"/>
                  <a:ext cx="7657151"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txBody>
                <a:bodyPr/>
                <a:lstStyle/>
                <a:p>
                  <a:endParaRPr lang="en-US"/>
                </a:p>
              </p:txBody>
            </p:sp>
          </p:grpSp>
          <p:pic>
            <p:nvPicPr>
              <p:cNvPr id="24" name="Picture 2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230569" y="753679"/>
                <a:ext cx="733390" cy="733390"/>
              </a:xfrm>
              <a:prstGeom prst="rect">
                <a:avLst/>
              </a:prstGeom>
            </p:spPr>
          </p:pic>
        </p:grpSp>
        <p:sp>
          <p:nvSpPr>
            <p:cNvPr id="66" name="TextBox 65">
              <a:extLst>
                <a:ext uri="{FF2B5EF4-FFF2-40B4-BE49-F238E27FC236}">
                  <a16:creationId xmlns:a16="http://schemas.microsoft.com/office/drawing/2014/main" id="{D5AFC779-4984-8F87-A010-2D330C413C84}"/>
                </a:ext>
              </a:extLst>
            </p:cNvPr>
            <p:cNvSpPr txBox="1"/>
            <p:nvPr/>
          </p:nvSpPr>
          <p:spPr>
            <a:xfrm>
              <a:off x="522903" y="654930"/>
              <a:ext cx="14919107"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2. Ống kính điện thoại và phần mềm chụp ảnh</a:t>
              </a:r>
            </a:p>
          </p:txBody>
        </p:sp>
      </p:grpSp>
      <p:pic>
        <p:nvPicPr>
          <p:cNvPr id="7" name="Picture 8">
            <a:extLst>
              <a:ext uri="{FF2B5EF4-FFF2-40B4-BE49-F238E27FC236}">
                <a16:creationId xmlns:a16="http://schemas.microsoft.com/office/drawing/2014/main" id="{624E80E3-9D2F-F296-F4EE-822DA0B1271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43000" y="3238500"/>
            <a:ext cx="4196440" cy="7188764"/>
          </a:xfrm>
          <a:prstGeom prst="rect">
            <a:avLst/>
          </a:prstGeom>
        </p:spPr>
      </p:pic>
      <p:grpSp>
        <p:nvGrpSpPr>
          <p:cNvPr id="38" name="Group 37">
            <a:extLst>
              <a:ext uri="{FF2B5EF4-FFF2-40B4-BE49-F238E27FC236}">
                <a16:creationId xmlns:a16="http://schemas.microsoft.com/office/drawing/2014/main" id="{CE52A8BE-C01B-3FE9-FB1B-93AA62E54D1B}"/>
              </a:ext>
            </a:extLst>
          </p:cNvPr>
          <p:cNvGrpSpPr/>
          <p:nvPr/>
        </p:nvGrpSpPr>
        <p:grpSpPr>
          <a:xfrm>
            <a:off x="6557282" y="3543300"/>
            <a:ext cx="9660583" cy="5244269"/>
            <a:chOff x="6563824" y="3827531"/>
            <a:chExt cx="9660583" cy="5244269"/>
          </a:xfrm>
        </p:grpSpPr>
        <p:sp>
          <p:nvSpPr>
            <p:cNvPr id="8" name="TextBox 7">
              <a:extLst>
                <a:ext uri="{FF2B5EF4-FFF2-40B4-BE49-F238E27FC236}">
                  <a16:creationId xmlns:a16="http://schemas.microsoft.com/office/drawing/2014/main" id="{777BE80F-828F-2BA1-F8CB-23FDC3BA32F3}"/>
                </a:ext>
              </a:extLst>
            </p:cNvPr>
            <p:cNvSpPr txBox="1"/>
            <p:nvPr/>
          </p:nvSpPr>
          <p:spPr>
            <a:xfrm>
              <a:off x="6733495" y="4232583"/>
              <a:ext cx="9113861" cy="4585582"/>
            </a:xfrm>
            <a:prstGeom prst="round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lnSpc>
                  <a:spcPct val="150000"/>
                </a:lnSpc>
              </a:pPr>
              <a:r>
                <a:rPr lang="en-US" sz="3600" b="1">
                  <a:latin typeface="Arial" panose="020B0604020202020204" pitchFamily="34" charset="0"/>
                  <a:ea typeface="Calibri" panose="020F0502020204030204" pitchFamily="34" charset="0"/>
                  <a:cs typeface="Arial" panose="020B0604020202020204" pitchFamily="34" charset="0"/>
                </a:rPr>
                <a:t>LƯU Ý </a:t>
              </a:r>
            </a:p>
            <a:p>
              <a:pPr algn="just">
                <a:lnSpc>
                  <a:spcPct val="150000"/>
                </a:lnSpc>
              </a:pPr>
              <a:r>
                <a:rPr lang="en-US" sz="3600">
                  <a:effectLst/>
                  <a:latin typeface="Arial" panose="020B0604020202020204" pitchFamily="34" charset="0"/>
                  <a:ea typeface="Calibri" panose="020F0502020204030204" pitchFamily="34" charset="0"/>
                  <a:cs typeface="Arial" panose="020B0604020202020204" pitchFamily="34" charset="0"/>
                </a:rPr>
                <a:t>Phần cứng không chỉ giúp máy tính quan sát và tác động vào thế giới thực mà còn cần thiết để lưu trữ phần mềm như sự hiểu biết được chứa trong bộ não.</a:t>
              </a:r>
              <a:endParaRPr lang="en-US" sz="3600">
                <a:latin typeface="Arial" panose="020B0604020202020204" pitchFamily="34" charset="0"/>
                <a:cs typeface="Arial" panose="020B0604020202020204" pitchFamily="34" charset="0"/>
              </a:endParaRPr>
            </a:p>
          </p:txBody>
        </p:sp>
        <p:pic>
          <p:nvPicPr>
            <p:cNvPr id="11" name="Picture 2">
              <a:extLst>
                <a:ext uri="{FF2B5EF4-FFF2-40B4-BE49-F238E27FC236}">
                  <a16:creationId xmlns:a16="http://schemas.microsoft.com/office/drawing/2014/main" id="{1C6B768E-D7A6-E187-9BAF-7F833A8504E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6563824" y="3827531"/>
              <a:ext cx="1088093" cy="1032700"/>
            </a:xfrm>
            <a:prstGeom prst="rect">
              <a:avLst/>
            </a:prstGeom>
          </p:spPr>
        </p:pic>
        <p:pic>
          <p:nvPicPr>
            <p:cNvPr id="37" name="Picture 2">
              <a:extLst>
                <a:ext uri="{FF2B5EF4-FFF2-40B4-BE49-F238E27FC236}">
                  <a16:creationId xmlns:a16="http://schemas.microsoft.com/office/drawing/2014/main" id="{4F331101-4047-639A-14B8-B9CA60F3A9D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15136314" y="8039100"/>
              <a:ext cx="1088093" cy="1032700"/>
            </a:xfrm>
            <a:prstGeom prst="rect">
              <a:avLst/>
            </a:prstGeom>
          </p:spPr>
        </p:pic>
      </p:grpSp>
    </p:spTree>
    <p:extLst>
      <p:ext uri="{BB962C8B-B14F-4D97-AF65-F5344CB8AC3E}">
        <p14:creationId xmlns:p14="http://schemas.microsoft.com/office/powerpoint/2010/main" val="39987399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8"/>
                                        </p:tgtEl>
                                        <p:attrNameLst>
                                          <p:attrName>style.visibility</p:attrName>
                                        </p:attrNameLst>
                                      </p:cBhvr>
                                      <p:to>
                                        <p:strVal val="visible"/>
                                      </p:to>
                                    </p:set>
                                    <p:animEffect transition="in" filter="barn(inVertical)">
                                      <p:cBhvr>
                                        <p:cTn id="1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67" name="Group 66">
            <a:extLst>
              <a:ext uri="{FF2B5EF4-FFF2-40B4-BE49-F238E27FC236}">
                <a16:creationId xmlns:a16="http://schemas.microsoft.com/office/drawing/2014/main" id="{C312C686-ED94-6C59-53B1-01341F143BD0}"/>
              </a:ext>
            </a:extLst>
          </p:cNvPr>
          <p:cNvGrpSpPr/>
          <p:nvPr/>
        </p:nvGrpSpPr>
        <p:grpSpPr>
          <a:xfrm>
            <a:off x="371585" y="405053"/>
            <a:ext cx="15864478" cy="1368251"/>
            <a:chOff x="371585" y="405053"/>
            <a:chExt cx="15864478" cy="1368251"/>
          </a:xfrm>
        </p:grpSpPr>
        <p:grpSp>
          <p:nvGrpSpPr>
            <p:cNvPr id="42" name="Group 41">
              <a:extLst>
                <a:ext uri="{FF2B5EF4-FFF2-40B4-BE49-F238E27FC236}">
                  <a16:creationId xmlns:a16="http://schemas.microsoft.com/office/drawing/2014/main" id="{551E6C77-32D4-715B-EF30-96D04F100BED}"/>
                </a:ext>
              </a:extLst>
            </p:cNvPr>
            <p:cNvGrpSpPr/>
            <p:nvPr/>
          </p:nvGrpSpPr>
          <p:grpSpPr>
            <a:xfrm>
              <a:off x="371585" y="405053"/>
              <a:ext cx="15864478" cy="1368251"/>
              <a:chOff x="371585" y="405053"/>
              <a:chExt cx="15864478" cy="1368251"/>
            </a:xfrm>
          </p:grpSpPr>
          <p:grpSp>
            <p:nvGrpSpPr>
              <p:cNvPr id="4" name="Group 4"/>
              <p:cNvGrpSpPr/>
              <p:nvPr/>
            </p:nvGrpSpPr>
            <p:grpSpPr>
              <a:xfrm>
                <a:off x="371585" y="405053"/>
                <a:ext cx="15864478" cy="1368251"/>
                <a:chOff x="-1435121" y="0"/>
                <a:chExt cx="7657151" cy="660400"/>
              </a:xfrm>
              <a:solidFill>
                <a:schemeClr val="bg1"/>
              </a:solidFill>
            </p:grpSpPr>
            <p:sp>
              <p:nvSpPr>
                <p:cNvPr id="5" name="Freeform 5"/>
                <p:cNvSpPr/>
                <p:nvPr/>
              </p:nvSpPr>
              <p:spPr>
                <a:xfrm>
                  <a:off x="-1435121" y="0"/>
                  <a:ext cx="7657151"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txBody>
                <a:bodyPr/>
                <a:lstStyle/>
                <a:p>
                  <a:endParaRPr lang="en-US"/>
                </a:p>
              </p:txBody>
            </p:sp>
          </p:grpSp>
          <p:pic>
            <p:nvPicPr>
              <p:cNvPr id="24" name="Picture 24"/>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5230569" y="753679"/>
                <a:ext cx="733390" cy="733390"/>
              </a:xfrm>
              <a:prstGeom prst="rect">
                <a:avLst/>
              </a:prstGeom>
            </p:spPr>
          </p:pic>
        </p:grpSp>
        <p:sp>
          <p:nvSpPr>
            <p:cNvPr id="66" name="TextBox 65">
              <a:extLst>
                <a:ext uri="{FF2B5EF4-FFF2-40B4-BE49-F238E27FC236}">
                  <a16:creationId xmlns:a16="http://schemas.microsoft.com/office/drawing/2014/main" id="{D5AFC779-4984-8F87-A010-2D330C413C84}"/>
                </a:ext>
              </a:extLst>
            </p:cNvPr>
            <p:cNvSpPr txBox="1"/>
            <p:nvPr/>
          </p:nvSpPr>
          <p:spPr>
            <a:xfrm>
              <a:off x="522903" y="654930"/>
              <a:ext cx="14919107"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2. Ống kính điện thoại và phần mềm chụp ảnh</a:t>
              </a:r>
            </a:p>
          </p:txBody>
        </p:sp>
      </p:grpSp>
      <p:sp>
        <p:nvSpPr>
          <p:cNvPr id="6" name="TextBox 5">
            <a:extLst>
              <a:ext uri="{FF2B5EF4-FFF2-40B4-BE49-F238E27FC236}">
                <a16:creationId xmlns:a16="http://schemas.microsoft.com/office/drawing/2014/main" id="{EB18ABFC-5416-C9E7-D574-808AC9C6186C}"/>
              </a:ext>
            </a:extLst>
          </p:cNvPr>
          <p:cNvSpPr txBox="1"/>
          <p:nvPr/>
        </p:nvSpPr>
        <p:spPr>
          <a:xfrm>
            <a:off x="807036" y="2556308"/>
            <a:ext cx="10134600" cy="646331"/>
          </a:xfrm>
          <a:prstGeom prst="rect">
            <a:avLst/>
          </a:prstGeom>
          <a:noFill/>
        </p:spPr>
        <p:txBody>
          <a:bodyPr wrap="square" rtlCol="0">
            <a:spAutoFit/>
          </a:bodyPr>
          <a:lstStyle/>
          <a:p>
            <a:r>
              <a:rPr lang="en-US" sz="3600">
                <a:solidFill>
                  <a:srgbClr val="FF0000"/>
                </a:solidFill>
                <a:latin typeface="Arial" panose="020B0604020202020204" pitchFamily="34" charset="0"/>
                <a:cs typeface="Arial" panose="020B0604020202020204" pitchFamily="34" charset="0"/>
              </a:rPr>
              <a:t>Phát biểu nào dưới đây là đúng?</a:t>
            </a:r>
          </a:p>
        </p:txBody>
      </p:sp>
      <p:sp>
        <p:nvSpPr>
          <p:cNvPr id="9" name="Rectangle: Rounded Corners 8">
            <a:extLst>
              <a:ext uri="{FF2B5EF4-FFF2-40B4-BE49-F238E27FC236}">
                <a16:creationId xmlns:a16="http://schemas.microsoft.com/office/drawing/2014/main" id="{22BBB9F0-FCDB-0127-3DFA-3C3E0CCD6E3A}"/>
              </a:ext>
            </a:extLst>
          </p:cNvPr>
          <p:cNvSpPr/>
          <p:nvPr/>
        </p:nvSpPr>
        <p:spPr>
          <a:xfrm>
            <a:off x="1456421" y="3805283"/>
            <a:ext cx="14640661" cy="115664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vi-VN" sz="3600">
                <a:solidFill>
                  <a:schemeClr val="tx1"/>
                </a:solidFill>
                <a:latin typeface="Arial" panose="020B0604020202020204" pitchFamily="34" charset="0"/>
                <a:cs typeface="Arial" panose="020B0604020202020204" pitchFamily="34" charset="0"/>
              </a:rPr>
              <a:t>A. Phần cứng có thể làm việc độc lập, không cần đến phần mềm.</a:t>
            </a:r>
            <a:endParaRPr lang="en-US" sz="3600">
              <a:solidFill>
                <a:schemeClr val="tx1"/>
              </a:solidFill>
              <a:latin typeface="Arial" panose="020B0604020202020204" pitchFamily="34" charset="0"/>
              <a:cs typeface="Arial" panose="020B0604020202020204" pitchFamily="34" charset="0"/>
            </a:endParaRPr>
          </a:p>
        </p:txBody>
      </p:sp>
      <p:sp>
        <p:nvSpPr>
          <p:cNvPr id="10" name="Rectangle: Rounded Corners 9">
            <a:extLst>
              <a:ext uri="{FF2B5EF4-FFF2-40B4-BE49-F238E27FC236}">
                <a16:creationId xmlns:a16="http://schemas.microsoft.com/office/drawing/2014/main" id="{CF57DC2F-2101-0511-45EF-CB16BE724D92}"/>
              </a:ext>
            </a:extLst>
          </p:cNvPr>
          <p:cNvSpPr/>
          <p:nvPr/>
        </p:nvSpPr>
        <p:spPr>
          <a:xfrm>
            <a:off x="1456421" y="5654356"/>
            <a:ext cx="14640661" cy="115664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vi-VN" sz="3600">
                <a:solidFill>
                  <a:schemeClr val="tx1"/>
                </a:solidFill>
                <a:latin typeface="Arial" panose="020B0604020202020204" pitchFamily="34" charset="0"/>
                <a:cs typeface="Arial" panose="020B0604020202020204" pitchFamily="34" charset="0"/>
              </a:rPr>
              <a:t>B. Phần cứng có thể làm mọi việc, không cần đến phần cứng.</a:t>
            </a:r>
            <a:endParaRPr lang="en-US" sz="3600">
              <a:solidFill>
                <a:schemeClr val="tx1"/>
              </a:solidFill>
              <a:latin typeface="Arial" panose="020B0604020202020204" pitchFamily="34" charset="0"/>
              <a:cs typeface="Arial" panose="020B0604020202020204" pitchFamily="34" charset="0"/>
            </a:endParaRPr>
          </a:p>
        </p:txBody>
      </p:sp>
      <p:sp>
        <p:nvSpPr>
          <p:cNvPr id="31" name="Rectangle: Rounded Corners 30">
            <a:extLst>
              <a:ext uri="{FF2B5EF4-FFF2-40B4-BE49-F238E27FC236}">
                <a16:creationId xmlns:a16="http://schemas.microsoft.com/office/drawing/2014/main" id="{CA358165-206A-001E-405C-A38024ED73CF}"/>
              </a:ext>
            </a:extLst>
          </p:cNvPr>
          <p:cNvSpPr/>
          <p:nvPr/>
        </p:nvSpPr>
        <p:spPr>
          <a:xfrm>
            <a:off x="1456421" y="7730692"/>
            <a:ext cx="14640661" cy="115664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vi-VN" sz="3600">
                <a:solidFill>
                  <a:schemeClr val="tx1"/>
                </a:solidFill>
                <a:latin typeface="Arial" panose="020B0604020202020204" pitchFamily="34" charset="0"/>
                <a:cs typeface="Arial" panose="020B0604020202020204" pitchFamily="34" charset="0"/>
              </a:rPr>
              <a:t>C. Cả phần cứng và phần mềm đều cần thiết để máy tính hoạt động.</a:t>
            </a:r>
            <a:endParaRPr lang="en-US" sz="3600">
              <a:solidFill>
                <a:schemeClr val="tx1"/>
              </a:solidFill>
              <a:latin typeface="Arial" panose="020B0604020202020204" pitchFamily="34" charset="0"/>
              <a:cs typeface="Arial" panose="020B0604020202020204" pitchFamily="34" charset="0"/>
            </a:endParaRPr>
          </a:p>
        </p:txBody>
      </p:sp>
      <p:pic>
        <p:nvPicPr>
          <p:cNvPr id="32" name="Graphic 31" descr="Checkmark with solid fill">
            <a:extLst>
              <a:ext uri="{FF2B5EF4-FFF2-40B4-BE49-F238E27FC236}">
                <a16:creationId xmlns:a16="http://schemas.microsoft.com/office/drawing/2014/main" id="{9ABF14EC-AA54-3C14-D122-1B2B1E52FDB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5551936" y="7563431"/>
            <a:ext cx="1491166" cy="1491166"/>
          </a:xfrm>
          <a:prstGeom prst="rect">
            <a:avLst/>
          </a:prstGeom>
        </p:spPr>
      </p:pic>
    </p:spTree>
    <p:extLst>
      <p:ext uri="{BB962C8B-B14F-4D97-AF65-F5344CB8AC3E}">
        <p14:creationId xmlns:p14="http://schemas.microsoft.com/office/powerpoint/2010/main" val="24551696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inVertical)">
                                      <p:cBhvr>
                                        <p:cTn id="19" dur="500"/>
                                        <p:tgtEl>
                                          <p:spTgt spid="31"/>
                                        </p:tgtEl>
                                      </p:cBhvr>
                                    </p:animEffect>
                                  </p:childTnLst>
                                </p:cTn>
                              </p:par>
                            </p:childTnLst>
                          </p:cTn>
                        </p:par>
                      </p:childTnLst>
                    </p:cTn>
                  </p:par>
                  <p:par>
                    <p:cTn id="20" fill="hold">
                      <p:stCondLst>
                        <p:cond delay="indefinite"/>
                      </p:stCondLst>
                      <p:childTnLst>
                        <p:par>
                          <p:cTn id="21" fill="hold">
                            <p:stCondLst>
                              <p:cond delay="0"/>
                            </p:stCondLst>
                            <p:childTnLst>
                              <p:par>
                                <p:cTn id="22" presetID="26" presetClass="entr" presetSubtype="0" fill="hold"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down)">
                                      <p:cBhvr>
                                        <p:cTn id="24" dur="580">
                                          <p:stCondLst>
                                            <p:cond delay="0"/>
                                          </p:stCondLst>
                                        </p:cTn>
                                        <p:tgtEl>
                                          <p:spTgt spid="32"/>
                                        </p:tgtEl>
                                      </p:cBhvr>
                                    </p:animEffect>
                                    <p:anim calcmode="lin" valueType="num">
                                      <p:cBhvr>
                                        <p:cTn id="25"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30" dur="26">
                                          <p:stCondLst>
                                            <p:cond delay="650"/>
                                          </p:stCondLst>
                                        </p:cTn>
                                        <p:tgtEl>
                                          <p:spTgt spid="32"/>
                                        </p:tgtEl>
                                      </p:cBhvr>
                                      <p:to x="100000" y="60000"/>
                                    </p:animScale>
                                    <p:animScale>
                                      <p:cBhvr>
                                        <p:cTn id="31" dur="166" decel="50000">
                                          <p:stCondLst>
                                            <p:cond delay="676"/>
                                          </p:stCondLst>
                                        </p:cTn>
                                        <p:tgtEl>
                                          <p:spTgt spid="32"/>
                                        </p:tgtEl>
                                      </p:cBhvr>
                                      <p:to x="100000" y="100000"/>
                                    </p:animScale>
                                    <p:animScale>
                                      <p:cBhvr>
                                        <p:cTn id="32" dur="26">
                                          <p:stCondLst>
                                            <p:cond delay="1312"/>
                                          </p:stCondLst>
                                        </p:cTn>
                                        <p:tgtEl>
                                          <p:spTgt spid="32"/>
                                        </p:tgtEl>
                                      </p:cBhvr>
                                      <p:to x="100000" y="80000"/>
                                    </p:animScale>
                                    <p:animScale>
                                      <p:cBhvr>
                                        <p:cTn id="33" dur="166" decel="50000">
                                          <p:stCondLst>
                                            <p:cond delay="1338"/>
                                          </p:stCondLst>
                                        </p:cTn>
                                        <p:tgtEl>
                                          <p:spTgt spid="32"/>
                                        </p:tgtEl>
                                      </p:cBhvr>
                                      <p:to x="100000" y="100000"/>
                                    </p:animScale>
                                    <p:animScale>
                                      <p:cBhvr>
                                        <p:cTn id="34" dur="26">
                                          <p:stCondLst>
                                            <p:cond delay="1642"/>
                                          </p:stCondLst>
                                        </p:cTn>
                                        <p:tgtEl>
                                          <p:spTgt spid="32"/>
                                        </p:tgtEl>
                                      </p:cBhvr>
                                      <p:to x="100000" y="90000"/>
                                    </p:animScale>
                                    <p:animScale>
                                      <p:cBhvr>
                                        <p:cTn id="35" dur="166" decel="50000">
                                          <p:stCondLst>
                                            <p:cond delay="1668"/>
                                          </p:stCondLst>
                                        </p:cTn>
                                        <p:tgtEl>
                                          <p:spTgt spid="32"/>
                                        </p:tgtEl>
                                      </p:cBhvr>
                                      <p:to x="100000" y="100000"/>
                                    </p:animScale>
                                    <p:animScale>
                                      <p:cBhvr>
                                        <p:cTn id="36" dur="26">
                                          <p:stCondLst>
                                            <p:cond delay="1808"/>
                                          </p:stCondLst>
                                        </p:cTn>
                                        <p:tgtEl>
                                          <p:spTgt spid="32"/>
                                        </p:tgtEl>
                                      </p:cBhvr>
                                      <p:to x="100000" y="95000"/>
                                    </p:animScale>
                                    <p:animScale>
                                      <p:cBhvr>
                                        <p:cTn id="37" dur="166" decel="50000">
                                          <p:stCondLst>
                                            <p:cond delay="1834"/>
                                          </p:stCondLst>
                                        </p:cTn>
                                        <p:tgtEl>
                                          <p:spTgt spid="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animBg="1"/>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2">
            <a:extLst>
              <a:ext uri="{FF2B5EF4-FFF2-40B4-BE49-F238E27FC236}">
                <a16:creationId xmlns:a16="http://schemas.microsoft.com/office/drawing/2014/main" id="{8CA20193-6FF2-80F2-BE9B-9C835458E801}"/>
              </a:ext>
            </a:extLst>
          </p:cNvPr>
          <p:cNvGrpSpPr/>
          <p:nvPr/>
        </p:nvGrpSpPr>
        <p:grpSpPr>
          <a:xfrm>
            <a:off x="1638300" y="1866900"/>
            <a:ext cx="15011400" cy="6352800"/>
            <a:chOff x="0" y="0"/>
            <a:chExt cx="3286711" cy="2167467"/>
          </a:xfrm>
        </p:grpSpPr>
        <p:sp>
          <p:nvSpPr>
            <p:cNvPr id="7" name="Freeform 3">
              <a:extLst>
                <a:ext uri="{FF2B5EF4-FFF2-40B4-BE49-F238E27FC236}">
                  <a16:creationId xmlns:a16="http://schemas.microsoft.com/office/drawing/2014/main" id="{688C173D-3DC8-848F-4CD1-F1FD32CA9529}"/>
                </a:ext>
              </a:extLst>
            </p:cNvPr>
            <p:cNvSpPr/>
            <p:nvPr/>
          </p:nvSpPr>
          <p:spPr>
            <a:xfrm>
              <a:off x="0" y="0"/>
              <a:ext cx="3286711" cy="2167467"/>
            </a:xfrm>
            <a:custGeom>
              <a:avLst/>
              <a:gdLst/>
              <a:ahLst/>
              <a:cxnLst/>
              <a:rect l="l" t="t" r="r" b="b"/>
              <a:pathLst>
                <a:path w="3286711" h="2167467">
                  <a:moveTo>
                    <a:pt x="0" y="0"/>
                  </a:moveTo>
                  <a:lnTo>
                    <a:pt x="3286711" y="0"/>
                  </a:lnTo>
                  <a:lnTo>
                    <a:pt x="3286711" y="2167467"/>
                  </a:lnTo>
                  <a:lnTo>
                    <a:pt x="0" y="2167467"/>
                  </a:lnTo>
                  <a:close/>
                </a:path>
              </a:pathLst>
            </a:custGeom>
            <a:solidFill>
              <a:srgbClr val="FFFFFF">
                <a:alpha val="61961"/>
              </a:srgbClr>
            </a:solidFill>
            <a:ln w="142875">
              <a:solidFill>
                <a:srgbClr val="AD795B">
                  <a:alpha val="61961"/>
                </a:srgbClr>
              </a:solidFill>
            </a:ln>
          </p:spPr>
        </p:sp>
        <p:sp>
          <p:nvSpPr>
            <p:cNvPr id="8" name="TextBox 4">
              <a:extLst>
                <a:ext uri="{FF2B5EF4-FFF2-40B4-BE49-F238E27FC236}">
                  <a16:creationId xmlns:a16="http://schemas.microsoft.com/office/drawing/2014/main" id="{4A94B9B9-767C-CD37-790C-817A5350FC80}"/>
                </a:ext>
              </a:extLst>
            </p:cNvPr>
            <p:cNvSpPr txBox="1"/>
            <p:nvPr/>
          </p:nvSpPr>
          <p:spPr>
            <a:xfrm>
              <a:off x="0" y="-28575"/>
              <a:ext cx="812800" cy="841375"/>
            </a:xfrm>
            <a:prstGeom prst="rect">
              <a:avLst/>
            </a:prstGeom>
          </p:spPr>
          <p:txBody>
            <a:bodyPr lIns="50800" tIns="50800" rIns="50800" bIns="50800" rtlCol="0" anchor="ctr"/>
            <a:lstStyle/>
            <a:p>
              <a:pPr algn="ctr">
                <a:lnSpc>
                  <a:spcPts val="2265"/>
                </a:lnSpc>
              </a:pPr>
              <a:endParaRPr/>
            </a:p>
          </p:txBody>
        </p:sp>
      </p:grpSp>
      <p:pic>
        <p:nvPicPr>
          <p:cNvPr id="5" name="Picture 3">
            <a:extLst>
              <a:ext uri="{FF2B5EF4-FFF2-40B4-BE49-F238E27FC236}">
                <a16:creationId xmlns:a16="http://schemas.microsoft.com/office/drawing/2014/main" id="{C6F971AE-0363-0F08-3448-552B6B7646E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676930">
            <a:off x="68233" y="7746434"/>
            <a:ext cx="3140135" cy="2255187"/>
          </a:xfrm>
          <a:prstGeom prst="rect">
            <a:avLst/>
          </a:prstGeom>
        </p:spPr>
      </p:pic>
      <p:pic>
        <p:nvPicPr>
          <p:cNvPr id="9" name="Picture 4">
            <a:extLst>
              <a:ext uri="{FF2B5EF4-FFF2-40B4-BE49-F238E27FC236}">
                <a16:creationId xmlns:a16="http://schemas.microsoft.com/office/drawing/2014/main" id="{B71CFC89-09C0-EA54-C560-1347212F6D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81096">
            <a:off x="14844145" y="469309"/>
            <a:ext cx="3431585" cy="2795182"/>
          </a:xfrm>
          <a:prstGeom prst="rect">
            <a:avLst/>
          </a:prstGeom>
        </p:spPr>
      </p:pic>
      <p:pic>
        <p:nvPicPr>
          <p:cNvPr id="11" name="Picture 7">
            <a:extLst>
              <a:ext uri="{FF2B5EF4-FFF2-40B4-BE49-F238E27FC236}">
                <a16:creationId xmlns:a16="http://schemas.microsoft.com/office/drawing/2014/main" id="{E1F73FB9-2DE8-2707-69ED-A1C70DAB473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956475">
            <a:off x="16175435" y="5396257"/>
            <a:ext cx="804218" cy="1769280"/>
          </a:xfrm>
          <a:prstGeom prst="rect">
            <a:avLst/>
          </a:prstGeom>
        </p:spPr>
      </p:pic>
      <p:pic>
        <p:nvPicPr>
          <p:cNvPr id="12" name="Picture 8">
            <a:extLst>
              <a:ext uri="{FF2B5EF4-FFF2-40B4-BE49-F238E27FC236}">
                <a16:creationId xmlns:a16="http://schemas.microsoft.com/office/drawing/2014/main" id="{F28B6076-BD32-DDFE-FC49-D4B26BA2DA0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1850">
            <a:off x="11541187" y="8765895"/>
            <a:ext cx="2034164" cy="1941701"/>
          </a:xfrm>
          <a:prstGeom prst="rect">
            <a:avLst/>
          </a:prstGeom>
        </p:spPr>
      </p:pic>
      <p:pic>
        <p:nvPicPr>
          <p:cNvPr id="13" name="Picture 8">
            <a:extLst>
              <a:ext uri="{FF2B5EF4-FFF2-40B4-BE49-F238E27FC236}">
                <a16:creationId xmlns:a16="http://schemas.microsoft.com/office/drawing/2014/main" id="{A0CCE0AA-E0E6-460E-3CDA-AC37CF7D46A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1850">
            <a:off x="396075" y="590983"/>
            <a:ext cx="1177844" cy="1124305"/>
          </a:xfrm>
          <a:prstGeom prst="rect">
            <a:avLst/>
          </a:prstGeom>
        </p:spPr>
      </p:pic>
      <p:pic>
        <p:nvPicPr>
          <p:cNvPr id="14" name="Picture 21">
            <a:extLst>
              <a:ext uri="{FF2B5EF4-FFF2-40B4-BE49-F238E27FC236}">
                <a16:creationId xmlns:a16="http://schemas.microsoft.com/office/drawing/2014/main" id="{FAC18F9F-0EE3-30AC-539D-9B1E05F4A1D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6320088">
            <a:off x="7063195" y="170329"/>
            <a:ext cx="1685171" cy="1685171"/>
          </a:xfrm>
          <a:prstGeom prst="rect">
            <a:avLst/>
          </a:prstGeom>
        </p:spPr>
      </p:pic>
      <p:sp>
        <p:nvSpPr>
          <p:cNvPr id="15" name="TextBox 31">
            <a:extLst>
              <a:ext uri="{FF2B5EF4-FFF2-40B4-BE49-F238E27FC236}">
                <a16:creationId xmlns:a16="http://schemas.microsoft.com/office/drawing/2014/main" id="{99846425-6E76-BDD6-862E-B5B70F0C776E}"/>
              </a:ext>
            </a:extLst>
          </p:cNvPr>
          <p:cNvSpPr txBox="1"/>
          <p:nvPr/>
        </p:nvSpPr>
        <p:spPr>
          <a:xfrm>
            <a:off x="2944467" y="3178893"/>
            <a:ext cx="12399066" cy="2598917"/>
          </a:xfrm>
          <a:prstGeom prst="rect">
            <a:avLst/>
          </a:prstGeom>
        </p:spPr>
        <p:txBody>
          <a:bodyPr wrap="square" lIns="0" tIns="0" rIns="0" bIns="0" rtlCol="0" anchor="t">
            <a:spAutoFit/>
          </a:bodyPr>
          <a:lstStyle/>
          <a:p>
            <a:pPr algn="ctr">
              <a:lnSpc>
                <a:spcPct val="150000"/>
              </a:lnSpc>
            </a:pPr>
            <a:r>
              <a:rPr lang="en-US" sz="6000" b="1">
                <a:solidFill>
                  <a:srgbClr val="664354"/>
                </a:solidFill>
                <a:latin typeface="Arial" panose="020B0604020202020204" pitchFamily="34" charset="0"/>
                <a:cs typeface="Arial" panose="020B0604020202020204" pitchFamily="34" charset="0"/>
              </a:rPr>
              <a:t>PHẦN 3. </a:t>
            </a:r>
          </a:p>
          <a:p>
            <a:pPr algn="ctr">
              <a:lnSpc>
                <a:spcPct val="150000"/>
              </a:lnSpc>
            </a:pPr>
            <a:r>
              <a:rPr lang="en-US" sz="6000" b="1">
                <a:solidFill>
                  <a:srgbClr val="664354"/>
                </a:solidFill>
                <a:latin typeface="Arial" panose="020B0604020202020204" pitchFamily="34" charset="0"/>
                <a:cs typeface="Arial" panose="020B0604020202020204" pitchFamily="34" charset="0"/>
              </a:rPr>
              <a:t>SỬ DỤNG MÁY TÍNH ĐÚNG CÁCH</a:t>
            </a:r>
          </a:p>
        </p:txBody>
      </p:sp>
    </p:spTree>
    <p:extLst>
      <p:ext uri="{BB962C8B-B14F-4D97-AF65-F5344CB8AC3E}">
        <p14:creationId xmlns:p14="http://schemas.microsoft.com/office/powerpoint/2010/main" val="164655181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7" name="Group 6">
            <a:extLst>
              <a:ext uri="{FF2B5EF4-FFF2-40B4-BE49-F238E27FC236}">
                <a16:creationId xmlns:a16="http://schemas.microsoft.com/office/drawing/2014/main" id="{EBE05030-C0DE-793E-AEF4-A195E58F5285}"/>
              </a:ext>
            </a:extLst>
          </p:cNvPr>
          <p:cNvGrpSpPr/>
          <p:nvPr/>
        </p:nvGrpSpPr>
        <p:grpSpPr>
          <a:xfrm>
            <a:off x="2735977" y="405053"/>
            <a:ext cx="11307133" cy="1368251"/>
            <a:chOff x="2735977" y="405053"/>
            <a:chExt cx="11307133" cy="1368251"/>
          </a:xfrm>
        </p:grpSpPr>
        <p:grpSp>
          <p:nvGrpSpPr>
            <p:cNvPr id="8" name="Group 7">
              <a:extLst>
                <a:ext uri="{FF2B5EF4-FFF2-40B4-BE49-F238E27FC236}">
                  <a16:creationId xmlns:a16="http://schemas.microsoft.com/office/drawing/2014/main" id="{89B758FE-0A63-9BDF-CC07-46D7B0B4F9C4}"/>
                </a:ext>
              </a:extLst>
            </p:cNvPr>
            <p:cNvGrpSpPr/>
            <p:nvPr/>
          </p:nvGrpSpPr>
          <p:grpSpPr>
            <a:xfrm>
              <a:off x="2735977" y="405053"/>
              <a:ext cx="11307133" cy="1368251"/>
              <a:chOff x="2735977" y="405053"/>
              <a:chExt cx="11307133" cy="1368251"/>
            </a:xfrm>
          </p:grpSpPr>
          <p:grpSp>
            <p:nvGrpSpPr>
              <p:cNvPr id="33" name="Group 4">
                <a:extLst>
                  <a:ext uri="{FF2B5EF4-FFF2-40B4-BE49-F238E27FC236}">
                    <a16:creationId xmlns:a16="http://schemas.microsoft.com/office/drawing/2014/main" id="{FB6E7B32-257C-FD8F-9533-C5F887BD3347}"/>
                  </a:ext>
                </a:extLst>
              </p:cNvPr>
              <p:cNvGrpSpPr/>
              <p:nvPr/>
            </p:nvGrpSpPr>
            <p:grpSpPr>
              <a:xfrm>
                <a:off x="2735977" y="405053"/>
                <a:ext cx="11307133" cy="1368251"/>
                <a:chOff x="-293923" y="0"/>
                <a:chExt cx="5457502" cy="660400"/>
              </a:xfrm>
              <a:solidFill>
                <a:schemeClr val="bg1"/>
              </a:solidFill>
            </p:grpSpPr>
            <p:sp>
              <p:nvSpPr>
                <p:cNvPr id="38" name="Freeform 5">
                  <a:extLst>
                    <a:ext uri="{FF2B5EF4-FFF2-40B4-BE49-F238E27FC236}">
                      <a16:creationId xmlns:a16="http://schemas.microsoft.com/office/drawing/2014/main" id="{A96C2D51-83A3-0398-EAFF-5FE12878E301}"/>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37" name="Picture 24">
                <a:extLst>
                  <a:ext uri="{FF2B5EF4-FFF2-40B4-BE49-F238E27FC236}">
                    <a16:creationId xmlns:a16="http://schemas.microsoft.com/office/drawing/2014/main" id="{4C235908-3A3E-B485-DEBD-66BE2AAA8A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81093" y="704685"/>
                <a:ext cx="733390" cy="733390"/>
              </a:xfrm>
              <a:prstGeom prst="rect">
                <a:avLst/>
              </a:prstGeom>
            </p:spPr>
          </p:pic>
        </p:grpSp>
        <p:sp>
          <p:nvSpPr>
            <p:cNvPr id="11" name="TextBox 10">
              <a:extLst>
                <a:ext uri="{FF2B5EF4-FFF2-40B4-BE49-F238E27FC236}">
                  <a16:creationId xmlns:a16="http://schemas.microsoft.com/office/drawing/2014/main" id="{37AD7383-17C6-1753-DB25-A5430EE8B24B}"/>
                </a:ext>
              </a:extLst>
            </p:cNvPr>
            <p:cNvSpPr txBox="1"/>
            <p:nvPr/>
          </p:nvSpPr>
          <p:spPr>
            <a:xfrm>
              <a:off x="3818094" y="655881"/>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3. An toàn cho máy tính</a:t>
              </a:r>
            </a:p>
          </p:txBody>
        </p:sp>
      </p:grpSp>
      <p:sp>
        <p:nvSpPr>
          <p:cNvPr id="39" name="TextBox 38">
            <a:extLst>
              <a:ext uri="{FF2B5EF4-FFF2-40B4-BE49-F238E27FC236}">
                <a16:creationId xmlns:a16="http://schemas.microsoft.com/office/drawing/2014/main" id="{93E943D2-0FD8-852A-FBEF-7380265B128F}"/>
              </a:ext>
            </a:extLst>
          </p:cNvPr>
          <p:cNvSpPr txBox="1"/>
          <p:nvPr/>
        </p:nvSpPr>
        <p:spPr>
          <a:xfrm>
            <a:off x="583793" y="2094951"/>
            <a:ext cx="12115800" cy="820674"/>
          </a:xfrm>
          <a:prstGeom prst="rect">
            <a:avLst/>
          </a:prstGeom>
          <a:noFill/>
        </p:spPr>
        <p:txBody>
          <a:bodyPr wrap="square" rtlCol="0">
            <a:spAutoFit/>
          </a:bodyPr>
          <a:lstStyle/>
          <a:p>
            <a:pPr>
              <a:lnSpc>
                <a:spcPct val="150000"/>
              </a:lnSpc>
            </a:pPr>
            <a:r>
              <a:rPr lang="en-US" sz="3600">
                <a:solidFill>
                  <a:srgbClr val="FF0000"/>
                </a:solidFill>
                <a:latin typeface="Arial" panose="020B0604020202020204" pitchFamily="34" charset="0"/>
                <a:ea typeface="Calibri" panose="020F0502020204030204" pitchFamily="34" charset="0"/>
                <a:cs typeface="Arial" panose="020B0604020202020204" pitchFamily="34" charset="0"/>
              </a:rPr>
              <a:t>Q</a:t>
            </a:r>
            <a:r>
              <a:rPr lang="en-US" sz="3600">
                <a:solidFill>
                  <a:srgbClr val="FF0000"/>
                </a:solidFill>
                <a:effectLst/>
                <a:latin typeface="Arial" panose="020B0604020202020204" pitchFamily="34" charset="0"/>
                <a:ea typeface="Calibri" panose="020F0502020204030204" pitchFamily="34" charset="0"/>
                <a:cs typeface="Arial" panose="020B0604020202020204" pitchFamily="34" charset="0"/>
              </a:rPr>
              <a:t>uan sát Hình 2 – SGK tr.8 và trả lời câu hỏi:</a:t>
            </a:r>
            <a:endParaRPr lang="en-US" sz="3600">
              <a:solidFill>
                <a:srgbClr val="FF0000"/>
              </a:solidFill>
              <a:latin typeface="Arial" panose="020B0604020202020204" pitchFamily="34" charset="0"/>
              <a:cs typeface="Arial" panose="020B0604020202020204" pitchFamily="34" charset="0"/>
            </a:endParaRPr>
          </a:p>
        </p:txBody>
      </p:sp>
      <p:grpSp>
        <p:nvGrpSpPr>
          <p:cNvPr id="47" name="Group 46">
            <a:extLst>
              <a:ext uri="{FF2B5EF4-FFF2-40B4-BE49-F238E27FC236}">
                <a16:creationId xmlns:a16="http://schemas.microsoft.com/office/drawing/2014/main" id="{BCAD80C2-328E-990F-D112-2544196F6618}"/>
              </a:ext>
            </a:extLst>
          </p:cNvPr>
          <p:cNvGrpSpPr/>
          <p:nvPr/>
        </p:nvGrpSpPr>
        <p:grpSpPr>
          <a:xfrm>
            <a:off x="1736299" y="7552156"/>
            <a:ext cx="15064816" cy="2235748"/>
            <a:chOff x="1736299" y="7552156"/>
            <a:chExt cx="15064816" cy="2235748"/>
          </a:xfrm>
        </p:grpSpPr>
        <p:sp>
          <p:nvSpPr>
            <p:cNvPr id="45" name="Rectangle: Rounded Corners 44">
              <a:extLst>
                <a:ext uri="{FF2B5EF4-FFF2-40B4-BE49-F238E27FC236}">
                  <a16:creationId xmlns:a16="http://schemas.microsoft.com/office/drawing/2014/main" id="{D23E1E41-EBD3-83CF-7428-37C764C751EB}"/>
                </a:ext>
              </a:extLst>
            </p:cNvPr>
            <p:cNvSpPr/>
            <p:nvPr/>
          </p:nvSpPr>
          <p:spPr>
            <a:xfrm>
              <a:off x="1736299" y="8567440"/>
              <a:ext cx="14640661" cy="1220464"/>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vi-VN" sz="3600">
                  <a:solidFill>
                    <a:schemeClr val="tx1"/>
                  </a:solidFill>
                  <a:latin typeface="Arial" panose="020B0604020202020204" pitchFamily="34" charset="0"/>
                  <a:cs typeface="Arial" panose="020B0604020202020204" pitchFamily="34" charset="0"/>
                </a:rPr>
                <a:t>1. Chuyện gì sẽ xảy ra với máy tính của Minh và máy tính của An?</a:t>
              </a:r>
              <a:endParaRPr lang="en-US" sz="3600">
                <a:solidFill>
                  <a:schemeClr val="tx1"/>
                </a:solidFill>
                <a:latin typeface="Arial" panose="020B0604020202020204" pitchFamily="34" charset="0"/>
                <a:cs typeface="Arial" panose="020B0604020202020204" pitchFamily="34" charset="0"/>
              </a:endParaRPr>
            </a:p>
          </p:txBody>
        </p:sp>
        <p:pic>
          <p:nvPicPr>
            <p:cNvPr id="46" name="Picture 6">
              <a:extLst>
                <a:ext uri="{FF2B5EF4-FFF2-40B4-BE49-F238E27FC236}">
                  <a16:creationId xmlns:a16="http://schemas.microsoft.com/office/drawing/2014/main" id="{14BC6ECC-1B61-466F-043D-83FB0A49A3D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5550960" y="7552156"/>
              <a:ext cx="1250155" cy="1220464"/>
            </a:xfrm>
            <a:prstGeom prst="rect">
              <a:avLst/>
            </a:prstGeom>
          </p:spPr>
        </p:pic>
      </p:grpSp>
      <p:grpSp>
        <p:nvGrpSpPr>
          <p:cNvPr id="49" name="Group 48">
            <a:extLst>
              <a:ext uri="{FF2B5EF4-FFF2-40B4-BE49-F238E27FC236}">
                <a16:creationId xmlns:a16="http://schemas.microsoft.com/office/drawing/2014/main" id="{CAF86C41-5CBF-B9CF-F6C2-43D4DE58EEBC}"/>
              </a:ext>
            </a:extLst>
          </p:cNvPr>
          <p:cNvGrpSpPr/>
          <p:nvPr/>
        </p:nvGrpSpPr>
        <p:grpSpPr>
          <a:xfrm>
            <a:off x="2917591" y="3082882"/>
            <a:ext cx="11984339" cy="5034000"/>
            <a:chOff x="2917591" y="3082882"/>
            <a:chExt cx="11984339" cy="5034000"/>
          </a:xfrm>
        </p:grpSpPr>
        <p:grpSp>
          <p:nvGrpSpPr>
            <p:cNvPr id="44" name="Group 43">
              <a:extLst>
                <a:ext uri="{FF2B5EF4-FFF2-40B4-BE49-F238E27FC236}">
                  <a16:creationId xmlns:a16="http://schemas.microsoft.com/office/drawing/2014/main" id="{F9BFF1F2-C34C-62D1-B5F3-328E29569048}"/>
                </a:ext>
              </a:extLst>
            </p:cNvPr>
            <p:cNvGrpSpPr/>
            <p:nvPr/>
          </p:nvGrpSpPr>
          <p:grpSpPr>
            <a:xfrm>
              <a:off x="2917591" y="3082882"/>
              <a:ext cx="11984339" cy="5034000"/>
              <a:chOff x="2917591" y="3082882"/>
              <a:chExt cx="11984339" cy="5034000"/>
            </a:xfrm>
          </p:grpSpPr>
          <p:pic>
            <p:nvPicPr>
              <p:cNvPr id="41" name="Picture 40">
                <a:extLst>
                  <a:ext uri="{FF2B5EF4-FFF2-40B4-BE49-F238E27FC236}">
                    <a16:creationId xmlns:a16="http://schemas.microsoft.com/office/drawing/2014/main" id="{DA27EA84-569B-2CD4-C7B2-52C19978AC51}"/>
                  </a:ext>
                </a:extLst>
              </p:cNvPr>
              <p:cNvPicPr>
                <a:picLocks noChangeAspect="1"/>
              </p:cNvPicPr>
              <p:nvPr/>
            </p:nvPicPr>
            <p:blipFill rotWithShape="1">
              <a:blip r:embed="rId11">
                <a:extLst>
                  <a:ext uri="{28A0092B-C50C-407E-A947-70E740481C1C}">
                    <a14:useLocalDpi xmlns:a14="http://schemas.microsoft.com/office/drawing/2010/main" val="0"/>
                  </a:ext>
                </a:extLst>
              </a:blip>
              <a:srcRect t="6952" b="3089"/>
              <a:stretch/>
            </p:blipFill>
            <p:spPr>
              <a:xfrm>
                <a:off x="2917591" y="3082882"/>
                <a:ext cx="11984339" cy="4422297"/>
              </a:xfrm>
              <a:prstGeom prst="rect">
                <a:avLst/>
              </a:prstGeom>
            </p:spPr>
          </p:pic>
          <p:sp>
            <p:nvSpPr>
              <p:cNvPr id="43" name="TextBox 42">
                <a:extLst>
                  <a:ext uri="{FF2B5EF4-FFF2-40B4-BE49-F238E27FC236}">
                    <a16:creationId xmlns:a16="http://schemas.microsoft.com/office/drawing/2014/main" id="{51AE30A1-C656-50EB-3F21-3A1A183B4DD1}"/>
                  </a:ext>
                </a:extLst>
              </p:cNvPr>
              <p:cNvSpPr txBox="1"/>
              <p:nvPr/>
            </p:nvSpPr>
            <p:spPr>
              <a:xfrm>
                <a:off x="5829300" y="7716772"/>
                <a:ext cx="6629400" cy="400110"/>
              </a:xfrm>
              <a:prstGeom prst="rect">
                <a:avLst/>
              </a:prstGeom>
              <a:noFill/>
            </p:spPr>
            <p:txBody>
              <a:bodyPr wrap="square" rtlCol="0">
                <a:spAutoFit/>
              </a:bodyPr>
              <a:lstStyle/>
              <a:p>
                <a:r>
                  <a:rPr lang="en-US" sz="2000" b="1">
                    <a:latin typeface="Arial" panose="020B0604020202020204" pitchFamily="34" charset="0"/>
                    <a:cs typeface="Arial" panose="020B0604020202020204" pitchFamily="34" charset="0"/>
                  </a:rPr>
                  <a:t>Hình 2. </a:t>
                </a:r>
                <a:r>
                  <a:rPr lang="en-US" sz="2000">
                    <a:latin typeface="Arial" panose="020B0604020202020204" pitchFamily="34" charset="0"/>
                    <a:cs typeface="Arial" panose="020B0604020202020204" pitchFamily="34" charset="0"/>
                  </a:rPr>
                  <a:t>Hành động gây mất an toàn cho máy tính </a:t>
                </a:r>
              </a:p>
            </p:txBody>
          </p:sp>
        </p:grpSp>
        <p:sp>
          <p:nvSpPr>
            <p:cNvPr id="48" name="Oval 47">
              <a:extLst>
                <a:ext uri="{FF2B5EF4-FFF2-40B4-BE49-F238E27FC236}">
                  <a16:creationId xmlns:a16="http://schemas.microsoft.com/office/drawing/2014/main" id="{25A9A442-9CCB-9B54-6959-2AFB54C4DDCA}"/>
                </a:ext>
              </a:extLst>
            </p:cNvPr>
            <p:cNvSpPr/>
            <p:nvPr/>
          </p:nvSpPr>
          <p:spPr>
            <a:xfrm>
              <a:off x="8001000" y="5010576"/>
              <a:ext cx="533400" cy="540934"/>
            </a:xfrm>
            <a:prstGeom prst="ellipse">
              <a:avLst/>
            </a:prstGeom>
            <a:solidFill>
              <a:srgbClr val="FEFEFD"/>
            </a:solidFill>
            <a:ln>
              <a:solidFill>
                <a:srgbClr val="FEFE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461100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49"/>
                                        </p:tgtEl>
                                        <p:attrNameLst>
                                          <p:attrName>style.visibility</p:attrName>
                                        </p:attrNameLst>
                                      </p:cBhvr>
                                      <p:to>
                                        <p:strVal val="visible"/>
                                      </p:to>
                                    </p:set>
                                    <p:animEffect transition="in" filter="barn(inVertical)">
                                      <p:cBhvr>
                                        <p:cTn id="18" dur="500"/>
                                        <p:tgtEl>
                                          <p:spTgt spid="49"/>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fill="hold"/>
                                        <p:tgtEl>
                                          <p:spTgt spid="47"/>
                                        </p:tgtEl>
                                        <p:attrNameLst>
                                          <p:attrName>ppt_w</p:attrName>
                                        </p:attrNameLst>
                                      </p:cBhvr>
                                      <p:tavLst>
                                        <p:tav tm="0">
                                          <p:val>
                                            <p:fltVal val="0"/>
                                          </p:val>
                                        </p:tav>
                                        <p:tav tm="100000">
                                          <p:val>
                                            <p:strVal val="#ppt_w"/>
                                          </p:val>
                                        </p:tav>
                                      </p:tavLst>
                                    </p:anim>
                                    <p:anim calcmode="lin" valueType="num">
                                      <p:cBhvr>
                                        <p:cTn id="24" dur="500" fill="hold"/>
                                        <p:tgtEl>
                                          <p:spTgt spid="47"/>
                                        </p:tgtEl>
                                        <p:attrNameLst>
                                          <p:attrName>ppt_h</p:attrName>
                                        </p:attrNameLst>
                                      </p:cBhvr>
                                      <p:tavLst>
                                        <p:tav tm="0">
                                          <p:val>
                                            <p:fltVal val="0"/>
                                          </p:val>
                                        </p:tav>
                                        <p:tav tm="100000">
                                          <p:val>
                                            <p:strVal val="#ppt_h"/>
                                          </p:val>
                                        </p:tav>
                                      </p:tavLst>
                                    </p:anim>
                                    <p:animEffect transition="in" filter="fade">
                                      <p:cBhvr>
                                        <p:cTn id="2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7" name="Group 6">
            <a:extLst>
              <a:ext uri="{FF2B5EF4-FFF2-40B4-BE49-F238E27FC236}">
                <a16:creationId xmlns:a16="http://schemas.microsoft.com/office/drawing/2014/main" id="{EBE05030-C0DE-793E-AEF4-A195E58F5285}"/>
              </a:ext>
            </a:extLst>
          </p:cNvPr>
          <p:cNvGrpSpPr/>
          <p:nvPr/>
        </p:nvGrpSpPr>
        <p:grpSpPr>
          <a:xfrm>
            <a:off x="2735977" y="405053"/>
            <a:ext cx="11307133" cy="1368251"/>
            <a:chOff x="2735977" y="405053"/>
            <a:chExt cx="11307133" cy="1368251"/>
          </a:xfrm>
        </p:grpSpPr>
        <p:grpSp>
          <p:nvGrpSpPr>
            <p:cNvPr id="8" name="Group 7">
              <a:extLst>
                <a:ext uri="{FF2B5EF4-FFF2-40B4-BE49-F238E27FC236}">
                  <a16:creationId xmlns:a16="http://schemas.microsoft.com/office/drawing/2014/main" id="{89B758FE-0A63-9BDF-CC07-46D7B0B4F9C4}"/>
                </a:ext>
              </a:extLst>
            </p:cNvPr>
            <p:cNvGrpSpPr/>
            <p:nvPr/>
          </p:nvGrpSpPr>
          <p:grpSpPr>
            <a:xfrm>
              <a:off x="2735977" y="405053"/>
              <a:ext cx="11307133" cy="1368251"/>
              <a:chOff x="2735977" y="405053"/>
              <a:chExt cx="11307133" cy="1368251"/>
            </a:xfrm>
          </p:grpSpPr>
          <p:grpSp>
            <p:nvGrpSpPr>
              <p:cNvPr id="33" name="Group 4">
                <a:extLst>
                  <a:ext uri="{FF2B5EF4-FFF2-40B4-BE49-F238E27FC236}">
                    <a16:creationId xmlns:a16="http://schemas.microsoft.com/office/drawing/2014/main" id="{FB6E7B32-257C-FD8F-9533-C5F887BD3347}"/>
                  </a:ext>
                </a:extLst>
              </p:cNvPr>
              <p:cNvGrpSpPr/>
              <p:nvPr/>
            </p:nvGrpSpPr>
            <p:grpSpPr>
              <a:xfrm>
                <a:off x="2735977" y="405053"/>
                <a:ext cx="11307133" cy="1368251"/>
                <a:chOff x="-293923" y="0"/>
                <a:chExt cx="5457502" cy="660400"/>
              </a:xfrm>
              <a:solidFill>
                <a:schemeClr val="bg1"/>
              </a:solidFill>
            </p:grpSpPr>
            <p:sp>
              <p:nvSpPr>
                <p:cNvPr id="38" name="Freeform 5">
                  <a:extLst>
                    <a:ext uri="{FF2B5EF4-FFF2-40B4-BE49-F238E27FC236}">
                      <a16:creationId xmlns:a16="http://schemas.microsoft.com/office/drawing/2014/main" id="{A96C2D51-83A3-0398-EAFF-5FE12878E301}"/>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37" name="Picture 24">
                <a:extLst>
                  <a:ext uri="{FF2B5EF4-FFF2-40B4-BE49-F238E27FC236}">
                    <a16:creationId xmlns:a16="http://schemas.microsoft.com/office/drawing/2014/main" id="{4C235908-3A3E-B485-DEBD-66BE2AAA8A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81093" y="704685"/>
                <a:ext cx="733390" cy="733390"/>
              </a:xfrm>
              <a:prstGeom prst="rect">
                <a:avLst/>
              </a:prstGeom>
            </p:spPr>
          </p:pic>
        </p:grpSp>
        <p:sp>
          <p:nvSpPr>
            <p:cNvPr id="11" name="TextBox 10">
              <a:extLst>
                <a:ext uri="{FF2B5EF4-FFF2-40B4-BE49-F238E27FC236}">
                  <a16:creationId xmlns:a16="http://schemas.microsoft.com/office/drawing/2014/main" id="{37AD7383-17C6-1753-DB25-A5430EE8B24B}"/>
                </a:ext>
              </a:extLst>
            </p:cNvPr>
            <p:cNvSpPr txBox="1"/>
            <p:nvPr/>
          </p:nvSpPr>
          <p:spPr>
            <a:xfrm>
              <a:off x="3818094" y="655881"/>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3. An toàn cho máy tính</a:t>
              </a:r>
            </a:p>
          </p:txBody>
        </p:sp>
      </p:grpSp>
      <p:pic>
        <p:nvPicPr>
          <p:cNvPr id="4" name="Picture 3">
            <a:extLst>
              <a:ext uri="{FF2B5EF4-FFF2-40B4-BE49-F238E27FC236}">
                <a16:creationId xmlns:a16="http://schemas.microsoft.com/office/drawing/2014/main" id="{D9CEA847-254E-C8DE-644C-403645E1A3AE}"/>
              </a:ext>
            </a:extLst>
          </p:cNvPr>
          <p:cNvPicPr>
            <a:picLocks noChangeAspect="1"/>
          </p:cNvPicPr>
          <p:nvPr/>
        </p:nvPicPr>
        <p:blipFill rotWithShape="1">
          <a:blip r:embed="rId9">
            <a:extLst>
              <a:ext uri="{28A0092B-C50C-407E-A947-70E740481C1C}">
                <a14:useLocalDpi xmlns:a14="http://schemas.microsoft.com/office/drawing/2010/main" val="0"/>
              </a:ext>
            </a:extLst>
          </a:blip>
          <a:srcRect t="6952" r="56775" b="3089"/>
          <a:stretch/>
        </p:blipFill>
        <p:spPr>
          <a:xfrm>
            <a:off x="1018905" y="2707677"/>
            <a:ext cx="5415457" cy="4623108"/>
          </a:xfrm>
          <a:prstGeom prst="roundRect">
            <a:avLst/>
          </a:prstGeom>
          <a:ln w="28575">
            <a:solidFill>
              <a:schemeClr val="accent5">
                <a:lumMod val="75000"/>
              </a:schemeClr>
            </a:solidFill>
          </a:ln>
        </p:spPr>
      </p:pic>
      <p:pic>
        <p:nvPicPr>
          <p:cNvPr id="5" name="Picture 4">
            <a:extLst>
              <a:ext uri="{FF2B5EF4-FFF2-40B4-BE49-F238E27FC236}">
                <a16:creationId xmlns:a16="http://schemas.microsoft.com/office/drawing/2014/main" id="{4B104E64-1C11-799E-6757-AD5FF280AB73}"/>
              </a:ext>
            </a:extLst>
          </p:cNvPr>
          <p:cNvPicPr>
            <a:picLocks noChangeAspect="1"/>
          </p:cNvPicPr>
          <p:nvPr/>
        </p:nvPicPr>
        <p:blipFill rotWithShape="1">
          <a:blip r:embed="rId9">
            <a:extLst>
              <a:ext uri="{28A0092B-C50C-407E-A947-70E740481C1C}">
                <a14:useLocalDpi xmlns:a14="http://schemas.microsoft.com/office/drawing/2010/main" val="0"/>
              </a:ext>
            </a:extLst>
          </a:blip>
          <a:srcRect l="47852" t="4993" r="520" b="1831"/>
          <a:stretch/>
        </p:blipFill>
        <p:spPr>
          <a:xfrm>
            <a:off x="10221476" y="2624999"/>
            <a:ext cx="6468231" cy="4788464"/>
          </a:xfrm>
          <a:prstGeom prst="roundRect">
            <a:avLst/>
          </a:prstGeom>
          <a:ln w="28575">
            <a:solidFill>
              <a:schemeClr val="accent5">
                <a:lumMod val="75000"/>
              </a:schemeClr>
            </a:solidFill>
          </a:ln>
        </p:spPr>
      </p:pic>
      <p:grpSp>
        <p:nvGrpSpPr>
          <p:cNvPr id="10" name="Group 9">
            <a:extLst>
              <a:ext uri="{FF2B5EF4-FFF2-40B4-BE49-F238E27FC236}">
                <a16:creationId xmlns:a16="http://schemas.microsoft.com/office/drawing/2014/main" id="{32FFC89E-76D0-A1F4-C2DB-57FE6FAD98E5}"/>
              </a:ext>
            </a:extLst>
          </p:cNvPr>
          <p:cNvGrpSpPr/>
          <p:nvPr/>
        </p:nvGrpSpPr>
        <p:grpSpPr>
          <a:xfrm>
            <a:off x="225096" y="7790969"/>
            <a:ext cx="9071304" cy="1651671"/>
            <a:chOff x="225096" y="7790969"/>
            <a:chExt cx="9071304" cy="1651671"/>
          </a:xfrm>
        </p:grpSpPr>
        <p:sp>
          <p:nvSpPr>
            <p:cNvPr id="6" name="Arrow: Right 5">
              <a:extLst>
                <a:ext uri="{FF2B5EF4-FFF2-40B4-BE49-F238E27FC236}">
                  <a16:creationId xmlns:a16="http://schemas.microsoft.com/office/drawing/2014/main" id="{B763A40B-F303-6BC0-03D1-0F2A30664805}"/>
                </a:ext>
              </a:extLst>
            </p:cNvPr>
            <p:cNvSpPr/>
            <p:nvPr/>
          </p:nvSpPr>
          <p:spPr>
            <a:xfrm>
              <a:off x="225096" y="8312004"/>
              <a:ext cx="612761" cy="6096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392DB74-85E6-1360-C303-63A545339D66}"/>
                </a:ext>
              </a:extLst>
            </p:cNvPr>
            <p:cNvSpPr txBox="1"/>
            <p:nvPr/>
          </p:nvSpPr>
          <p:spPr>
            <a:xfrm>
              <a:off x="1119464" y="7790969"/>
              <a:ext cx="8176936" cy="1651671"/>
            </a:xfrm>
            <a:prstGeom prst="rect">
              <a:avLst/>
            </a:prstGeom>
            <a:noFill/>
          </p:spPr>
          <p:txBody>
            <a:bodyPr wrap="square" rtlCol="0">
              <a:spAutoFit/>
            </a:bodyPr>
            <a:lstStyle/>
            <a:p>
              <a:pPr marL="571500" indent="-571500">
                <a:lnSpc>
                  <a:spcPct val="150000"/>
                </a:lnSpc>
                <a:buFont typeface="Arial" panose="020B0604020202020204" pitchFamily="34" charset="0"/>
                <a:buChar char="•"/>
              </a:pPr>
              <a:r>
                <a:rPr lang="en-US" sz="3600">
                  <a:latin typeface="Arial" panose="020B0604020202020204" pitchFamily="34" charset="0"/>
                  <a:ea typeface="Calibri" panose="020F0502020204030204" pitchFamily="34" charset="0"/>
                  <a:cs typeface="Arial" panose="020B0604020202020204" pitchFamily="34" charset="0"/>
                </a:rPr>
                <a:t>B</a:t>
              </a:r>
              <a:r>
                <a:rPr lang="en-US" sz="3600">
                  <a:effectLst/>
                  <a:latin typeface="Arial" panose="020B0604020202020204" pitchFamily="34" charset="0"/>
                  <a:ea typeface="Calibri" panose="020F0502020204030204" pitchFamily="34" charset="0"/>
                  <a:cs typeface="Arial" panose="020B0604020202020204" pitchFamily="34" charset="0"/>
                </a:rPr>
                <a:t>àn phím không hoạt động được.</a:t>
              </a:r>
            </a:p>
            <a:p>
              <a:pPr marL="571500" indent="-571500">
                <a:lnSpc>
                  <a:spcPct val="150000"/>
                </a:lnSpc>
                <a:buFont typeface="Arial" panose="020B0604020202020204" pitchFamily="34" charset="0"/>
                <a:buChar char="•"/>
              </a:pPr>
              <a:r>
                <a:rPr lang="en-US" sz="3600">
                  <a:latin typeface="Arial" panose="020B0604020202020204" pitchFamily="34" charset="0"/>
                  <a:ea typeface="Calibri" panose="020F0502020204030204" pitchFamily="34" charset="0"/>
                  <a:cs typeface="Arial" panose="020B0604020202020204" pitchFamily="34" charset="0"/>
                </a:rPr>
                <a:t>C</a:t>
              </a:r>
              <a:r>
                <a:rPr lang="en-US" sz="3600">
                  <a:effectLst/>
                  <a:latin typeface="Arial" panose="020B0604020202020204" pitchFamily="34" charset="0"/>
                  <a:ea typeface="Calibri" panose="020F0502020204030204" pitchFamily="34" charset="0"/>
                  <a:cs typeface="Arial" panose="020B0604020202020204" pitchFamily="34" charset="0"/>
                </a:rPr>
                <a:t>hập cháy điện.</a:t>
              </a:r>
            </a:p>
          </p:txBody>
        </p:sp>
      </p:grpSp>
      <p:grpSp>
        <p:nvGrpSpPr>
          <p:cNvPr id="24" name="Group 23">
            <a:extLst>
              <a:ext uri="{FF2B5EF4-FFF2-40B4-BE49-F238E27FC236}">
                <a16:creationId xmlns:a16="http://schemas.microsoft.com/office/drawing/2014/main" id="{7AC1ECCD-7CC1-6E02-EEF7-35ECF7A042AB}"/>
              </a:ext>
            </a:extLst>
          </p:cNvPr>
          <p:cNvGrpSpPr/>
          <p:nvPr/>
        </p:nvGrpSpPr>
        <p:grpSpPr>
          <a:xfrm>
            <a:off x="9305499" y="7860106"/>
            <a:ext cx="8104896" cy="1651671"/>
            <a:chOff x="225096" y="7790969"/>
            <a:chExt cx="8104896" cy="1651671"/>
          </a:xfrm>
        </p:grpSpPr>
        <p:sp>
          <p:nvSpPr>
            <p:cNvPr id="31" name="Arrow: Right 30">
              <a:extLst>
                <a:ext uri="{FF2B5EF4-FFF2-40B4-BE49-F238E27FC236}">
                  <a16:creationId xmlns:a16="http://schemas.microsoft.com/office/drawing/2014/main" id="{57B55D8D-A7DF-7660-7BA9-4D279AADFB9A}"/>
                </a:ext>
              </a:extLst>
            </p:cNvPr>
            <p:cNvSpPr/>
            <p:nvPr/>
          </p:nvSpPr>
          <p:spPr>
            <a:xfrm>
              <a:off x="225096" y="8262279"/>
              <a:ext cx="636953" cy="65932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ACA40CBD-851E-88AD-AC4E-772FE246F76D}"/>
                </a:ext>
              </a:extLst>
            </p:cNvPr>
            <p:cNvSpPr txBox="1"/>
            <p:nvPr/>
          </p:nvSpPr>
          <p:spPr>
            <a:xfrm>
              <a:off x="1119464" y="7790969"/>
              <a:ext cx="7210528" cy="1651671"/>
            </a:xfrm>
            <a:prstGeom prst="rect">
              <a:avLst/>
            </a:prstGeom>
            <a:noFill/>
          </p:spPr>
          <p:txBody>
            <a:bodyPr wrap="square" rtlCol="0">
              <a:spAutoFit/>
            </a:bodyPr>
            <a:lstStyle/>
            <a:p>
              <a:pPr marL="571500" indent="-571500">
                <a:lnSpc>
                  <a:spcPct val="150000"/>
                </a:lnSpc>
                <a:buFont typeface="Arial" panose="020B0604020202020204" pitchFamily="34" charset="0"/>
                <a:buChar char="•"/>
              </a:pPr>
              <a:r>
                <a:rPr lang="en-US" sz="3600">
                  <a:latin typeface="Arial" panose="020B0604020202020204" pitchFamily="34" charset="0"/>
                  <a:ea typeface="Calibri" panose="020F0502020204030204" pitchFamily="34" charset="0"/>
                  <a:cs typeface="Arial" panose="020B0604020202020204" pitchFamily="34" charset="0"/>
                </a:rPr>
                <a:t>Mất dữ liệu, lỗi phần cứng hoặc phần mềm.</a:t>
              </a:r>
              <a:endParaRPr lang="en-US" sz="3600">
                <a:effectLst/>
                <a:latin typeface="Arial" panose="020B0604020202020204" pitchFamily="34" charset="0"/>
                <a:ea typeface="Calibri" panose="020F0502020204030204" pitchFamily="34" charset="0"/>
                <a:cs typeface="Arial" panose="020B0604020202020204" pitchFamily="34" charset="0"/>
              </a:endParaRPr>
            </a:p>
          </p:txBody>
        </p:sp>
      </p:grpSp>
    </p:spTree>
    <p:extLst>
      <p:ext uri="{BB962C8B-B14F-4D97-AF65-F5344CB8AC3E}">
        <p14:creationId xmlns:p14="http://schemas.microsoft.com/office/powerpoint/2010/main" val="39956968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0-#ppt_w/2"/>
                                          </p:val>
                                        </p:tav>
                                        <p:tav tm="100000">
                                          <p:val>
                                            <p:strVal val="#ppt_x"/>
                                          </p:val>
                                        </p:tav>
                                      </p:tavLst>
                                    </p:anim>
                                    <p:anim calcmode="lin" valueType="num">
                                      <p:cBhvr additive="base">
                                        <p:cTn id="2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7" name="Group 6">
            <a:extLst>
              <a:ext uri="{FF2B5EF4-FFF2-40B4-BE49-F238E27FC236}">
                <a16:creationId xmlns:a16="http://schemas.microsoft.com/office/drawing/2014/main" id="{EBE05030-C0DE-793E-AEF4-A195E58F5285}"/>
              </a:ext>
            </a:extLst>
          </p:cNvPr>
          <p:cNvGrpSpPr/>
          <p:nvPr/>
        </p:nvGrpSpPr>
        <p:grpSpPr>
          <a:xfrm>
            <a:off x="2735977" y="405053"/>
            <a:ext cx="11307133" cy="1368251"/>
            <a:chOff x="2735977" y="405053"/>
            <a:chExt cx="11307133" cy="1368251"/>
          </a:xfrm>
        </p:grpSpPr>
        <p:grpSp>
          <p:nvGrpSpPr>
            <p:cNvPr id="8" name="Group 7">
              <a:extLst>
                <a:ext uri="{FF2B5EF4-FFF2-40B4-BE49-F238E27FC236}">
                  <a16:creationId xmlns:a16="http://schemas.microsoft.com/office/drawing/2014/main" id="{89B758FE-0A63-9BDF-CC07-46D7B0B4F9C4}"/>
                </a:ext>
              </a:extLst>
            </p:cNvPr>
            <p:cNvGrpSpPr/>
            <p:nvPr/>
          </p:nvGrpSpPr>
          <p:grpSpPr>
            <a:xfrm>
              <a:off x="2735977" y="405053"/>
              <a:ext cx="11307133" cy="1368251"/>
              <a:chOff x="2735977" y="405053"/>
              <a:chExt cx="11307133" cy="1368251"/>
            </a:xfrm>
          </p:grpSpPr>
          <p:grpSp>
            <p:nvGrpSpPr>
              <p:cNvPr id="33" name="Group 4">
                <a:extLst>
                  <a:ext uri="{FF2B5EF4-FFF2-40B4-BE49-F238E27FC236}">
                    <a16:creationId xmlns:a16="http://schemas.microsoft.com/office/drawing/2014/main" id="{FB6E7B32-257C-FD8F-9533-C5F887BD3347}"/>
                  </a:ext>
                </a:extLst>
              </p:cNvPr>
              <p:cNvGrpSpPr/>
              <p:nvPr/>
            </p:nvGrpSpPr>
            <p:grpSpPr>
              <a:xfrm>
                <a:off x="2735977" y="405053"/>
                <a:ext cx="11307133" cy="1368251"/>
                <a:chOff x="-293923" y="0"/>
                <a:chExt cx="5457502" cy="660400"/>
              </a:xfrm>
              <a:solidFill>
                <a:schemeClr val="bg1"/>
              </a:solidFill>
            </p:grpSpPr>
            <p:sp>
              <p:nvSpPr>
                <p:cNvPr id="38" name="Freeform 5">
                  <a:extLst>
                    <a:ext uri="{FF2B5EF4-FFF2-40B4-BE49-F238E27FC236}">
                      <a16:creationId xmlns:a16="http://schemas.microsoft.com/office/drawing/2014/main" id="{A96C2D51-83A3-0398-EAFF-5FE12878E301}"/>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37" name="Picture 24">
                <a:extLst>
                  <a:ext uri="{FF2B5EF4-FFF2-40B4-BE49-F238E27FC236}">
                    <a16:creationId xmlns:a16="http://schemas.microsoft.com/office/drawing/2014/main" id="{4C235908-3A3E-B485-DEBD-66BE2AAA8A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81093" y="704685"/>
                <a:ext cx="733390" cy="733390"/>
              </a:xfrm>
              <a:prstGeom prst="rect">
                <a:avLst/>
              </a:prstGeom>
            </p:spPr>
          </p:pic>
        </p:grpSp>
        <p:sp>
          <p:nvSpPr>
            <p:cNvPr id="11" name="TextBox 10">
              <a:extLst>
                <a:ext uri="{FF2B5EF4-FFF2-40B4-BE49-F238E27FC236}">
                  <a16:creationId xmlns:a16="http://schemas.microsoft.com/office/drawing/2014/main" id="{37AD7383-17C6-1753-DB25-A5430EE8B24B}"/>
                </a:ext>
              </a:extLst>
            </p:cNvPr>
            <p:cNvSpPr txBox="1"/>
            <p:nvPr/>
          </p:nvSpPr>
          <p:spPr>
            <a:xfrm>
              <a:off x="3818094" y="655881"/>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3. An toàn cho máy tính</a:t>
              </a:r>
            </a:p>
          </p:txBody>
        </p:sp>
      </p:grpSp>
      <p:grpSp>
        <p:nvGrpSpPr>
          <p:cNvPr id="40" name="Group 39">
            <a:extLst>
              <a:ext uri="{FF2B5EF4-FFF2-40B4-BE49-F238E27FC236}">
                <a16:creationId xmlns:a16="http://schemas.microsoft.com/office/drawing/2014/main" id="{F3C1618C-DC99-A8BF-3102-6D3BF0C8FB33}"/>
              </a:ext>
            </a:extLst>
          </p:cNvPr>
          <p:cNvGrpSpPr/>
          <p:nvPr/>
        </p:nvGrpSpPr>
        <p:grpSpPr>
          <a:xfrm>
            <a:off x="1513096" y="2368201"/>
            <a:ext cx="15671160" cy="1790244"/>
            <a:chOff x="1652732" y="8344385"/>
            <a:chExt cx="15671160" cy="1790244"/>
          </a:xfrm>
        </p:grpSpPr>
        <p:sp>
          <p:nvSpPr>
            <p:cNvPr id="41" name="Rectangle: Rounded Corners 40">
              <a:extLst>
                <a:ext uri="{FF2B5EF4-FFF2-40B4-BE49-F238E27FC236}">
                  <a16:creationId xmlns:a16="http://schemas.microsoft.com/office/drawing/2014/main" id="{ADF8FCEB-CD16-9A1A-021A-F834856D1191}"/>
                </a:ext>
              </a:extLst>
            </p:cNvPr>
            <p:cNvSpPr/>
            <p:nvPr/>
          </p:nvSpPr>
          <p:spPr>
            <a:xfrm>
              <a:off x="1652732" y="8344385"/>
              <a:ext cx="14640661" cy="1790244"/>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sz="3600">
                  <a:solidFill>
                    <a:schemeClr val="tx1"/>
                  </a:solidFill>
                  <a:latin typeface="Arial" panose="020B0604020202020204" pitchFamily="34" charset="0"/>
                  <a:cs typeface="Arial" panose="020B0604020202020204" pitchFamily="34" charset="0"/>
                </a:rPr>
                <a:t>2. V</a:t>
              </a:r>
              <a:r>
                <a:rPr lang="vi-VN" sz="3600">
                  <a:solidFill>
                    <a:schemeClr val="tx1"/>
                  </a:solidFill>
                  <a:latin typeface="Arial" panose="020B0604020202020204" pitchFamily="34" charset="0"/>
                  <a:cs typeface="Arial" panose="020B0604020202020204" pitchFamily="34" charset="0"/>
                </a:rPr>
                <a:t>iệc nên và không nên làm khi sử dụng máy tính để đảm bảo an toàn về điện.</a:t>
              </a:r>
              <a:endParaRPr lang="en-US" sz="3600">
                <a:solidFill>
                  <a:schemeClr val="tx1"/>
                </a:solidFill>
                <a:latin typeface="Arial" panose="020B0604020202020204" pitchFamily="34" charset="0"/>
                <a:cs typeface="Arial" panose="020B0604020202020204" pitchFamily="34" charset="0"/>
              </a:endParaRPr>
            </a:p>
          </p:txBody>
        </p:sp>
        <p:pic>
          <p:nvPicPr>
            <p:cNvPr id="42" name="Picture 6">
              <a:extLst>
                <a:ext uri="{FF2B5EF4-FFF2-40B4-BE49-F238E27FC236}">
                  <a16:creationId xmlns:a16="http://schemas.microsoft.com/office/drawing/2014/main" id="{DE383FF5-F00C-8F92-38C3-0ABE3F2A761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6073737" y="8532171"/>
              <a:ext cx="1250155" cy="1220464"/>
            </a:xfrm>
            <a:prstGeom prst="rect">
              <a:avLst/>
            </a:prstGeom>
          </p:spPr>
        </p:pic>
      </p:grpSp>
      <p:graphicFrame>
        <p:nvGraphicFramePr>
          <p:cNvPr id="43" name="Table 42">
            <a:extLst>
              <a:ext uri="{FF2B5EF4-FFF2-40B4-BE49-F238E27FC236}">
                <a16:creationId xmlns:a16="http://schemas.microsoft.com/office/drawing/2014/main" id="{24F4C4CE-179A-6CDE-BD47-17BAD36433B9}"/>
              </a:ext>
            </a:extLst>
          </p:cNvPr>
          <p:cNvGraphicFramePr>
            <a:graphicFrameLocks noGrp="1"/>
          </p:cNvGraphicFramePr>
          <p:nvPr>
            <p:extLst>
              <p:ext uri="{D42A27DB-BD31-4B8C-83A1-F6EECF244321}">
                <p14:modId xmlns:p14="http://schemas.microsoft.com/office/powerpoint/2010/main" val="1709209855"/>
              </p:ext>
            </p:extLst>
          </p:nvPr>
        </p:nvGraphicFramePr>
        <p:xfrm>
          <a:off x="366215" y="4324053"/>
          <a:ext cx="16803256" cy="5730153"/>
        </p:xfrm>
        <a:graphic>
          <a:graphicData uri="http://schemas.openxmlformats.org/drawingml/2006/table">
            <a:tbl>
              <a:tblPr firstRow="1" firstCol="1" bandRow="1">
                <a:tableStyleId>{5C22544A-7EE6-4342-B048-85BDC9FD1C3A}</a:tableStyleId>
              </a:tblPr>
              <a:tblGrid>
                <a:gridCol w="8401628">
                  <a:extLst>
                    <a:ext uri="{9D8B030D-6E8A-4147-A177-3AD203B41FA5}">
                      <a16:colId xmlns:a16="http://schemas.microsoft.com/office/drawing/2014/main" val="2092544344"/>
                    </a:ext>
                  </a:extLst>
                </a:gridCol>
                <a:gridCol w="8401628">
                  <a:extLst>
                    <a:ext uri="{9D8B030D-6E8A-4147-A177-3AD203B41FA5}">
                      <a16:colId xmlns:a16="http://schemas.microsoft.com/office/drawing/2014/main" val="2244677336"/>
                    </a:ext>
                  </a:extLst>
                </a:gridCol>
              </a:tblGrid>
              <a:tr h="612423">
                <a:tc>
                  <a:txBody>
                    <a:bodyPr/>
                    <a:lstStyle/>
                    <a:p>
                      <a:pPr marL="0" marR="0" algn="ctr">
                        <a:lnSpc>
                          <a:spcPct val="150000"/>
                        </a:lnSpc>
                        <a:spcBef>
                          <a:spcPts val="0"/>
                        </a:spcBef>
                        <a:spcAft>
                          <a:spcPts val="0"/>
                        </a:spcAft>
                      </a:pPr>
                      <a:r>
                        <a:rPr lang="en-US" sz="2500" b="1">
                          <a:solidFill>
                            <a:schemeClr val="tx1"/>
                          </a:solidFill>
                          <a:effectLst/>
                          <a:latin typeface="Arial" panose="020B0604020202020204" pitchFamily="34" charset="0"/>
                          <a:cs typeface="Arial" panose="020B0604020202020204" pitchFamily="34" charset="0"/>
                        </a:rPr>
                        <a:t>NÊN</a:t>
                      </a:r>
                      <a:endParaRPr lang="en-US" sz="2500" b="1">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DA24"/>
                    </a:solidFill>
                  </a:tcPr>
                </a:tc>
                <a:tc>
                  <a:txBody>
                    <a:bodyPr/>
                    <a:lstStyle/>
                    <a:p>
                      <a:pPr marL="0" marR="0" algn="ctr">
                        <a:lnSpc>
                          <a:spcPct val="150000"/>
                        </a:lnSpc>
                        <a:spcBef>
                          <a:spcPts val="0"/>
                        </a:spcBef>
                        <a:spcAft>
                          <a:spcPts val="0"/>
                        </a:spcAft>
                      </a:pPr>
                      <a:r>
                        <a:rPr lang="en-US" sz="2500" b="1">
                          <a:solidFill>
                            <a:schemeClr val="tx1"/>
                          </a:solidFill>
                          <a:effectLst/>
                          <a:latin typeface="Arial" panose="020B0604020202020204" pitchFamily="34" charset="0"/>
                          <a:cs typeface="Arial" panose="020B0604020202020204" pitchFamily="34" charset="0"/>
                        </a:rPr>
                        <a:t>KHÔNG NÊN</a:t>
                      </a:r>
                      <a:endParaRPr lang="en-US" sz="2500" b="1">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8DA24"/>
                    </a:solidFill>
                  </a:tcPr>
                </a:tc>
                <a:extLst>
                  <a:ext uri="{0D108BD9-81ED-4DB2-BD59-A6C34878D82A}">
                    <a16:rowId xmlns:a16="http://schemas.microsoft.com/office/drawing/2014/main" val="866395714"/>
                  </a:ext>
                </a:extLst>
              </a:tr>
              <a:tr h="0">
                <a:tc>
                  <a:txBody>
                    <a:bodyPr/>
                    <a:lstStyle/>
                    <a:p>
                      <a:pPr marL="0" marR="0">
                        <a:lnSpc>
                          <a:spcPct val="150000"/>
                        </a:lnSpc>
                        <a:spcBef>
                          <a:spcPts val="0"/>
                        </a:spcBef>
                        <a:spcAft>
                          <a:spcPts val="0"/>
                        </a:spcAft>
                      </a:pPr>
                      <a:r>
                        <a:rPr lang="en-US" sz="2500" b="0">
                          <a:solidFill>
                            <a:schemeClr val="tx1"/>
                          </a:solidFill>
                          <a:effectLst/>
                          <a:latin typeface="Arial" panose="020B0604020202020204" pitchFamily="34" charset="0"/>
                          <a:cs typeface="Arial" panose="020B0604020202020204" pitchFamily="34" charset="0"/>
                        </a:rPr>
                        <a:t>1. Hỏi người lớn khi muốn bật hoặc tắt máy tính.</a:t>
                      </a:r>
                      <a:endParaRPr lang="en-US" sz="25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a:lnSpc>
                          <a:spcPct val="150000"/>
                        </a:lnSpc>
                        <a:spcBef>
                          <a:spcPts val="0"/>
                        </a:spcBef>
                        <a:spcAft>
                          <a:spcPts val="0"/>
                        </a:spcAft>
                      </a:pPr>
                      <a:r>
                        <a:rPr lang="en-US" sz="2500" b="0">
                          <a:solidFill>
                            <a:schemeClr val="tx1"/>
                          </a:solidFill>
                          <a:effectLst/>
                          <a:latin typeface="Arial" panose="020B0604020202020204" pitchFamily="34" charset="0"/>
                          <a:cs typeface="Arial" panose="020B0604020202020204" pitchFamily="34" charset="0"/>
                        </a:rPr>
                        <a:t>1. Tự cắm hoặc rút các dây kết nối với máy tính, dây kết nối với ổ điện.</a:t>
                      </a:r>
                      <a:endParaRPr lang="en-US" sz="25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22530282"/>
                  </a:ext>
                </a:extLst>
              </a:tr>
              <a:tr h="0">
                <a:tc>
                  <a:txBody>
                    <a:bodyPr/>
                    <a:lstStyle/>
                    <a:p>
                      <a:pPr marL="0" marR="0">
                        <a:lnSpc>
                          <a:spcPct val="150000"/>
                        </a:lnSpc>
                        <a:spcBef>
                          <a:spcPts val="0"/>
                        </a:spcBef>
                        <a:spcAft>
                          <a:spcPts val="0"/>
                        </a:spcAft>
                      </a:pPr>
                      <a:r>
                        <a:rPr lang="en-US" sz="2500" b="0">
                          <a:solidFill>
                            <a:schemeClr val="tx1"/>
                          </a:solidFill>
                          <a:effectLst/>
                          <a:latin typeface="Arial" panose="020B0604020202020204" pitchFamily="34" charset="0"/>
                          <a:cs typeface="Arial" panose="020B0604020202020204" pitchFamily="34" charset="0"/>
                        </a:rPr>
                        <a:t>2. Thông báo cho người lớn khi các dây kết nối ngắt khỏi máy tính hay phát hiện dây điện, ổ cắm lỏng.</a:t>
                      </a:r>
                      <a:endParaRPr lang="en-US" sz="25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a:lnSpc>
                          <a:spcPct val="150000"/>
                        </a:lnSpc>
                        <a:spcBef>
                          <a:spcPts val="0"/>
                        </a:spcBef>
                        <a:spcAft>
                          <a:spcPts val="0"/>
                        </a:spcAft>
                      </a:pPr>
                      <a:r>
                        <a:rPr lang="en-US" sz="2500" b="0">
                          <a:solidFill>
                            <a:schemeClr val="tx1"/>
                          </a:solidFill>
                          <a:effectLst/>
                          <a:latin typeface="Arial" panose="020B0604020202020204" pitchFamily="34" charset="0"/>
                          <a:cs typeface="Arial" panose="020B0604020202020204" pitchFamily="34" charset="0"/>
                        </a:rPr>
                        <a:t>2. Dùng tay hoặc các vật sắc nhọn (dao, kéo, tô vít, chìa khóa, bút,…) cắm vào nguồn điện hoặc các bộ phận của máy tính.</a:t>
                      </a:r>
                      <a:endParaRPr lang="en-US" sz="25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423133705"/>
                  </a:ext>
                </a:extLst>
              </a:tr>
              <a:tr h="0">
                <a:tc>
                  <a:txBody>
                    <a:bodyPr/>
                    <a:lstStyle/>
                    <a:p>
                      <a:pPr marL="0" marR="0">
                        <a:lnSpc>
                          <a:spcPct val="150000"/>
                        </a:lnSpc>
                        <a:spcBef>
                          <a:spcPts val="0"/>
                        </a:spcBef>
                        <a:spcAft>
                          <a:spcPts val="0"/>
                        </a:spcAft>
                      </a:pPr>
                      <a:r>
                        <a:rPr lang="en-US" sz="2500" b="0">
                          <a:solidFill>
                            <a:schemeClr val="tx1"/>
                          </a:solidFill>
                          <a:effectLst/>
                          <a:latin typeface="Arial" panose="020B0604020202020204" pitchFamily="34" charset="0"/>
                          <a:cs typeface="Arial" panose="020B0604020202020204" pitchFamily="34" charset="0"/>
                        </a:rPr>
                        <a:t>3. Dùng khăn mềm hoặc chổi phủi bụi để vệ sinh máy tính.</a:t>
                      </a:r>
                      <a:endParaRPr lang="en-US" sz="25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a:lnSpc>
                          <a:spcPct val="150000"/>
                        </a:lnSpc>
                        <a:spcBef>
                          <a:spcPts val="0"/>
                        </a:spcBef>
                        <a:spcAft>
                          <a:spcPts val="0"/>
                        </a:spcAft>
                      </a:pPr>
                      <a:r>
                        <a:rPr lang="en-US" sz="2500" b="0">
                          <a:solidFill>
                            <a:schemeClr val="tx1"/>
                          </a:solidFill>
                          <a:effectLst/>
                          <a:latin typeface="Arial" panose="020B0604020202020204" pitchFamily="34" charset="0"/>
                          <a:cs typeface="Arial" panose="020B0604020202020204" pitchFamily="34" charset="0"/>
                        </a:rPr>
                        <a:t>3. Dùng khăn ướt để lau máy tính.</a:t>
                      </a:r>
                      <a:endParaRPr lang="en-US" sz="25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161209415"/>
                  </a:ext>
                </a:extLst>
              </a:tr>
              <a:tr h="827922">
                <a:tc>
                  <a:txBody>
                    <a:bodyPr/>
                    <a:lstStyle/>
                    <a:p>
                      <a:pPr marL="0" marR="0">
                        <a:lnSpc>
                          <a:spcPct val="150000"/>
                        </a:lnSpc>
                        <a:spcBef>
                          <a:spcPts val="0"/>
                        </a:spcBef>
                        <a:spcAft>
                          <a:spcPts val="0"/>
                        </a:spcAft>
                      </a:pPr>
                      <a:r>
                        <a:rPr lang="en-US" sz="2500" b="0">
                          <a:solidFill>
                            <a:schemeClr val="tx1"/>
                          </a:solidFill>
                          <a:effectLst/>
                          <a:latin typeface="Arial" panose="020B0604020202020204" pitchFamily="34" charset="0"/>
                          <a:cs typeface="Arial" panose="020B0604020202020204" pitchFamily="34" charset="0"/>
                        </a:rPr>
                        <a:t>4. Giữ máy tính và khu vực xung quanh luôn sạch sẽ.</a:t>
                      </a:r>
                      <a:endParaRPr lang="en-US" sz="25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a:lnSpc>
                          <a:spcPct val="150000"/>
                        </a:lnSpc>
                        <a:spcBef>
                          <a:spcPts val="0"/>
                        </a:spcBef>
                        <a:spcAft>
                          <a:spcPts val="0"/>
                        </a:spcAft>
                      </a:pPr>
                      <a:r>
                        <a:rPr lang="en-US" sz="2500" b="0">
                          <a:solidFill>
                            <a:schemeClr val="tx1"/>
                          </a:solidFill>
                          <a:effectLst/>
                          <a:latin typeface="Arial" panose="020B0604020202020204" pitchFamily="34" charset="0"/>
                          <a:cs typeface="Arial" panose="020B0604020202020204" pitchFamily="34" charset="0"/>
                        </a:rPr>
                        <a:t>4. Ăn uống quanh khu vực để máy tính.</a:t>
                      </a:r>
                      <a:endParaRPr lang="en-US" sz="25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995066783"/>
                  </a:ext>
                </a:extLst>
              </a:tr>
              <a:tr h="0">
                <a:tc>
                  <a:txBody>
                    <a:bodyPr/>
                    <a:lstStyle/>
                    <a:p>
                      <a:pPr marL="0" marR="0">
                        <a:lnSpc>
                          <a:spcPct val="150000"/>
                        </a:lnSpc>
                        <a:spcBef>
                          <a:spcPts val="0"/>
                        </a:spcBef>
                        <a:spcAft>
                          <a:spcPts val="0"/>
                        </a:spcAft>
                      </a:pPr>
                      <a:r>
                        <a:rPr lang="en-US" sz="2500" b="0">
                          <a:solidFill>
                            <a:schemeClr val="tx1"/>
                          </a:solidFill>
                          <a:effectLst/>
                          <a:latin typeface="Arial" panose="020B0604020202020204" pitchFamily="34" charset="0"/>
                          <a:cs typeface="Arial" panose="020B0604020202020204" pitchFamily="34" charset="0"/>
                        </a:rPr>
                        <a:t>5. Sạc đầy pin điện thoại thông minh, máy tính bảng,… trước khi sử dụng.</a:t>
                      </a:r>
                      <a:endParaRPr lang="en-US" sz="25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marL="0" marR="0">
                        <a:lnSpc>
                          <a:spcPct val="150000"/>
                        </a:lnSpc>
                        <a:spcBef>
                          <a:spcPts val="0"/>
                        </a:spcBef>
                        <a:spcAft>
                          <a:spcPts val="0"/>
                        </a:spcAft>
                      </a:pPr>
                      <a:r>
                        <a:rPr lang="en-US" sz="2500" b="0">
                          <a:solidFill>
                            <a:schemeClr val="tx1"/>
                          </a:solidFill>
                          <a:effectLst/>
                          <a:latin typeface="Arial" panose="020B0604020202020204" pitchFamily="34" charset="0"/>
                          <a:cs typeface="Arial" panose="020B0604020202020204" pitchFamily="34" charset="0"/>
                        </a:rPr>
                        <a:t>5. Vừa sạc pin vừa sử dụng điện thoại thông minh, máy tính bảng,…</a:t>
                      </a:r>
                      <a:endParaRPr lang="en-US" sz="25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87033337"/>
                  </a:ext>
                </a:extLst>
              </a:tr>
            </a:tbl>
          </a:graphicData>
        </a:graphic>
      </p:graphicFrame>
    </p:spTree>
    <p:extLst>
      <p:ext uri="{BB962C8B-B14F-4D97-AF65-F5344CB8AC3E}">
        <p14:creationId xmlns:p14="http://schemas.microsoft.com/office/powerpoint/2010/main" val="24021664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barn(inVertical)">
                                      <p:cBhvr>
                                        <p:cTn id="1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7" name="Group 6">
            <a:extLst>
              <a:ext uri="{FF2B5EF4-FFF2-40B4-BE49-F238E27FC236}">
                <a16:creationId xmlns:a16="http://schemas.microsoft.com/office/drawing/2014/main" id="{EBE05030-C0DE-793E-AEF4-A195E58F5285}"/>
              </a:ext>
            </a:extLst>
          </p:cNvPr>
          <p:cNvGrpSpPr/>
          <p:nvPr/>
        </p:nvGrpSpPr>
        <p:grpSpPr>
          <a:xfrm>
            <a:off x="2735977" y="405053"/>
            <a:ext cx="11307133" cy="1368251"/>
            <a:chOff x="2735977" y="405053"/>
            <a:chExt cx="11307133" cy="1368251"/>
          </a:xfrm>
        </p:grpSpPr>
        <p:grpSp>
          <p:nvGrpSpPr>
            <p:cNvPr id="8" name="Group 7">
              <a:extLst>
                <a:ext uri="{FF2B5EF4-FFF2-40B4-BE49-F238E27FC236}">
                  <a16:creationId xmlns:a16="http://schemas.microsoft.com/office/drawing/2014/main" id="{89B758FE-0A63-9BDF-CC07-46D7B0B4F9C4}"/>
                </a:ext>
              </a:extLst>
            </p:cNvPr>
            <p:cNvGrpSpPr/>
            <p:nvPr/>
          </p:nvGrpSpPr>
          <p:grpSpPr>
            <a:xfrm>
              <a:off x="2735977" y="405053"/>
              <a:ext cx="11307133" cy="1368251"/>
              <a:chOff x="2735977" y="405053"/>
              <a:chExt cx="11307133" cy="1368251"/>
            </a:xfrm>
          </p:grpSpPr>
          <p:grpSp>
            <p:nvGrpSpPr>
              <p:cNvPr id="33" name="Group 4">
                <a:extLst>
                  <a:ext uri="{FF2B5EF4-FFF2-40B4-BE49-F238E27FC236}">
                    <a16:creationId xmlns:a16="http://schemas.microsoft.com/office/drawing/2014/main" id="{FB6E7B32-257C-FD8F-9533-C5F887BD3347}"/>
                  </a:ext>
                </a:extLst>
              </p:cNvPr>
              <p:cNvGrpSpPr/>
              <p:nvPr/>
            </p:nvGrpSpPr>
            <p:grpSpPr>
              <a:xfrm>
                <a:off x="2735977" y="405053"/>
                <a:ext cx="11307133" cy="1368251"/>
                <a:chOff x="-293923" y="0"/>
                <a:chExt cx="5457502" cy="660400"/>
              </a:xfrm>
              <a:solidFill>
                <a:schemeClr val="bg1"/>
              </a:solidFill>
            </p:grpSpPr>
            <p:sp>
              <p:nvSpPr>
                <p:cNvPr id="38" name="Freeform 5">
                  <a:extLst>
                    <a:ext uri="{FF2B5EF4-FFF2-40B4-BE49-F238E27FC236}">
                      <a16:creationId xmlns:a16="http://schemas.microsoft.com/office/drawing/2014/main" id="{A96C2D51-83A3-0398-EAFF-5FE12878E301}"/>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37" name="Picture 24">
                <a:extLst>
                  <a:ext uri="{FF2B5EF4-FFF2-40B4-BE49-F238E27FC236}">
                    <a16:creationId xmlns:a16="http://schemas.microsoft.com/office/drawing/2014/main" id="{4C235908-3A3E-B485-DEBD-66BE2AAA8A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81093" y="704685"/>
                <a:ext cx="733390" cy="733390"/>
              </a:xfrm>
              <a:prstGeom prst="rect">
                <a:avLst/>
              </a:prstGeom>
            </p:spPr>
          </p:pic>
        </p:grpSp>
        <p:sp>
          <p:nvSpPr>
            <p:cNvPr id="11" name="TextBox 10">
              <a:extLst>
                <a:ext uri="{FF2B5EF4-FFF2-40B4-BE49-F238E27FC236}">
                  <a16:creationId xmlns:a16="http://schemas.microsoft.com/office/drawing/2014/main" id="{37AD7383-17C6-1753-DB25-A5430EE8B24B}"/>
                </a:ext>
              </a:extLst>
            </p:cNvPr>
            <p:cNvSpPr txBox="1"/>
            <p:nvPr/>
          </p:nvSpPr>
          <p:spPr>
            <a:xfrm>
              <a:off x="3818094" y="655881"/>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3. An toàn cho máy tính</a:t>
              </a:r>
            </a:p>
          </p:txBody>
        </p:sp>
      </p:grpSp>
      <p:grpSp>
        <p:nvGrpSpPr>
          <p:cNvPr id="24" name="Group 23">
            <a:extLst>
              <a:ext uri="{FF2B5EF4-FFF2-40B4-BE49-F238E27FC236}">
                <a16:creationId xmlns:a16="http://schemas.microsoft.com/office/drawing/2014/main" id="{9E3C95DD-A560-138E-B941-0C7170BEFE37}"/>
              </a:ext>
            </a:extLst>
          </p:cNvPr>
          <p:cNvGrpSpPr/>
          <p:nvPr/>
        </p:nvGrpSpPr>
        <p:grpSpPr>
          <a:xfrm>
            <a:off x="7240851" y="2310298"/>
            <a:ext cx="9638051" cy="7533075"/>
            <a:chOff x="583793" y="2178356"/>
            <a:chExt cx="9638051" cy="7533075"/>
          </a:xfrm>
        </p:grpSpPr>
        <p:sp>
          <p:nvSpPr>
            <p:cNvPr id="5" name="TextBox 4">
              <a:extLst>
                <a:ext uri="{FF2B5EF4-FFF2-40B4-BE49-F238E27FC236}">
                  <a16:creationId xmlns:a16="http://schemas.microsoft.com/office/drawing/2014/main" id="{1111469D-F1E4-68F8-A07F-E3B079F00F33}"/>
                </a:ext>
              </a:extLst>
            </p:cNvPr>
            <p:cNvSpPr txBox="1"/>
            <p:nvPr/>
          </p:nvSpPr>
          <p:spPr>
            <a:xfrm>
              <a:off x="583793" y="4206448"/>
              <a:ext cx="9638051" cy="5504983"/>
            </a:xfrm>
            <a:prstGeom prst="roundRect">
              <a:avLst/>
            </a:prstGeom>
            <a:solidFill>
              <a:schemeClr val="accent5">
                <a:lumMod val="20000"/>
                <a:lumOff val="80000"/>
              </a:schemeClr>
            </a:solidFill>
            <a:ln>
              <a:solidFill>
                <a:schemeClr val="accent5">
                  <a:lumMod val="60000"/>
                  <a:lumOff val="40000"/>
                </a:schemeClr>
              </a:solidFill>
            </a:ln>
          </p:spPr>
          <p:txBody>
            <a:bodyPr wrap="square">
              <a:spAutoFit/>
            </a:bodyPr>
            <a:lstStyle/>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Đọc mục 3 – SGK tr.8 và trả lời câu hỏi. </a:t>
              </a:r>
            </a:p>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Bảo đảm an toàn về điện khi sử dụng máy tính để làm gì? </a:t>
              </a:r>
            </a:p>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Em hãy nêu một số quy tắc khi sử dụng máy tính để đảm bảo an toàn cho phần cứng và phần mềm?</a:t>
              </a:r>
            </a:p>
          </p:txBody>
        </p:sp>
        <p:pic>
          <p:nvPicPr>
            <p:cNvPr id="10" name="Picture 7">
              <a:extLst>
                <a:ext uri="{FF2B5EF4-FFF2-40B4-BE49-F238E27FC236}">
                  <a16:creationId xmlns:a16="http://schemas.microsoft.com/office/drawing/2014/main" id="{517683DC-0F76-461B-21C9-6FD1379D295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3322206" y="2178356"/>
              <a:ext cx="3601911" cy="2431290"/>
            </a:xfrm>
            <a:prstGeom prst="rect">
              <a:avLst/>
            </a:prstGeom>
          </p:spPr>
        </p:pic>
      </p:grpSp>
      <p:pic>
        <p:nvPicPr>
          <p:cNvPr id="31" name="Picture 5">
            <a:extLst>
              <a:ext uri="{FF2B5EF4-FFF2-40B4-BE49-F238E27FC236}">
                <a16:creationId xmlns:a16="http://schemas.microsoft.com/office/drawing/2014/main" id="{3F152440-FB81-6E6D-029F-45FE7EFA64C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312191" y="3694826"/>
            <a:ext cx="4837966" cy="6684583"/>
          </a:xfrm>
          <a:prstGeom prst="rect">
            <a:avLst/>
          </a:prstGeom>
        </p:spPr>
      </p:pic>
    </p:spTree>
    <p:extLst>
      <p:ext uri="{BB962C8B-B14F-4D97-AF65-F5344CB8AC3E}">
        <p14:creationId xmlns:p14="http://schemas.microsoft.com/office/powerpoint/2010/main" val="318869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7" name="Group 6">
            <a:extLst>
              <a:ext uri="{FF2B5EF4-FFF2-40B4-BE49-F238E27FC236}">
                <a16:creationId xmlns:a16="http://schemas.microsoft.com/office/drawing/2014/main" id="{EBE05030-C0DE-793E-AEF4-A195E58F5285}"/>
              </a:ext>
            </a:extLst>
          </p:cNvPr>
          <p:cNvGrpSpPr/>
          <p:nvPr/>
        </p:nvGrpSpPr>
        <p:grpSpPr>
          <a:xfrm>
            <a:off x="2735977" y="405053"/>
            <a:ext cx="11307133" cy="1368251"/>
            <a:chOff x="2735977" y="405053"/>
            <a:chExt cx="11307133" cy="1368251"/>
          </a:xfrm>
        </p:grpSpPr>
        <p:grpSp>
          <p:nvGrpSpPr>
            <p:cNvPr id="8" name="Group 7">
              <a:extLst>
                <a:ext uri="{FF2B5EF4-FFF2-40B4-BE49-F238E27FC236}">
                  <a16:creationId xmlns:a16="http://schemas.microsoft.com/office/drawing/2014/main" id="{89B758FE-0A63-9BDF-CC07-46D7B0B4F9C4}"/>
                </a:ext>
              </a:extLst>
            </p:cNvPr>
            <p:cNvGrpSpPr/>
            <p:nvPr/>
          </p:nvGrpSpPr>
          <p:grpSpPr>
            <a:xfrm>
              <a:off x="2735977" y="405053"/>
              <a:ext cx="11307133" cy="1368251"/>
              <a:chOff x="2735977" y="405053"/>
              <a:chExt cx="11307133" cy="1368251"/>
            </a:xfrm>
          </p:grpSpPr>
          <p:grpSp>
            <p:nvGrpSpPr>
              <p:cNvPr id="33" name="Group 4">
                <a:extLst>
                  <a:ext uri="{FF2B5EF4-FFF2-40B4-BE49-F238E27FC236}">
                    <a16:creationId xmlns:a16="http://schemas.microsoft.com/office/drawing/2014/main" id="{FB6E7B32-257C-FD8F-9533-C5F887BD3347}"/>
                  </a:ext>
                </a:extLst>
              </p:cNvPr>
              <p:cNvGrpSpPr/>
              <p:nvPr/>
            </p:nvGrpSpPr>
            <p:grpSpPr>
              <a:xfrm>
                <a:off x="2735977" y="405053"/>
                <a:ext cx="11307133" cy="1368251"/>
                <a:chOff x="-293923" y="0"/>
                <a:chExt cx="5457502" cy="660400"/>
              </a:xfrm>
              <a:solidFill>
                <a:schemeClr val="bg1"/>
              </a:solidFill>
            </p:grpSpPr>
            <p:sp>
              <p:nvSpPr>
                <p:cNvPr id="38" name="Freeform 5">
                  <a:extLst>
                    <a:ext uri="{FF2B5EF4-FFF2-40B4-BE49-F238E27FC236}">
                      <a16:creationId xmlns:a16="http://schemas.microsoft.com/office/drawing/2014/main" id="{A96C2D51-83A3-0398-EAFF-5FE12878E301}"/>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37" name="Picture 24">
                <a:extLst>
                  <a:ext uri="{FF2B5EF4-FFF2-40B4-BE49-F238E27FC236}">
                    <a16:creationId xmlns:a16="http://schemas.microsoft.com/office/drawing/2014/main" id="{4C235908-3A3E-B485-DEBD-66BE2AAA8A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81093" y="704685"/>
                <a:ext cx="733390" cy="733390"/>
              </a:xfrm>
              <a:prstGeom prst="rect">
                <a:avLst/>
              </a:prstGeom>
            </p:spPr>
          </p:pic>
        </p:grpSp>
        <p:sp>
          <p:nvSpPr>
            <p:cNvPr id="11" name="TextBox 10">
              <a:extLst>
                <a:ext uri="{FF2B5EF4-FFF2-40B4-BE49-F238E27FC236}">
                  <a16:creationId xmlns:a16="http://schemas.microsoft.com/office/drawing/2014/main" id="{37AD7383-17C6-1753-DB25-A5430EE8B24B}"/>
                </a:ext>
              </a:extLst>
            </p:cNvPr>
            <p:cNvSpPr txBox="1"/>
            <p:nvPr/>
          </p:nvSpPr>
          <p:spPr>
            <a:xfrm>
              <a:off x="3818094" y="655881"/>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3. An toàn cho máy tính</a:t>
              </a:r>
            </a:p>
          </p:txBody>
        </p:sp>
      </p:grpSp>
      <p:sp>
        <p:nvSpPr>
          <p:cNvPr id="4" name="Rectangle: Rounded Corners 3">
            <a:extLst>
              <a:ext uri="{FF2B5EF4-FFF2-40B4-BE49-F238E27FC236}">
                <a16:creationId xmlns:a16="http://schemas.microsoft.com/office/drawing/2014/main" id="{C5514A9B-0D07-0591-E3EE-19BADD7DA5B2}"/>
              </a:ext>
            </a:extLst>
          </p:cNvPr>
          <p:cNvSpPr/>
          <p:nvPr/>
        </p:nvSpPr>
        <p:spPr>
          <a:xfrm>
            <a:off x="1610271" y="2559719"/>
            <a:ext cx="14640661" cy="115664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3600">
                <a:solidFill>
                  <a:schemeClr val="tx1"/>
                </a:solidFill>
                <a:latin typeface="Arial" panose="020B0604020202020204" pitchFamily="34" charset="0"/>
                <a:cs typeface="Arial" panose="020B0604020202020204" pitchFamily="34" charset="0"/>
              </a:rPr>
              <a:t>Bảo đảm an toàn về điện khi sử dụng máy tính để làm gì? </a:t>
            </a:r>
          </a:p>
        </p:txBody>
      </p:sp>
      <p:grpSp>
        <p:nvGrpSpPr>
          <p:cNvPr id="39" name="Group 38">
            <a:extLst>
              <a:ext uri="{FF2B5EF4-FFF2-40B4-BE49-F238E27FC236}">
                <a16:creationId xmlns:a16="http://schemas.microsoft.com/office/drawing/2014/main" id="{79197E27-2D8D-2541-8AE6-7B1BD50E90EC}"/>
              </a:ext>
            </a:extLst>
          </p:cNvPr>
          <p:cNvGrpSpPr/>
          <p:nvPr/>
        </p:nvGrpSpPr>
        <p:grpSpPr>
          <a:xfrm>
            <a:off x="6644379" y="4232583"/>
            <a:ext cx="4969301" cy="2971800"/>
            <a:chOff x="1736299" y="4610100"/>
            <a:chExt cx="4969301" cy="2971800"/>
          </a:xfrm>
        </p:grpSpPr>
        <p:sp>
          <p:nvSpPr>
            <p:cNvPr id="9" name="Cloud 8">
              <a:extLst>
                <a:ext uri="{FF2B5EF4-FFF2-40B4-BE49-F238E27FC236}">
                  <a16:creationId xmlns:a16="http://schemas.microsoft.com/office/drawing/2014/main" id="{C337CE4C-B26B-7795-0406-D673A2071562}"/>
                </a:ext>
              </a:extLst>
            </p:cNvPr>
            <p:cNvSpPr/>
            <p:nvPr/>
          </p:nvSpPr>
          <p:spPr>
            <a:xfrm>
              <a:off x="1736299" y="4610100"/>
              <a:ext cx="4969301" cy="2971800"/>
            </a:xfrm>
            <a:prstGeom prst="cloud">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1687D3FC-5315-642A-31C9-359BC0F6166D}"/>
                </a:ext>
              </a:extLst>
            </p:cNvPr>
            <p:cNvSpPr txBox="1"/>
            <p:nvPr/>
          </p:nvSpPr>
          <p:spPr>
            <a:xfrm>
              <a:off x="2428673" y="5143500"/>
              <a:ext cx="3429000" cy="1651671"/>
            </a:xfrm>
            <a:prstGeom prst="rect">
              <a:avLst/>
            </a:prstGeom>
            <a:noFill/>
          </p:spPr>
          <p:txBody>
            <a:bodyPr wrap="square" rtlCol="0">
              <a:spAutoFit/>
            </a:bodyPr>
            <a:lstStyle/>
            <a:p>
              <a:pPr algn="ctr">
                <a:lnSpc>
                  <a:spcPct val="150000"/>
                </a:lnSpc>
              </a:pPr>
              <a:r>
                <a:rPr lang="en-US" sz="3600">
                  <a:latin typeface="Arial" panose="020B0604020202020204" pitchFamily="34" charset="0"/>
                  <a:cs typeface="Arial" panose="020B0604020202020204" pitchFamily="34" charset="0"/>
                </a:rPr>
                <a:t>An toàn </a:t>
              </a:r>
            </a:p>
            <a:p>
              <a:pPr algn="ctr">
                <a:lnSpc>
                  <a:spcPct val="150000"/>
                </a:lnSpc>
              </a:pPr>
              <a:r>
                <a:rPr lang="en-US" sz="3600">
                  <a:latin typeface="Arial" panose="020B0604020202020204" pitchFamily="34" charset="0"/>
                  <a:cs typeface="Arial" panose="020B0604020202020204" pitchFamily="34" charset="0"/>
                </a:rPr>
                <a:t>cho bản thân</a:t>
              </a:r>
            </a:p>
          </p:txBody>
        </p:sp>
      </p:grpSp>
      <p:grpSp>
        <p:nvGrpSpPr>
          <p:cNvPr id="42" name="Group 41">
            <a:extLst>
              <a:ext uri="{FF2B5EF4-FFF2-40B4-BE49-F238E27FC236}">
                <a16:creationId xmlns:a16="http://schemas.microsoft.com/office/drawing/2014/main" id="{42E10991-9EE2-16C1-83A9-19B6BCBFD272}"/>
              </a:ext>
            </a:extLst>
          </p:cNvPr>
          <p:cNvGrpSpPr/>
          <p:nvPr/>
        </p:nvGrpSpPr>
        <p:grpSpPr>
          <a:xfrm>
            <a:off x="642736" y="6570638"/>
            <a:ext cx="7010400" cy="3311309"/>
            <a:chOff x="642736" y="6570638"/>
            <a:chExt cx="7010400" cy="3311309"/>
          </a:xfrm>
        </p:grpSpPr>
        <p:sp>
          <p:nvSpPr>
            <p:cNvPr id="40" name="Cloud 39">
              <a:extLst>
                <a:ext uri="{FF2B5EF4-FFF2-40B4-BE49-F238E27FC236}">
                  <a16:creationId xmlns:a16="http://schemas.microsoft.com/office/drawing/2014/main" id="{61139651-C0F0-ECD5-48DB-E5B483F5FBC4}"/>
                </a:ext>
              </a:extLst>
            </p:cNvPr>
            <p:cNvSpPr/>
            <p:nvPr/>
          </p:nvSpPr>
          <p:spPr>
            <a:xfrm>
              <a:off x="642736" y="6570638"/>
              <a:ext cx="7010400" cy="3311309"/>
            </a:xfrm>
            <a:prstGeom prst="cloud">
              <a:avLst/>
            </a:prstGeom>
            <a:solidFill>
              <a:schemeClr val="accent4">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a:extLst>
                <a:ext uri="{FF2B5EF4-FFF2-40B4-BE49-F238E27FC236}">
                  <a16:creationId xmlns:a16="http://schemas.microsoft.com/office/drawing/2014/main" id="{C8AE72D0-8C55-497B-1221-77A23CA9D66F}"/>
                </a:ext>
              </a:extLst>
            </p:cNvPr>
            <p:cNvSpPr txBox="1"/>
            <p:nvPr/>
          </p:nvSpPr>
          <p:spPr>
            <a:xfrm>
              <a:off x="1486520" y="7282809"/>
              <a:ext cx="5132927" cy="1651671"/>
            </a:xfrm>
            <a:prstGeom prst="rect">
              <a:avLst/>
            </a:prstGeom>
            <a:noFill/>
          </p:spPr>
          <p:txBody>
            <a:bodyPr wrap="square" rtlCol="0">
              <a:spAutoFit/>
            </a:bodyPr>
            <a:lstStyle/>
            <a:p>
              <a:pPr algn="ctr">
                <a:lnSpc>
                  <a:spcPct val="150000"/>
                </a:lnSpc>
              </a:pPr>
              <a:r>
                <a:rPr lang="en-US" sz="3600">
                  <a:latin typeface="Arial" panose="020B0604020202020204" pitchFamily="34" charset="0"/>
                  <a:cs typeface="Arial" panose="020B0604020202020204" pitchFamily="34" charset="0"/>
                </a:rPr>
                <a:t>Bảo vệ phần cứng và phần mềm máy tính.</a:t>
              </a:r>
            </a:p>
          </p:txBody>
        </p:sp>
      </p:grpSp>
      <p:pic>
        <p:nvPicPr>
          <p:cNvPr id="6" name="Picture 9">
            <a:extLst>
              <a:ext uri="{FF2B5EF4-FFF2-40B4-BE49-F238E27FC236}">
                <a16:creationId xmlns:a16="http://schemas.microsoft.com/office/drawing/2014/main" id="{CDE82F49-0BD7-DA7B-90AB-C76BA94AC5B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a:off x="11557578" y="4760888"/>
            <a:ext cx="5728049" cy="5867400"/>
          </a:xfrm>
          <a:prstGeom prst="rect">
            <a:avLst/>
          </a:prstGeom>
        </p:spPr>
      </p:pic>
    </p:spTree>
    <p:extLst>
      <p:ext uri="{BB962C8B-B14F-4D97-AF65-F5344CB8AC3E}">
        <p14:creationId xmlns:p14="http://schemas.microsoft.com/office/powerpoint/2010/main" val="29781808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barn(inVertical)">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barn(inVertical)">
                                      <p:cBhvr>
                                        <p:cTn id="2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7" name="Group 6">
            <a:extLst>
              <a:ext uri="{FF2B5EF4-FFF2-40B4-BE49-F238E27FC236}">
                <a16:creationId xmlns:a16="http://schemas.microsoft.com/office/drawing/2014/main" id="{EBE05030-C0DE-793E-AEF4-A195E58F5285}"/>
              </a:ext>
            </a:extLst>
          </p:cNvPr>
          <p:cNvGrpSpPr/>
          <p:nvPr/>
        </p:nvGrpSpPr>
        <p:grpSpPr>
          <a:xfrm>
            <a:off x="2735977" y="405053"/>
            <a:ext cx="11307133" cy="1368251"/>
            <a:chOff x="2735977" y="405053"/>
            <a:chExt cx="11307133" cy="1368251"/>
          </a:xfrm>
        </p:grpSpPr>
        <p:grpSp>
          <p:nvGrpSpPr>
            <p:cNvPr id="8" name="Group 7">
              <a:extLst>
                <a:ext uri="{FF2B5EF4-FFF2-40B4-BE49-F238E27FC236}">
                  <a16:creationId xmlns:a16="http://schemas.microsoft.com/office/drawing/2014/main" id="{89B758FE-0A63-9BDF-CC07-46D7B0B4F9C4}"/>
                </a:ext>
              </a:extLst>
            </p:cNvPr>
            <p:cNvGrpSpPr/>
            <p:nvPr/>
          </p:nvGrpSpPr>
          <p:grpSpPr>
            <a:xfrm>
              <a:off x="2735977" y="405053"/>
              <a:ext cx="11307133" cy="1368251"/>
              <a:chOff x="2735977" y="405053"/>
              <a:chExt cx="11307133" cy="1368251"/>
            </a:xfrm>
          </p:grpSpPr>
          <p:grpSp>
            <p:nvGrpSpPr>
              <p:cNvPr id="33" name="Group 4">
                <a:extLst>
                  <a:ext uri="{FF2B5EF4-FFF2-40B4-BE49-F238E27FC236}">
                    <a16:creationId xmlns:a16="http://schemas.microsoft.com/office/drawing/2014/main" id="{FB6E7B32-257C-FD8F-9533-C5F887BD3347}"/>
                  </a:ext>
                </a:extLst>
              </p:cNvPr>
              <p:cNvGrpSpPr/>
              <p:nvPr/>
            </p:nvGrpSpPr>
            <p:grpSpPr>
              <a:xfrm>
                <a:off x="2735977" y="405053"/>
                <a:ext cx="11307133" cy="1368251"/>
                <a:chOff x="-293923" y="0"/>
                <a:chExt cx="5457502" cy="660400"/>
              </a:xfrm>
              <a:solidFill>
                <a:schemeClr val="bg1"/>
              </a:solidFill>
            </p:grpSpPr>
            <p:sp>
              <p:nvSpPr>
                <p:cNvPr id="38" name="Freeform 5">
                  <a:extLst>
                    <a:ext uri="{FF2B5EF4-FFF2-40B4-BE49-F238E27FC236}">
                      <a16:creationId xmlns:a16="http://schemas.microsoft.com/office/drawing/2014/main" id="{A96C2D51-83A3-0398-EAFF-5FE12878E301}"/>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37" name="Picture 24">
                <a:extLst>
                  <a:ext uri="{FF2B5EF4-FFF2-40B4-BE49-F238E27FC236}">
                    <a16:creationId xmlns:a16="http://schemas.microsoft.com/office/drawing/2014/main" id="{4C235908-3A3E-B485-DEBD-66BE2AAA8A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81093" y="704685"/>
                <a:ext cx="733390" cy="733390"/>
              </a:xfrm>
              <a:prstGeom prst="rect">
                <a:avLst/>
              </a:prstGeom>
            </p:spPr>
          </p:pic>
        </p:grpSp>
        <p:sp>
          <p:nvSpPr>
            <p:cNvPr id="11" name="TextBox 10">
              <a:extLst>
                <a:ext uri="{FF2B5EF4-FFF2-40B4-BE49-F238E27FC236}">
                  <a16:creationId xmlns:a16="http://schemas.microsoft.com/office/drawing/2014/main" id="{37AD7383-17C6-1753-DB25-A5430EE8B24B}"/>
                </a:ext>
              </a:extLst>
            </p:cNvPr>
            <p:cNvSpPr txBox="1"/>
            <p:nvPr/>
          </p:nvSpPr>
          <p:spPr>
            <a:xfrm>
              <a:off x="3818094" y="655881"/>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3. An toàn cho máy tính</a:t>
              </a:r>
            </a:p>
          </p:txBody>
        </p:sp>
      </p:grpSp>
      <p:sp>
        <p:nvSpPr>
          <p:cNvPr id="4" name="Rectangle: Rounded Corners 3">
            <a:extLst>
              <a:ext uri="{FF2B5EF4-FFF2-40B4-BE49-F238E27FC236}">
                <a16:creationId xmlns:a16="http://schemas.microsoft.com/office/drawing/2014/main" id="{C5514A9B-0D07-0591-E3EE-19BADD7DA5B2}"/>
              </a:ext>
            </a:extLst>
          </p:cNvPr>
          <p:cNvSpPr/>
          <p:nvPr/>
        </p:nvSpPr>
        <p:spPr>
          <a:xfrm>
            <a:off x="1307973" y="2429184"/>
            <a:ext cx="15245257" cy="167286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3600">
                <a:solidFill>
                  <a:schemeClr val="tx1"/>
                </a:solidFill>
                <a:latin typeface="Arial" panose="020B0604020202020204" pitchFamily="34" charset="0"/>
                <a:cs typeface="Arial" panose="020B0604020202020204" pitchFamily="34" charset="0"/>
              </a:rPr>
              <a:t>Một số quy tắc khi sử dụng máy tính để đảm bảo an toàn cho phần cứng và phần mềm?</a:t>
            </a:r>
          </a:p>
        </p:txBody>
      </p:sp>
      <p:sp>
        <p:nvSpPr>
          <p:cNvPr id="5" name="TextBox 4">
            <a:extLst>
              <a:ext uri="{FF2B5EF4-FFF2-40B4-BE49-F238E27FC236}">
                <a16:creationId xmlns:a16="http://schemas.microsoft.com/office/drawing/2014/main" id="{029BA2EE-1778-11B6-85BE-4B9489ECC36B}"/>
              </a:ext>
            </a:extLst>
          </p:cNvPr>
          <p:cNvSpPr txBox="1"/>
          <p:nvPr/>
        </p:nvSpPr>
        <p:spPr>
          <a:xfrm>
            <a:off x="996159" y="4762500"/>
            <a:ext cx="15812656" cy="4524315"/>
          </a:xfrm>
          <a:prstGeom prst="rect">
            <a:avLst/>
          </a:prstGeom>
          <a:noFill/>
        </p:spPr>
        <p:txBody>
          <a:bodyPr wrap="square" rtlCol="0">
            <a:spAutoFit/>
          </a:bodyPr>
          <a:lstStyle/>
          <a:p>
            <a:pPr marL="571500" marR="0" indent="-571500" algn="just">
              <a:lnSpc>
                <a:spcPct val="150000"/>
              </a:lnSpc>
              <a:spcBef>
                <a:spcPts val="0"/>
              </a:spcBef>
              <a:spcAft>
                <a:spcPts val="0"/>
              </a:spcAft>
              <a:buFont typeface="Arial" panose="020B0604020202020204" pitchFamily="34" charset="0"/>
              <a:buChar char="•"/>
            </a:pPr>
            <a:r>
              <a:rPr lang="en-US" sz="3600">
                <a:effectLst/>
                <a:latin typeface="Arial" panose="020B0604020202020204" pitchFamily="34" charset="0"/>
                <a:ea typeface="Calibri" panose="020F0502020204030204" pitchFamily="34" charset="0"/>
                <a:cs typeface="Arial" panose="020B0604020202020204" pitchFamily="34" charset="0"/>
              </a:rPr>
              <a:t>Thao tác cẩn thận, nhẹ tay và thực hiện quy tắc an toàn về điện.</a:t>
            </a:r>
          </a:p>
          <a:p>
            <a:pPr marL="571500" marR="0" indent="-571500" algn="just">
              <a:lnSpc>
                <a:spcPct val="150000"/>
              </a:lnSpc>
              <a:spcBef>
                <a:spcPts val="0"/>
              </a:spcBef>
              <a:spcAft>
                <a:spcPts val="0"/>
              </a:spcAft>
              <a:buFont typeface="Arial" panose="020B0604020202020204" pitchFamily="34" charset="0"/>
              <a:buChar char="•"/>
            </a:pPr>
            <a:r>
              <a:rPr lang="en-US" sz="3600">
                <a:effectLst/>
                <a:latin typeface="Arial" panose="020B0604020202020204" pitchFamily="34" charset="0"/>
                <a:ea typeface="Calibri" panose="020F0502020204030204" pitchFamily="34" charset="0"/>
                <a:cs typeface="Arial" panose="020B0604020202020204" pitchFamily="34" charset="0"/>
              </a:rPr>
              <a:t>Cần phải tắt máy tính đúng cách để không gây ra hỏng cho cả phần cứng và phần mềm.</a:t>
            </a:r>
          </a:p>
          <a:p>
            <a:pPr marL="571500" marR="0" indent="-571500" algn="just">
              <a:lnSpc>
                <a:spcPct val="150000"/>
              </a:lnSpc>
              <a:spcBef>
                <a:spcPts val="0"/>
              </a:spcBef>
              <a:spcAft>
                <a:spcPts val="0"/>
              </a:spcAft>
              <a:buFont typeface="Wingdings" panose="05000000000000000000" pitchFamily="2" charset="2"/>
              <a:buChar char=""/>
            </a:pPr>
            <a:r>
              <a:rPr lang="en-US" sz="3600">
                <a:effectLst/>
                <a:latin typeface="Arial" panose="020B0604020202020204" pitchFamily="34" charset="0"/>
                <a:ea typeface="Calibri" panose="020F0502020204030204" pitchFamily="34" charset="0"/>
                <a:cs typeface="Arial" panose="020B0604020202020204" pitchFamily="34" charset="0"/>
              </a:rPr>
              <a:t>Không sử dụng tùy tiện Internet hoặc phần mềm chưa được phép để tránh nguy cơ bị nhiễm virus.</a:t>
            </a:r>
          </a:p>
          <a:p>
            <a:endParaRPr lang="en-US"/>
          </a:p>
        </p:txBody>
      </p:sp>
    </p:spTree>
    <p:extLst>
      <p:ext uri="{BB962C8B-B14F-4D97-AF65-F5344CB8AC3E}">
        <p14:creationId xmlns:p14="http://schemas.microsoft.com/office/powerpoint/2010/main" val="1307749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down)">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wipe(down)">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wipe(down)">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7" name="Group 6">
            <a:extLst>
              <a:ext uri="{FF2B5EF4-FFF2-40B4-BE49-F238E27FC236}">
                <a16:creationId xmlns:a16="http://schemas.microsoft.com/office/drawing/2014/main" id="{EBE05030-C0DE-793E-AEF4-A195E58F5285}"/>
              </a:ext>
            </a:extLst>
          </p:cNvPr>
          <p:cNvGrpSpPr/>
          <p:nvPr/>
        </p:nvGrpSpPr>
        <p:grpSpPr>
          <a:xfrm>
            <a:off x="2735977" y="405053"/>
            <a:ext cx="11307133" cy="1368251"/>
            <a:chOff x="2735977" y="405053"/>
            <a:chExt cx="11307133" cy="1368251"/>
          </a:xfrm>
        </p:grpSpPr>
        <p:grpSp>
          <p:nvGrpSpPr>
            <p:cNvPr id="8" name="Group 7">
              <a:extLst>
                <a:ext uri="{FF2B5EF4-FFF2-40B4-BE49-F238E27FC236}">
                  <a16:creationId xmlns:a16="http://schemas.microsoft.com/office/drawing/2014/main" id="{89B758FE-0A63-9BDF-CC07-46D7B0B4F9C4}"/>
                </a:ext>
              </a:extLst>
            </p:cNvPr>
            <p:cNvGrpSpPr/>
            <p:nvPr/>
          </p:nvGrpSpPr>
          <p:grpSpPr>
            <a:xfrm>
              <a:off x="2735977" y="405053"/>
              <a:ext cx="11307133" cy="1368251"/>
              <a:chOff x="2735977" y="405053"/>
              <a:chExt cx="11307133" cy="1368251"/>
            </a:xfrm>
          </p:grpSpPr>
          <p:grpSp>
            <p:nvGrpSpPr>
              <p:cNvPr id="33" name="Group 4">
                <a:extLst>
                  <a:ext uri="{FF2B5EF4-FFF2-40B4-BE49-F238E27FC236}">
                    <a16:creationId xmlns:a16="http://schemas.microsoft.com/office/drawing/2014/main" id="{FB6E7B32-257C-FD8F-9533-C5F887BD3347}"/>
                  </a:ext>
                </a:extLst>
              </p:cNvPr>
              <p:cNvGrpSpPr/>
              <p:nvPr/>
            </p:nvGrpSpPr>
            <p:grpSpPr>
              <a:xfrm>
                <a:off x="2735977" y="405053"/>
                <a:ext cx="11307133" cy="1368251"/>
                <a:chOff x="-293923" y="0"/>
                <a:chExt cx="5457502" cy="660400"/>
              </a:xfrm>
              <a:solidFill>
                <a:schemeClr val="bg1"/>
              </a:solidFill>
            </p:grpSpPr>
            <p:sp>
              <p:nvSpPr>
                <p:cNvPr id="38" name="Freeform 5">
                  <a:extLst>
                    <a:ext uri="{FF2B5EF4-FFF2-40B4-BE49-F238E27FC236}">
                      <a16:creationId xmlns:a16="http://schemas.microsoft.com/office/drawing/2014/main" id="{A96C2D51-83A3-0398-EAFF-5FE12878E301}"/>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37" name="Picture 24">
                <a:extLst>
                  <a:ext uri="{FF2B5EF4-FFF2-40B4-BE49-F238E27FC236}">
                    <a16:creationId xmlns:a16="http://schemas.microsoft.com/office/drawing/2014/main" id="{4C235908-3A3E-B485-DEBD-66BE2AAA8A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81093" y="704685"/>
                <a:ext cx="733390" cy="733390"/>
              </a:xfrm>
              <a:prstGeom prst="rect">
                <a:avLst/>
              </a:prstGeom>
            </p:spPr>
          </p:pic>
        </p:grpSp>
        <p:sp>
          <p:nvSpPr>
            <p:cNvPr id="11" name="TextBox 10">
              <a:extLst>
                <a:ext uri="{FF2B5EF4-FFF2-40B4-BE49-F238E27FC236}">
                  <a16:creationId xmlns:a16="http://schemas.microsoft.com/office/drawing/2014/main" id="{37AD7383-17C6-1753-DB25-A5430EE8B24B}"/>
                </a:ext>
              </a:extLst>
            </p:cNvPr>
            <p:cNvSpPr txBox="1"/>
            <p:nvPr/>
          </p:nvSpPr>
          <p:spPr>
            <a:xfrm>
              <a:off x="3818094" y="655881"/>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3. An toàn cho máy tính</a:t>
              </a:r>
            </a:p>
          </p:txBody>
        </p:sp>
      </p:grpSp>
      <p:sp>
        <p:nvSpPr>
          <p:cNvPr id="5" name="TextBox 4">
            <a:extLst>
              <a:ext uri="{FF2B5EF4-FFF2-40B4-BE49-F238E27FC236}">
                <a16:creationId xmlns:a16="http://schemas.microsoft.com/office/drawing/2014/main" id="{029BA2EE-1778-11B6-85BE-4B9489ECC36B}"/>
              </a:ext>
            </a:extLst>
          </p:cNvPr>
          <p:cNvSpPr txBox="1"/>
          <p:nvPr/>
        </p:nvSpPr>
        <p:spPr>
          <a:xfrm>
            <a:off x="915340" y="3942478"/>
            <a:ext cx="10708966" cy="4975657"/>
          </a:xfrm>
          <a:prstGeom prst="rect">
            <a:avLst/>
          </a:prstGeom>
          <a:noFill/>
        </p:spPr>
        <p:txBody>
          <a:bodyPr wrap="square" rtlCol="0">
            <a:spAutoFit/>
          </a:bodyPr>
          <a:lstStyle/>
          <a:p>
            <a:pPr marL="571500" marR="0" indent="-571500" algn="just">
              <a:lnSpc>
                <a:spcPct val="150000"/>
              </a:lnSpc>
              <a:spcBef>
                <a:spcPts val="0"/>
              </a:spcBef>
              <a:spcAft>
                <a:spcPts val="0"/>
              </a:spcAft>
              <a:buFont typeface="Arial" panose="020B0604020202020204" pitchFamily="34" charset="0"/>
              <a:buChar char="•"/>
            </a:pPr>
            <a:r>
              <a:rPr lang="vi-VN" sz="3600">
                <a:effectLst/>
                <a:latin typeface="Arial" panose="020B0604020202020204" pitchFamily="34" charset="0"/>
                <a:ea typeface="Calibri" panose="020F0502020204030204" pitchFamily="34" charset="0"/>
                <a:cs typeface="Arial" panose="020B0604020202020204" pitchFamily="34" charset="0"/>
              </a:rPr>
              <a:t>Để đồ ăn, đồ uống gần máy tính.</a:t>
            </a:r>
          </a:p>
          <a:p>
            <a:pPr marL="571500" marR="0" indent="-571500" algn="just">
              <a:lnSpc>
                <a:spcPct val="150000"/>
              </a:lnSpc>
              <a:spcBef>
                <a:spcPts val="0"/>
              </a:spcBef>
              <a:spcAft>
                <a:spcPts val="0"/>
              </a:spcAft>
              <a:buFont typeface="Arial" panose="020B0604020202020204" pitchFamily="34" charset="0"/>
              <a:buChar char="•"/>
            </a:pPr>
            <a:r>
              <a:rPr lang="vi-VN" sz="3600">
                <a:effectLst/>
                <a:latin typeface="Arial" panose="020B0604020202020204" pitchFamily="34" charset="0"/>
                <a:ea typeface="Calibri" panose="020F0502020204030204" pitchFamily="34" charset="0"/>
                <a:cs typeface="Arial" panose="020B0604020202020204" pitchFamily="34" charset="0"/>
              </a:rPr>
              <a:t>Chạm vào phần kim loại của máy tính.</a:t>
            </a:r>
          </a:p>
          <a:p>
            <a:pPr marL="571500" marR="0" indent="-571500" algn="just">
              <a:lnSpc>
                <a:spcPct val="150000"/>
              </a:lnSpc>
              <a:spcBef>
                <a:spcPts val="0"/>
              </a:spcBef>
              <a:spcAft>
                <a:spcPts val="0"/>
              </a:spcAft>
              <a:buFont typeface="Arial" panose="020B0604020202020204" pitchFamily="34" charset="0"/>
              <a:buChar char="•"/>
            </a:pPr>
            <a:r>
              <a:rPr lang="vi-VN" sz="3600">
                <a:effectLst/>
                <a:latin typeface="Arial" panose="020B0604020202020204" pitchFamily="34" charset="0"/>
                <a:ea typeface="Calibri" panose="020F0502020204030204" pitchFamily="34" charset="0"/>
                <a:cs typeface="Arial" panose="020B0604020202020204" pitchFamily="34" charset="0"/>
              </a:rPr>
              <a:t>Nối máy tính với máy in khi đang bật nguồn điện.</a:t>
            </a:r>
          </a:p>
          <a:p>
            <a:pPr marL="571500" marR="0" indent="-571500" algn="just">
              <a:lnSpc>
                <a:spcPct val="150000"/>
              </a:lnSpc>
              <a:spcBef>
                <a:spcPts val="0"/>
              </a:spcBef>
              <a:spcAft>
                <a:spcPts val="0"/>
              </a:spcAft>
              <a:buFont typeface="Arial" panose="020B0604020202020204" pitchFamily="34" charset="0"/>
              <a:buChar char="•"/>
            </a:pPr>
            <a:r>
              <a:rPr lang="vi-VN" sz="3600">
                <a:effectLst/>
                <a:latin typeface="Arial" panose="020B0604020202020204" pitchFamily="34" charset="0"/>
                <a:ea typeface="Calibri" panose="020F0502020204030204" pitchFamily="34" charset="0"/>
                <a:cs typeface="Arial" panose="020B0604020202020204" pitchFamily="34" charset="0"/>
              </a:rPr>
              <a:t>Thao tác tùy tiện, không đọc kĩ hướng dẫn khi sử dụng thiết bị.</a:t>
            </a:r>
            <a:endParaRPr lang="en-US" sz="3600">
              <a:effectLst/>
              <a:latin typeface="Arial" panose="020B0604020202020204" pitchFamily="34" charset="0"/>
              <a:ea typeface="Calibri" panose="020F0502020204030204" pitchFamily="34" charset="0"/>
              <a:cs typeface="Arial" panose="020B0604020202020204" pitchFamily="34" charset="0"/>
            </a:endParaRPr>
          </a:p>
          <a:p>
            <a:pPr marL="571500" marR="0" indent="-571500" algn="just">
              <a:lnSpc>
                <a:spcPct val="150000"/>
              </a:lnSpc>
              <a:spcBef>
                <a:spcPts val="0"/>
              </a:spcBef>
              <a:spcAft>
                <a:spcPts val="0"/>
              </a:spcAft>
              <a:buFont typeface="Arial" panose="020B0604020202020204" pitchFamily="34" charset="0"/>
              <a:buChar char="•"/>
            </a:pPr>
            <a:r>
              <a:rPr lang="vi-VN" sz="3600">
                <a:effectLst/>
                <a:latin typeface="Arial" panose="020B0604020202020204" pitchFamily="34" charset="0"/>
                <a:ea typeface="Calibri" panose="020F0502020204030204" pitchFamily="34" charset="0"/>
                <a:cs typeface="Arial" panose="020B0604020202020204" pitchFamily="34" charset="0"/>
              </a:rPr>
              <a:t>Dùng tay ướt để cắm nguồn điện máy tính</a:t>
            </a:r>
            <a:r>
              <a:rPr lang="en-US" sz="3600">
                <a:effectLst/>
                <a:latin typeface="Arial" panose="020B0604020202020204" pitchFamily="34" charset="0"/>
                <a:ea typeface="Calibri" panose="020F0502020204030204" pitchFamily="34" charset="0"/>
                <a:cs typeface="Arial" panose="020B0604020202020204" pitchFamily="34" charset="0"/>
              </a:rPr>
              <a:t>.</a:t>
            </a:r>
          </a:p>
        </p:txBody>
      </p:sp>
      <p:pic>
        <p:nvPicPr>
          <p:cNvPr id="9218" name="Picture 2" descr="Laptop không tắt máy được: Nguyên nhân và cách khắc phục nhanh chóng">
            <a:extLst>
              <a:ext uri="{FF2B5EF4-FFF2-40B4-BE49-F238E27FC236}">
                <a16:creationId xmlns:a16="http://schemas.microsoft.com/office/drawing/2014/main" id="{605ECD71-3780-6FEB-007E-6EA53B0BE3F8}"/>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7334"/>
          <a:stretch/>
        </p:blipFill>
        <p:spPr bwMode="auto">
          <a:xfrm>
            <a:off x="11971013" y="2559408"/>
            <a:ext cx="4785717" cy="332607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33A53BED-2E9B-B195-61B3-6EACA21E25A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971014" y="6555074"/>
            <a:ext cx="4785716" cy="3326873"/>
          </a:xfrm>
          <a:prstGeom prst="rect">
            <a:avLst/>
          </a:prstGeom>
        </p:spPr>
      </p:pic>
      <p:sp>
        <p:nvSpPr>
          <p:cNvPr id="10" name="TextBox 9">
            <a:extLst>
              <a:ext uri="{FF2B5EF4-FFF2-40B4-BE49-F238E27FC236}">
                <a16:creationId xmlns:a16="http://schemas.microsoft.com/office/drawing/2014/main" id="{70006099-D081-8D71-C018-8E80C091B06A}"/>
              </a:ext>
            </a:extLst>
          </p:cNvPr>
          <p:cNvSpPr txBox="1"/>
          <p:nvPr/>
        </p:nvSpPr>
        <p:spPr>
          <a:xfrm>
            <a:off x="693507" y="2495299"/>
            <a:ext cx="11011618" cy="820674"/>
          </a:xfrm>
          <a:prstGeom prst="rect">
            <a:avLst/>
          </a:prstGeom>
          <a:noFill/>
        </p:spPr>
        <p:txBody>
          <a:bodyPr wrap="square" rtlCol="0">
            <a:spAutoFit/>
          </a:bodyPr>
          <a:lstStyle/>
          <a:p>
            <a:pPr>
              <a:lnSpc>
                <a:spcPct val="150000"/>
              </a:lnSpc>
            </a:pPr>
            <a:r>
              <a:rPr lang="en-US" sz="3600">
                <a:solidFill>
                  <a:srgbClr val="FF0000"/>
                </a:solidFill>
                <a:latin typeface="Arial" panose="020B0604020202020204" pitchFamily="34" charset="0"/>
                <a:cs typeface="Arial" panose="020B0604020202020204" pitchFamily="34" charset="0"/>
              </a:rPr>
              <a:t>Một số </a:t>
            </a:r>
            <a:r>
              <a:rPr lang="en-US" sz="3600">
                <a:solidFill>
                  <a:srgbClr val="FF0000"/>
                </a:solidFill>
                <a:effectLst/>
                <a:latin typeface="Arial" panose="020B0604020202020204" pitchFamily="34" charset="0"/>
                <a:ea typeface="Calibri" panose="020F0502020204030204" pitchFamily="34" charset="0"/>
                <a:cs typeface="Arial" panose="020B0604020202020204" pitchFamily="34" charset="0"/>
              </a:rPr>
              <a:t>thao tác không đúng gây ra lỗi cho máy tính:</a:t>
            </a:r>
            <a:endParaRPr lang="en-US" sz="360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35930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9218"/>
                                        </p:tgtEl>
                                        <p:attrNameLst>
                                          <p:attrName>style.visibility</p:attrName>
                                        </p:attrNameLst>
                                      </p:cBhvr>
                                      <p:to>
                                        <p:strVal val="visible"/>
                                      </p:to>
                                    </p:set>
                                    <p:animEffect transition="in" filter="barn(inVertical)">
                                      <p:cBhvr>
                                        <p:cTn id="13" dur="500"/>
                                        <p:tgtEl>
                                          <p:spTgt spid="9218"/>
                                        </p:tgtEl>
                                      </p:cBhvr>
                                    </p:animEffect>
                                  </p:childTnLst>
                                </p:cTn>
                              </p:par>
                              <p:par>
                                <p:cTn id="14" presetID="16" presetClass="entr" presetSubtype="21"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wipe(down)">
                                      <p:cBhvr>
                                        <p:cTn id="21" dur="500"/>
                                        <p:tgtEl>
                                          <p:spTgt spid="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5">
                                            <p:txEl>
                                              <p:pRg st="1" end="1"/>
                                            </p:txEl>
                                          </p:spTgt>
                                        </p:tgtEl>
                                        <p:attrNameLst>
                                          <p:attrName>style.visibility</p:attrName>
                                        </p:attrNameLst>
                                      </p:cBhvr>
                                      <p:to>
                                        <p:strVal val="visible"/>
                                      </p:to>
                                    </p:set>
                                    <p:animEffect transition="in" filter="wipe(down)">
                                      <p:cBhvr>
                                        <p:cTn id="26" dur="500"/>
                                        <p:tgtEl>
                                          <p:spTgt spid="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Effect transition="in" filter="wipe(down)">
                                      <p:cBhvr>
                                        <p:cTn id="31" dur="500"/>
                                        <p:tgtEl>
                                          <p:spTgt spid="5">
                                            <p:txEl>
                                              <p:pRg st="2" end="2"/>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5">
                                            <p:txEl>
                                              <p:pRg st="3" end="3"/>
                                            </p:txEl>
                                          </p:spTgt>
                                        </p:tgtEl>
                                        <p:attrNameLst>
                                          <p:attrName>style.visibility</p:attrName>
                                        </p:attrNameLst>
                                      </p:cBhvr>
                                      <p:to>
                                        <p:strVal val="visible"/>
                                      </p:to>
                                    </p:set>
                                    <p:animEffect transition="in" filter="wipe(down)">
                                      <p:cBhvr>
                                        <p:cTn id="36" dur="500"/>
                                        <p:tgtEl>
                                          <p:spTgt spid="5">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5">
                                            <p:txEl>
                                              <p:pRg st="4" end="4"/>
                                            </p:txEl>
                                          </p:spTgt>
                                        </p:tgtEl>
                                        <p:attrNameLst>
                                          <p:attrName>style.visibility</p:attrName>
                                        </p:attrNameLst>
                                      </p:cBhvr>
                                      <p:to>
                                        <p:strVal val="visible"/>
                                      </p:to>
                                    </p:set>
                                    <p:animEffect transition="in" filter="wipe(down)">
                                      <p:cBhvr>
                                        <p:cTn id="41"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42" name="Group 41">
            <a:extLst>
              <a:ext uri="{FF2B5EF4-FFF2-40B4-BE49-F238E27FC236}">
                <a16:creationId xmlns:a16="http://schemas.microsoft.com/office/drawing/2014/main" id="{551E6C77-32D4-715B-EF30-96D04F100BED}"/>
              </a:ext>
            </a:extLst>
          </p:cNvPr>
          <p:cNvGrpSpPr/>
          <p:nvPr/>
        </p:nvGrpSpPr>
        <p:grpSpPr>
          <a:xfrm>
            <a:off x="3344942" y="405053"/>
            <a:ext cx="10698166" cy="1368251"/>
            <a:chOff x="3344942" y="405053"/>
            <a:chExt cx="10698166" cy="1368251"/>
          </a:xfrm>
        </p:grpSpPr>
        <p:grpSp>
          <p:nvGrpSpPr>
            <p:cNvPr id="4" name="Group 4"/>
            <p:cNvGrpSpPr/>
            <p:nvPr/>
          </p:nvGrpSpPr>
          <p:grpSpPr>
            <a:xfrm>
              <a:off x="3344942" y="405053"/>
              <a:ext cx="10698166" cy="1368251"/>
              <a:chOff x="0" y="0"/>
              <a:chExt cx="5163578" cy="660400"/>
            </a:xfrm>
            <a:solidFill>
              <a:schemeClr val="bg1"/>
            </a:solidFill>
          </p:grpSpPr>
          <p:sp>
            <p:nvSpPr>
              <p:cNvPr id="5" name="Freeform 5"/>
              <p:cNvSpPr/>
              <p:nvPr/>
            </p:nvSpPr>
            <p:spPr>
              <a:xfrm>
                <a:off x="0" y="0"/>
                <a:ext cx="5163579"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24" name="Picture 2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2881093" y="704685"/>
              <a:ext cx="733390" cy="733390"/>
            </a:xfrm>
            <a:prstGeom prst="rect">
              <a:avLst/>
            </a:prstGeom>
          </p:spPr>
        </p:pic>
        <p:sp>
          <p:nvSpPr>
            <p:cNvPr id="31" name="TextBox 31"/>
            <p:cNvSpPr txBox="1"/>
            <p:nvPr/>
          </p:nvSpPr>
          <p:spPr>
            <a:xfrm>
              <a:off x="3736185" y="881177"/>
              <a:ext cx="8819322" cy="540661"/>
            </a:xfrm>
            <a:prstGeom prst="rect">
              <a:avLst/>
            </a:prstGeom>
          </p:spPr>
          <p:txBody>
            <a:bodyPr lIns="0" tIns="0" rIns="0" bIns="0" rtlCol="0" anchor="t">
              <a:spAutoFit/>
            </a:bodyPr>
            <a:lstStyle/>
            <a:p>
              <a:pPr algn="ctr">
                <a:lnSpc>
                  <a:spcPts val="3800"/>
                </a:lnSpc>
              </a:pPr>
              <a:r>
                <a:rPr lang="en-US" sz="6000" b="1">
                  <a:solidFill>
                    <a:srgbClr val="664354"/>
                  </a:solidFill>
                  <a:latin typeface="Arial" panose="020B0604020202020204" pitchFamily="34" charset="0"/>
                  <a:cs typeface="Arial" panose="020B0604020202020204" pitchFamily="34" charset="0"/>
                </a:rPr>
                <a:t>KHỞI ĐỘNG</a:t>
              </a:r>
            </a:p>
          </p:txBody>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pic>
        <p:nvPicPr>
          <p:cNvPr id="6" name="Picture 2">
            <a:extLst>
              <a:ext uri="{FF2B5EF4-FFF2-40B4-BE49-F238E27FC236}">
                <a16:creationId xmlns:a16="http://schemas.microsoft.com/office/drawing/2014/main" id="{DBA3C424-7E8D-EFE8-793F-44B3B3A55AE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742343" y="2624264"/>
            <a:ext cx="1676632" cy="2993986"/>
          </a:xfrm>
          <a:prstGeom prst="rect">
            <a:avLst/>
          </a:prstGeom>
        </p:spPr>
      </p:pic>
      <p:pic>
        <p:nvPicPr>
          <p:cNvPr id="7" name="Picture 3">
            <a:extLst>
              <a:ext uri="{FF2B5EF4-FFF2-40B4-BE49-F238E27FC236}">
                <a16:creationId xmlns:a16="http://schemas.microsoft.com/office/drawing/2014/main" id="{EE0FA1E9-681B-0E1C-C648-9A8104C73AA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6035208" y="2624264"/>
            <a:ext cx="1676632" cy="2993986"/>
          </a:xfrm>
          <a:prstGeom prst="rect">
            <a:avLst/>
          </a:prstGeom>
        </p:spPr>
      </p:pic>
      <p:sp>
        <p:nvSpPr>
          <p:cNvPr id="10" name="TextBox 9">
            <a:extLst>
              <a:ext uri="{FF2B5EF4-FFF2-40B4-BE49-F238E27FC236}">
                <a16:creationId xmlns:a16="http://schemas.microsoft.com/office/drawing/2014/main" id="{5C593DC9-AF00-6B1E-F7C6-32A64E60D290}"/>
              </a:ext>
            </a:extLst>
          </p:cNvPr>
          <p:cNvSpPr txBox="1"/>
          <p:nvPr/>
        </p:nvSpPr>
        <p:spPr>
          <a:xfrm>
            <a:off x="4256943" y="3399084"/>
            <a:ext cx="1143000" cy="1477328"/>
          </a:xfrm>
          <a:prstGeom prst="rect">
            <a:avLst/>
          </a:prstGeom>
          <a:noFill/>
        </p:spPr>
        <p:txBody>
          <a:bodyPr wrap="square" rtlCol="0">
            <a:spAutoFit/>
          </a:bodyPr>
          <a:lstStyle/>
          <a:p>
            <a:r>
              <a:rPr lang="en-US" sz="9000" b="1">
                <a:latin typeface="Arial" panose="020B0604020202020204" pitchFamily="34" charset="0"/>
                <a:cs typeface="Arial" panose="020B0604020202020204" pitchFamily="34" charset="0"/>
              </a:rPr>
              <a:t>=</a:t>
            </a:r>
          </a:p>
        </p:txBody>
      </p:sp>
      <p:sp>
        <p:nvSpPr>
          <p:cNvPr id="32" name="Rectangle: Rounded Corners 31">
            <a:extLst>
              <a:ext uri="{FF2B5EF4-FFF2-40B4-BE49-F238E27FC236}">
                <a16:creationId xmlns:a16="http://schemas.microsoft.com/office/drawing/2014/main" id="{6806CCAC-0657-A5B5-7BB2-C5D15846E856}"/>
              </a:ext>
            </a:extLst>
          </p:cNvPr>
          <p:cNvSpPr/>
          <p:nvPr/>
        </p:nvSpPr>
        <p:spPr>
          <a:xfrm>
            <a:off x="8839369" y="3282239"/>
            <a:ext cx="3114641" cy="1594173"/>
          </a:xfrm>
          <a:prstGeom prst="roundRect">
            <a:avLst/>
          </a:prstGeom>
          <a:solidFill>
            <a:srgbClr val="D7EA53"/>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50000"/>
              </a:lnSpc>
            </a:pPr>
            <a:r>
              <a:rPr lang="en-US" sz="3000">
                <a:solidFill>
                  <a:schemeClr val="tx1"/>
                </a:solidFill>
                <a:latin typeface="Arial" panose="020B0604020202020204" pitchFamily="34" charset="0"/>
                <a:cs typeface="Arial" panose="020B0604020202020204" pitchFamily="34" charset="0"/>
              </a:rPr>
              <a:t>Giống nhau về kiểu dáng </a:t>
            </a:r>
          </a:p>
        </p:txBody>
      </p:sp>
      <p:sp>
        <p:nvSpPr>
          <p:cNvPr id="33" name="Rectangle: Rounded Corners 32">
            <a:extLst>
              <a:ext uri="{FF2B5EF4-FFF2-40B4-BE49-F238E27FC236}">
                <a16:creationId xmlns:a16="http://schemas.microsoft.com/office/drawing/2014/main" id="{980B84DF-9178-5383-A47A-D19BC5A69A6E}"/>
              </a:ext>
            </a:extLst>
          </p:cNvPr>
          <p:cNvSpPr/>
          <p:nvPr/>
        </p:nvSpPr>
        <p:spPr>
          <a:xfrm>
            <a:off x="1165105" y="6097140"/>
            <a:ext cx="7224489" cy="875160"/>
          </a:xfrm>
          <a:prstGeom prst="roundRect">
            <a:avLst/>
          </a:prstGeom>
          <a:solidFill>
            <a:srgbClr val="D7EA53"/>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50000"/>
              </a:lnSpc>
            </a:pPr>
            <a:r>
              <a:rPr lang="en-US" sz="3000">
                <a:solidFill>
                  <a:schemeClr val="tx1"/>
                </a:solidFill>
                <a:latin typeface="Arial" panose="020B0604020202020204" pitchFamily="34" charset="0"/>
                <a:cs typeface="Arial" panose="020B0604020202020204" pitchFamily="34" charset="0"/>
              </a:rPr>
              <a:t>Khác nhau về mục đích sử dụng</a:t>
            </a:r>
          </a:p>
        </p:txBody>
      </p:sp>
      <p:grpSp>
        <p:nvGrpSpPr>
          <p:cNvPr id="52" name="Group 51">
            <a:extLst>
              <a:ext uri="{FF2B5EF4-FFF2-40B4-BE49-F238E27FC236}">
                <a16:creationId xmlns:a16="http://schemas.microsoft.com/office/drawing/2014/main" id="{422B83FE-696C-777A-B2D2-3E73CCC00E12}"/>
              </a:ext>
            </a:extLst>
          </p:cNvPr>
          <p:cNvGrpSpPr/>
          <p:nvPr/>
        </p:nvGrpSpPr>
        <p:grpSpPr>
          <a:xfrm>
            <a:off x="3412" y="7692919"/>
            <a:ext cx="17450143" cy="1926341"/>
            <a:chOff x="3412" y="7692919"/>
            <a:chExt cx="17450143" cy="1926341"/>
          </a:xfrm>
        </p:grpSpPr>
        <p:sp>
          <p:nvSpPr>
            <p:cNvPr id="51" name="Rectangle 50">
              <a:extLst>
                <a:ext uri="{FF2B5EF4-FFF2-40B4-BE49-F238E27FC236}">
                  <a16:creationId xmlns:a16="http://schemas.microsoft.com/office/drawing/2014/main" id="{C8066D07-1330-D675-AF72-660C6D93A40F}"/>
                </a:ext>
              </a:extLst>
            </p:cNvPr>
            <p:cNvSpPr/>
            <p:nvPr/>
          </p:nvSpPr>
          <p:spPr>
            <a:xfrm>
              <a:off x="3412" y="7692919"/>
              <a:ext cx="17450143" cy="1926341"/>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roup 45">
              <a:extLst>
                <a:ext uri="{FF2B5EF4-FFF2-40B4-BE49-F238E27FC236}">
                  <a16:creationId xmlns:a16="http://schemas.microsoft.com/office/drawing/2014/main" id="{347155CE-69E3-AE5C-E3F0-C571470A8193}"/>
                </a:ext>
              </a:extLst>
            </p:cNvPr>
            <p:cNvGrpSpPr/>
            <p:nvPr/>
          </p:nvGrpSpPr>
          <p:grpSpPr>
            <a:xfrm>
              <a:off x="418870" y="7925883"/>
              <a:ext cx="1434789" cy="1361747"/>
              <a:chOff x="583792" y="8021752"/>
              <a:chExt cx="1434789" cy="1361747"/>
            </a:xfrm>
          </p:grpSpPr>
          <p:pic>
            <p:nvPicPr>
              <p:cNvPr id="39" name="Picture 2">
                <a:extLst>
                  <a:ext uri="{FF2B5EF4-FFF2-40B4-BE49-F238E27FC236}">
                    <a16:creationId xmlns:a16="http://schemas.microsoft.com/office/drawing/2014/main" id="{7D13720A-32AD-1A49-EB87-F2411D596869}"/>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583792" y="8021752"/>
                <a:ext cx="1434789" cy="1361747"/>
              </a:xfrm>
              <a:prstGeom prst="rect">
                <a:avLst/>
              </a:prstGeom>
            </p:spPr>
          </p:pic>
          <p:pic>
            <p:nvPicPr>
              <p:cNvPr id="45" name="Graphic 44" descr="Back with solid fill">
                <a:extLst>
                  <a:ext uri="{FF2B5EF4-FFF2-40B4-BE49-F238E27FC236}">
                    <a16:creationId xmlns:a16="http://schemas.microsoft.com/office/drawing/2014/main" id="{702692F5-4DF1-64E9-A8CF-A59EE6417238}"/>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923361" y="8312078"/>
                <a:ext cx="781093" cy="781093"/>
              </a:xfrm>
              <a:prstGeom prst="rect">
                <a:avLst/>
              </a:prstGeom>
            </p:spPr>
          </p:pic>
        </p:grpSp>
        <p:sp>
          <p:nvSpPr>
            <p:cNvPr id="49" name="TextBox 48">
              <a:extLst>
                <a:ext uri="{FF2B5EF4-FFF2-40B4-BE49-F238E27FC236}">
                  <a16:creationId xmlns:a16="http://schemas.microsoft.com/office/drawing/2014/main" id="{B4C99F42-7CA6-8A24-7D21-F11874C4423B}"/>
                </a:ext>
              </a:extLst>
            </p:cNvPr>
            <p:cNvSpPr txBox="1"/>
            <p:nvPr/>
          </p:nvSpPr>
          <p:spPr>
            <a:xfrm>
              <a:off x="1917132" y="7692920"/>
              <a:ext cx="11589416" cy="1651671"/>
            </a:xfrm>
            <a:prstGeom prst="rect">
              <a:avLst/>
            </a:prstGeom>
            <a:noFill/>
          </p:spPr>
          <p:txBody>
            <a:bodyPr wrap="square" rtlCol="0">
              <a:spAutoFit/>
            </a:bodyPr>
            <a:lstStyle/>
            <a:p>
              <a:pPr>
                <a:lnSpc>
                  <a:spcPct val="150000"/>
                </a:lnSpc>
              </a:pPr>
              <a:r>
                <a:rPr lang="en-US" sz="3600">
                  <a:latin typeface="Arial" panose="020B0604020202020204" pitchFamily="34" charset="0"/>
                  <a:cs typeface="Arial" panose="020B0604020202020204" pitchFamily="34" charset="0"/>
                </a:rPr>
                <a:t>Hai chiếc điện thoại giống nhau nhưng tùy vào mục đích người dùng nên có cách sử dụng khác nhau.</a:t>
              </a:r>
            </a:p>
          </p:txBody>
        </p:sp>
      </p:grpSp>
      <p:pic>
        <p:nvPicPr>
          <p:cNvPr id="11" name="Picture 10">
            <a:extLst>
              <a:ext uri="{FF2B5EF4-FFF2-40B4-BE49-F238E27FC236}">
                <a16:creationId xmlns:a16="http://schemas.microsoft.com/office/drawing/2014/main" id="{2DB1BB3E-82A9-F7D9-7932-178262AC3A3C}"/>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13124758" y="3399084"/>
            <a:ext cx="4026977" cy="6921368"/>
          </a:xfrm>
          <a:prstGeom prst="rect">
            <a:avLst/>
          </a:prstGeom>
        </p:spPr>
      </p:pic>
    </p:spTree>
    <p:extLst>
      <p:ext uri="{BB962C8B-B14F-4D97-AF65-F5344CB8AC3E}">
        <p14:creationId xmlns:p14="http://schemas.microsoft.com/office/powerpoint/2010/main" val="6694206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500" fill="hold"/>
                                        <p:tgtEl>
                                          <p:spTgt spid="32"/>
                                        </p:tgtEl>
                                        <p:attrNameLst>
                                          <p:attrName>ppt_x</p:attrName>
                                        </p:attrNameLst>
                                      </p:cBhvr>
                                      <p:tavLst>
                                        <p:tav tm="0">
                                          <p:val>
                                            <p:strVal val="1+#ppt_w/2"/>
                                          </p:val>
                                        </p:tav>
                                        <p:tav tm="100000">
                                          <p:val>
                                            <p:strVal val="#ppt_x"/>
                                          </p:val>
                                        </p:tav>
                                      </p:tavLst>
                                    </p:anim>
                                    <p:anim calcmode="lin" valueType="num">
                                      <p:cBhvr additive="base">
                                        <p:cTn id="2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0-#ppt_w/2"/>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down)">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2" grpId="0" animBg="1"/>
      <p:bldP spid="3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7" name="Group 6">
            <a:extLst>
              <a:ext uri="{FF2B5EF4-FFF2-40B4-BE49-F238E27FC236}">
                <a16:creationId xmlns:a16="http://schemas.microsoft.com/office/drawing/2014/main" id="{EBE05030-C0DE-793E-AEF4-A195E58F5285}"/>
              </a:ext>
            </a:extLst>
          </p:cNvPr>
          <p:cNvGrpSpPr/>
          <p:nvPr/>
        </p:nvGrpSpPr>
        <p:grpSpPr>
          <a:xfrm>
            <a:off x="2735977" y="405053"/>
            <a:ext cx="11307133" cy="1368251"/>
            <a:chOff x="2735977" y="405053"/>
            <a:chExt cx="11307133" cy="1368251"/>
          </a:xfrm>
        </p:grpSpPr>
        <p:grpSp>
          <p:nvGrpSpPr>
            <p:cNvPr id="8" name="Group 7">
              <a:extLst>
                <a:ext uri="{FF2B5EF4-FFF2-40B4-BE49-F238E27FC236}">
                  <a16:creationId xmlns:a16="http://schemas.microsoft.com/office/drawing/2014/main" id="{89B758FE-0A63-9BDF-CC07-46D7B0B4F9C4}"/>
                </a:ext>
              </a:extLst>
            </p:cNvPr>
            <p:cNvGrpSpPr/>
            <p:nvPr/>
          </p:nvGrpSpPr>
          <p:grpSpPr>
            <a:xfrm>
              <a:off x="2735977" y="405053"/>
              <a:ext cx="11307133" cy="1368251"/>
              <a:chOff x="2735977" y="405053"/>
              <a:chExt cx="11307133" cy="1368251"/>
            </a:xfrm>
          </p:grpSpPr>
          <p:grpSp>
            <p:nvGrpSpPr>
              <p:cNvPr id="33" name="Group 4">
                <a:extLst>
                  <a:ext uri="{FF2B5EF4-FFF2-40B4-BE49-F238E27FC236}">
                    <a16:creationId xmlns:a16="http://schemas.microsoft.com/office/drawing/2014/main" id="{FB6E7B32-257C-FD8F-9533-C5F887BD3347}"/>
                  </a:ext>
                </a:extLst>
              </p:cNvPr>
              <p:cNvGrpSpPr/>
              <p:nvPr/>
            </p:nvGrpSpPr>
            <p:grpSpPr>
              <a:xfrm>
                <a:off x="2735977" y="405053"/>
                <a:ext cx="11307133" cy="1368251"/>
                <a:chOff x="-293923" y="0"/>
                <a:chExt cx="5457502" cy="660400"/>
              </a:xfrm>
              <a:solidFill>
                <a:schemeClr val="bg1"/>
              </a:solidFill>
            </p:grpSpPr>
            <p:sp>
              <p:nvSpPr>
                <p:cNvPr id="38" name="Freeform 5">
                  <a:extLst>
                    <a:ext uri="{FF2B5EF4-FFF2-40B4-BE49-F238E27FC236}">
                      <a16:creationId xmlns:a16="http://schemas.microsoft.com/office/drawing/2014/main" id="{A96C2D51-83A3-0398-EAFF-5FE12878E301}"/>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37" name="Picture 24">
                <a:extLst>
                  <a:ext uri="{FF2B5EF4-FFF2-40B4-BE49-F238E27FC236}">
                    <a16:creationId xmlns:a16="http://schemas.microsoft.com/office/drawing/2014/main" id="{4C235908-3A3E-B485-DEBD-66BE2AAA8A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81093" y="704685"/>
                <a:ext cx="733390" cy="733390"/>
              </a:xfrm>
              <a:prstGeom prst="rect">
                <a:avLst/>
              </a:prstGeom>
            </p:spPr>
          </p:pic>
        </p:grpSp>
        <p:sp>
          <p:nvSpPr>
            <p:cNvPr id="11" name="TextBox 10">
              <a:extLst>
                <a:ext uri="{FF2B5EF4-FFF2-40B4-BE49-F238E27FC236}">
                  <a16:creationId xmlns:a16="http://schemas.microsoft.com/office/drawing/2014/main" id="{37AD7383-17C6-1753-DB25-A5430EE8B24B}"/>
                </a:ext>
              </a:extLst>
            </p:cNvPr>
            <p:cNvSpPr txBox="1"/>
            <p:nvPr/>
          </p:nvSpPr>
          <p:spPr>
            <a:xfrm>
              <a:off x="3818094" y="655881"/>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3. An toàn cho máy tính</a:t>
              </a:r>
            </a:p>
          </p:txBody>
        </p:sp>
      </p:grpSp>
      <p:sp>
        <p:nvSpPr>
          <p:cNvPr id="5" name="TextBox 4">
            <a:extLst>
              <a:ext uri="{FF2B5EF4-FFF2-40B4-BE49-F238E27FC236}">
                <a16:creationId xmlns:a16="http://schemas.microsoft.com/office/drawing/2014/main" id="{029BA2EE-1778-11B6-85BE-4B9489ECC36B}"/>
              </a:ext>
            </a:extLst>
          </p:cNvPr>
          <p:cNvSpPr txBox="1"/>
          <p:nvPr/>
        </p:nvSpPr>
        <p:spPr>
          <a:xfrm>
            <a:off x="605402" y="2408144"/>
            <a:ext cx="10708966" cy="820674"/>
          </a:xfrm>
          <a:prstGeom prst="rect">
            <a:avLst/>
          </a:prstGeom>
          <a:noFill/>
        </p:spPr>
        <p:txBody>
          <a:bodyPr wrap="square" rtlCol="0">
            <a:spAutoFit/>
          </a:bodyPr>
          <a:lstStyle/>
          <a:p>
            <a:pPr marR="0" algn="just">
              <a:lnSpc>
                <a:spcPct val="150000"/>
              </a:lnSpc>
              <a:spcBef>
                <a:spcPts val="0"/>
              </a:spcBef>
              <a:spcAft>
                <a:spcPts val="0"/>
              </a:spcAft>
            </a:pPr>
            <a:r>
              <a:rPr lang="vi-VN" sz="3600">
                <a:solidFill>
                  <a:srgbClr val="FF0000"/>
                </a:solidFill>
                <a:effectLst/>
                <a:latin typeface="Arial" panose="020B0604020202020204" pitchFamily="34" charset="0"/>
                <a:ea typeface="Calibri" panose="020F0502020204030204" pitchFamily="34" charset="0"/>
                <a:cs typeface="Arial" panose="020B0604020202020204" pitchFamily="34" charset="0"/>
              </a:rPr>
              <a:t>Chọn hành động sử dụng máy tính đúng cách:</a:t>
            </a:r>
            <a:endParaRPr lang="en-US" sz="3600">
              <a:solidFill>
                <a:srgbClr val="FF0000"/>
              </a:solidFill>
              <a:effectLst/>
              <a:latin typeface="Arial" panose="020B0604020202020204" pitchFamily="34" charset="0"/>
              <a:ea typeface="Calibri" panose="020F0502020204030204" pitchFamily="34" charset="0"/>
              <a:cs typeface="Arial" panose="020B0604020202020204" pitchFamily="34" charset="0"/>
            </a:endParaRPr>
          </a:p>
        </p:txBody>
      </p:sp>
      <p:grpSp>
        <p:nvGrpSpPr>
          <p:cNvPr id="42" name="Group 41">
            <a:extLst>
              <a:ext uri="{FF2B5EF4-FFF2-40B4-BE49-F238E27FC236}">
                <a16:creationId xmlns:a16="http://schemas.microsoft.com/office/drawing/2014/main" id="{D207CED6-F4A2-AE14-4DF7-DD8EE19BE232}"/>
              </a:ext>
            </a:extLst>
          </p:cNvPr>
          <p:cNvGrpSpPr/>
          <p:nvPr/>
        </p:nvGrpSpPr>
        <p:grpSpPr>
          <a:xfrm>
            <a:off x="1091648" y="3749003"/>
            <a:ext cx="15461020" cy="1089698"/>
            <a:chOff x="1091648" y="3749003"/>
            <a:chExt cx="15461020" cy="1089698"/>
          </a:xfrm>
        </p:grpSpPr>
        <p:sp>
          <p:nvSpPr>
            <p:cNvPr id="4" name="Rectangle: Rounded Corners 3">
              <a:extLst>
                <a:ext uri="{FF2B5EF4-FFF2-40B4-BE49-F238E27FC236}">
                  <a16:creationId xmlns:a16="http://schemas.microsoft.com/office/drawing/2014/main" id="{403D9AC8-1295-48DA-5B36-4A50D539FE23}"/>
                </a:ext>
              </a:extLst>
            </p:cNvPr>
            <p:cNvSpPr/>
            <p:nvPr/>
          </p:nvSpPr>
          <p:spPr>
            <a:xfrm>
              <a:off x="1091648" y="3749003"/>
              <a:ext cx="15461020" cy="108969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en-US" sz="3600">
                <a:solidFill>
                  <a:schemeClr val="tx1"/>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4176477A-ED43-64CA-241D-222FF4AB4DCE}"/>
                </a:ext>
              </a:extLst>
            </p:cNvPr>
            <p:cNvSpPr txBox="1"/>
            <p:nvPr/>
          </p:nvSpPr>
          <p:spPr>
            <a:xfrm>
              <a:off x="1368603" y="3942478"/>
              <a:ext cx="13499208" cy="646331"/>
            </a:xfrm>
            <a:prstGeom prst="rect">
              <a:avLst/>
            </a:prstGeom>
            <a:noFill/>
          </p:spPr>
          <p:txBody>
            <a:bodyPr wrap="none" rtlCol="0">
              <a:spAutoFit/>
            </a:bodyPr>
            <a:lstStyle/>
            <a:p>
              <a:r>
                <a:rPr lang="en-US" sz="3600">
                  <a:latin typeface="Arial" panose="020B0604020202020204" pitchFamily="34" charset="0"/>
                  <a:cs typeface="Arial" panose="020B0604020202020204" pitchFamily="34" charset="0"/>
                </a:rPr>
                <a:t>A. Sử dụng dao cạo sạch những vết bẩn trên màn hình máy tính.</a:t>
              </a:r>
            </a:p>
          </p:txBody>
        </p:sp>
      </p:grpSp>
      <p:grpSp>
        <p:nvGrpSpPr>
          <p:cNvPr id="43" name="Group 42">
            <a:extLst>
              <a:ext uri="{FF2B5EF4-FFF2-40B4-BE49-F238E27FC236}">
                <a16:creationId xmlns:a16="http://schemas.microsoft.com/office/drawing/2014/main" id="{4F49128A-6281-7023-93BA-EB49074F5BCB}"/>
              </a:ext>
            </a:extLst>
          </p:cNvPr>
          <p:cNvGrpSpPr/>
          <p:nvPr/>
        </p:nvGrpSpPr>
        <p:grpSpPr>
          <a:xfrm>
            <a:off x="1091648" y="5149964"/>
            <a:ext cx="15461020" cy="1830476"/>
            <a:chOff x="1091648" y="5149964"/>
            <a:chExt cx="15461020" cy="1830476"/>
          </a:xfrm>
        </p:grpSpPr>
        <p:sp>
          <p:nvSpPr>
            <p:cNvPr id="24" name="Rectangle: Rounded Corners 23">
              <a:extLst>
                <a:ext uri="{FF2B5EF4-FFF2-40B4-BE49-F238E27FC236}">
                  <a16:creationId xmlns:a16="http://schemas.microsoft.com/office/drawing/2014/main" id="{1704B007-E4BF-136F-1ADB-3F38147005D4}"/>
                </a:ext>
              </a:extLst>
            </p:cNvPr>
            <p:cNvSpPr/>
            <p:nvPr/>
          </p:nvSpPr>
          <p:spPr>
            <a:xfrm>
              <a:off x="1091648" y="5149964"/>
              <a:ext cx="15461020" cy="1830476"/>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en-US" sz="3600">
                <a:solidFill>
                  <a:schemeClr val="tx1"/>
                </a:solidFill>
                <a:latin typeface="Arial" panose="020B0604020202020204" pitchFamily="34" charset="0"/>
                <a:cs typeface="Arial" panose="020B0604020202020204" pitchFamily="34" charset="0"/>
              </a:endParaRPr>
            </a:p>
          </p:txBody>
        </p:sp>
        <p:sp>
          <p:nvSpPr>
            <p:cNvPr id="39" name="TextBox 38">
              <a:extLst>
                <a:ext uri="{FF2B5EF4-FFF2-40B4-BE49-F238E27FC236}">
                  <a16:creationId xmlns:a16="http://schemas.microsoft.com/office/drawing/2014/main" id="{E1CCD3FD-6D77-6D54-6E72-77EABFC0D634}"/>
                </a:ext>
              </a:extLst>
            </p:cNvPr>
            <p:cNvSpPr txBox="1"/>
            <p:nvPr/>
          </p:nvSpPr>
          <p:spPr>
            <a:xfrm>
              <a:off x="1291343" y="5196453"/>
              <a:ext cx="14867459" cy="1651671"/>
            </a:xfrm>
            <a:prstGeom prst="rect">
              <a:avLst/>
            </a:prstGeom>
            <a:noFill/>
          </p:spPr>
          <p:txBody>
            <a:bodyPr wrap="square" rtlCol="0">
              <a:spAutoFit/>
            </a:bodyPr>
            <a:lstStyle/>
            <a:p>
              <a:pPr>
                <a:lnSpc>
                  <a:spcPct val="150000"/>
                </a:lnSpc>
              </a:pPr>
              <a:r>
                <a:rPr lang="en-US" sz="3600">
                  <a:latin typeface="Arial" panose="020B0604020202020204" pitchFamily="34" charset="0"/>
                  <a:cs typeface="Arial" panose="020B0604020202020204" pitchFamily="34" charset="0"/>
                </a:rPr>
                <a:t>B. Nháy chuột vào nút Start, chọn nút Power rồi chọn lệnh Shut down để tắt máy tính.</a:t>
              </a:r>
            </a:p>
          </p:txBody>
        </p:sp>
      </p:grpSp>
      <p:grpSp>
        <p:nvGrpSpPr>
          <p:cNvPr id="44" name="Group 43">
            <a:extLst>
              <a:ext uri="{FF2B5EF4-FFF2-40B4-BE49-F238E27FC236}">
                <a16:creationId xmlns:a16="http://schemas.microsoft.com/office/drawing/2014/main" id="{38651C5D-E3A2-B461-1E63-6BE51F5181DB}"/>
              </a:ext>
            </a:extLst>
          </p:cNvPr>
          <p:cNvGrpSpPr/>
          <p:nvPr/>
        </p:nvGrpSpPr>
        <p:grpSpPr>
          <a:xfrm>
            <a:off x="1091648" y="7338192"/>
            <a:ext cx="15461020" cy="1046255"/>
            <a:chOff x="1091648" y="7338192"/>
            <a:chExt cx="15461020" cy="1046255"/>
          </a:xfrm>
        </p:grpSpPr>
        <p:sp>
          <p:nvSpPr>
            <p:cNvPr id="31" name="Rectangle: Rounded Corners 30">
              <a:extLst>
                <a:ext uri="{FF2B5EF4-FFF2-40B4-BE49-F238E27FC236}">
                  <a16:creationId xmlns:a16="http://schemas.microsoft.com/office/drawing/2014/main" id="{DF0EC7BB-F211-074D-04B0-5D841E810BD4}"/>
                </a:ext>
              </a:extLst>
            </p:cNvPr>
            <p:cNvSpPr/>
            <p:nvPr/>
          </p:nvSpPr>
          <p:spPr>
            <a:xfrm>
              <a:off x="1091648" y="7338192"/>
              <a:ext cx="15461020" cy="1046255"/>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en-US" sz="3600">
                <a:solidFill>
                  <a:schemeClr val="tx1"/>
                </a:solidFill>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3C968304-7375-CAE9-227D-9AB79959189D}"/>
                </a:ext>
              </a:extLst>
            </p:cNvPr>
            <p:cNvSpPr txBox="1"/>
            <p:nvPr/>
          </p:nvSpPr>
          <p:spPr>
            <a:xfrm>
              <a:off x="1368603" y="7538153"/>
              <a:ext cx="8800807" cy="646331"/>
            </a:xfrm>
            <a:prstGeom prst="rect">
              <a:avLst/>
            </a:prstGeom>
            <a:noFill/>
          </p:spPr>
          <p:txBody>
            <a:bodyPr wrap="none" rtlCol="0">
              <a:spAutoFit/>
            </a:bodyPr>
            <a:lstStyle/>
            <a:p>
              <a:r>
                <a:rPr lang="vi-VN" sz="3600">
                  <a:latin typeface="Arial" panose="020B0604020202020204" pitchFamily="34" charset="0"/>
                  <a:cs typeface="Arial" panose="020B0604020202020204" pitchFamily="34" charset="0"/>
                </a:rPr>
                <a:t>C. Sử dụng khăn ướt để vệ sinh máy tính.</a:t>
              </a:r>
              <a:endParaRPr lang="en-US" sz="3600">
                <a:latin typeface="Arial" panose="020B0604020202020204" pitchFamily="34" charset="0"/>
                <a:cs typeface="Arial" panose="020B0604020202020204" pitchFamily="34" charset="0"/>
              </a:endParaRPr>
            </a:p>
          </p:txBody>
        </p:sp>
      </p:grpSp>
      <p:grpSp>
        <p:nvGrpSpPr>
          <p:cNvPr id="45" name="Group 44">
            <a:extLst>
              <a:ext uri="{FF2B5EF4-FFF2-40B4-BE49-F238E27FC236}">
                <a16:creationId xmlns:a16="http://schemas.microsoft.com/office/drawing/2014/main" id="{3BBF59C2-0109-C4C0-BF42-2E919BC9F938}"/>
              </a:ext>
            </a:extLst>
          </p:cNvPr>
          <p:cNvGrpSpPr/>
          <p:nvPr/>
        </p:nvGrpSpPr>
        <p:grpSpPr>
          <a:xfrm>
            <a:off x="1091648" y="8707877"/>
            <a:ext cx="15461020" cy="1046255"/>
            <a:chOff x="1091648" y="8707877"/>
            <a:chExt cx="15461020" cy="1046255"/>
          </a:xfrm>
        </p:grpSpPr>
        <p:sp>
          <p:nvSpPr>
            <p:cNvPr id="32" name="Rectangle: Rounded Corners 31">
              <a:extLst>
                <a:ext uri="{FF2B5EF4-FFF2-40B4-BE49-F238E27FC236}">
                  <a16:creationId xmlns:a16="http://schemas.microsoft.com/office/drawing/2014/main" id="{50268000-6720-C55E-1A07-9E937158C7FA}"/>
                </a:ext>
              </a:extLst>
            </p:cNvPr>
            <p:cNvSpPr/>
            <p:nvPr/>
          </p:nvSpPr>
          <p:spPr>
            <a:xfrm>
              <a:off x="1091648" y="8707877"/>
              <a:ext cx="15461020" cy="1046255"/>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endParaRPr lang="en-US" sz="3600">
                <a:solidFill>
                  <a:schemeClr val="tx1"/>
                </a:solidFill>
                <a:latin typeface="Arial" panose="020B0604020202020204" pitchFamily="34" charset="0"/>
                <a:cs typeface="Arial" panose="020B0604020202020204" pitchFamily="34" charset="0"/>
              </a:endParaRPr>
            </a:p>
          </p:txBody>
        </p:sp>
        <p:sp>
          <p:nvSpPr>
            <p:cNvPr id="41" name="TextBox 40">
              <a:extLst>
                <a:ext uri="{FF2B5EF4-FFF2-40B4-BE49-F238E27FC236}">
                  <a16:creationId xmlns:a16="http://schemas.microsoft.com/office/drawing/2014/main" id="{504CFF11-1630-F9DD-B53F-8B0CB2947235}"/>
                </a:ext>
              </a:extLst>
            </p:cNvPr>
            <p:cNvSpPr txBox="1"/>
            <p:nvPr/>
          </p:nvSpPr>
          <p:spPr>
            <a:xfrm>
              <a:off x="1368602" y="8907838"/>
              <a:ext cx="14867459" cy="646331"/>
            </a:xfrm>
            <a:prstGeom prst="rect">
              <a:avLst/>
            </a:prstGeom>
            <a:noFill/>
          </p:spPr>
          <p:txBody>
            <a:bodyPr wrap="square" rtlCol="0">
              <a:spAutoFit/>
            </a:bodyPr>
            <a:lstStyle/>
            <a:p>
              <a:r>
                <a:rPr lang="vi-VN" sz="3600">
                  <a:latin typeface="Arial" panose="020B0604020202020204" pitchFamily="34" charset="0"/>
                  <a:cs typeface="Arial" panose="020B0604020202020204" pitchFamily="34" charset="0"/>
                </a:rPr>
                <a:t>D. Cài đặt và sử dụng bất kì trò chơi nào mà mình thích lên máy tính</a:t>
              </a:r>
              <a:endParaRPr lang="en-US" sz="3600">
                <a:latin typeface="Arial" panose="020B0604020202020204" pitchFamily="34" charset="0"/>
                <a:cs typeface="Arial" panose="020B0604020202020204" pitchFamily="34" charset="0"/>
              </a:endParaRPr>
            </a:p>
          </p:txBody>
        </p:sp>
      </p:grpSp>
      <p:pic>
        <p:nvPicPr>
          <p:cNvPr id="46" name="Graphic 45" descr="Checkmark with solid fill">
            <a:extLst>
              <a:ext uri="{FF2B5EF4-FFF2-40B4-BE49-F238E27FC236}">
                <a16:creationId xmlns:a16="http://schemas.microsoft.com/office/drawing/2014/main" id="{19F06DF7-2BCC-9D6B-385A-35BBE86C169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006498" y="5992296"/>
            <a:ext cx="1189854" cy="1189854"/>
          </a:xfrm>
          <a:prstGeom prst="rect">
            <a:avLst/>
          </a:prstGeom>
        </p:spPr>
      </p:pic>
    </p:spTree>
    <p:extLst>
      <p:ext uri="{BB962C8B-B14F-4D97-AF65-F5344CB8AC3E}">
        <p14:creationId xmlns:p14="http://schemas.microsoft.com/office/powerpoint/2010/main" val="40817429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down)">
                                      <p:cBhvr>
                                        <p:cTn id="13" dur="500"/>
                                        <p:tgtEl>
                                          <p:spTgt spid="42"/>
                                        </p:tgtEl>
                                      </p:cBhvr>
                                    </p:animEffect>
                                  </p:childTnLst>
                                </p:cTn>
                              </p:par>
                              <p:par>
                                <p:cTn id="14" presetID="22" presetClass="entr" presetSubtype="4" fill="hold"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down)">
                                      <p:cBhvr>
                                        <p:cTn id="16" dur="500"/>
                                        <p:tgtEl>
                                          <p:spTgt spid="43"/>
                                        </p:tgtEl>
                                      </p:cBhvr>
                                    </p:animEffect>
                                  </p:childTnLst>
                                </p:cTn>
                              </p:par>
                              <p:par>
                                <p:cTn id="17" presetID="22" presetClass="entr" presetSubtype="4" fill="hold"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wipe(down)">
                                      <p:cBhvr>
                                        <p:cTn id="19" dur="500"/>
                                        <p:tgtEl>
                                          <p:spTgt spid="44"/>
                                        </p:tgtEl>
                                      </p:cBhvr>
                                    </p:animEffect>
                                  </p:childTnLst>
                                </p:cTn>
                              </p:par>
                              <p:par>
                                <p:cTn id="20" presetID="22" presetClass="entr" presetSubtype="4"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down)">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down)">
                                      <p:cBhvr>
                                        <p:cTn id="27" dur="580">
                                          <p:stCondLst>
                                            <p:cond delay="0"/>
                                          </p:stCondLst>
                                        </p:cTn>
                                        <p:tgtEl>
                                          <p:spTgt spid="46"/>
                                        </p:tgtEl>
                                      </p:cBhvr>
                                    </p:animEffect>
                                    <p:anim calcmode="lin" valueType="num">
                                      <p:cBhvr>
                                        <p:cTn id="28" dur="1822" tmFilter="0,0; 0.14,0.36; 0.43,0.73; 0.71,0.91; 1.0,1.0">
                                          <p:stCondLst>
                                            <p:cond delay="0"/>
                                          </p:stCondLst>
                                        </p:cTn>
                                        <p:tgtEl>
                                          <p:spTgt spid="46"/>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46"/>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46"/>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46"/>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46"/>
                                        </p:tgtEl>
                                        <p:attrNameLst>
                                          <p:attrName>ppt_y</p:attrName>
                                        </p:attrNameLst>
                                      </p:cBhvr>
                                      <p:tavLst>
                                        <p:tav tm="0" fmla="#ppt_y-sin(pi*$)/81">
                                          <p:val>
                                            <p:fltVal val="0"/>
                                          </p:val>
                                        </p:tav>
                                        <p:tav tm="100000">
                                          <p:val>
                                            <p:fltVal val="1"/>
                                          </p:val>
                                        </p:tav>
                                      </p:tavLst>
                                    </p:anim>
                                    <p:animScale>
                                      <p:cBhvr>
                                        <p:cTn id="33" dur="26">
                                          <p:stCondLst>
                                            <p:cond delay="650"/>
                                          </p:stCondLst>
                                        </p:cTn>
                                        <p:tgtEl>
                                          <p:spTgt spid="46"/>
                                        </p:tgtEl>
                                      </p:cBhvr>
                                      <p:to x="100000" y="60000"/>
                                    </p:animScale>
                                    <p:animScale>
                                      <p:cBhvr>
                                        <p:cTn id="34" dur="166" decel="50000">
                                          <p:stCondLst>
                                            <p:cond delay="676"/>
                                          </p:stCondLst>
                                        </p:cTn>
                                        <p:tgtEl>
                                          <p:spTgt spid="46"/>
                                        </p:tgtEl>
                                      </p:cBhvr>
                                      <p:to x="100000" y="100000"/>
                                    </p:animScale>
                                    <p:animScale>
                                      <p:cBhvr>
                                        <p:cTn id="35" dur="26">
                                          <p:stCondLst>
                                            <p:cond delay="1312"/>
                                          </p:stCondLst>
                                        </p:cTn>
                                        <p:tgtEl>
                                          <p:spTgt spid="46"/>
                                        </p:tgtEl>
                                      </p:cBhvr>
                                      <p:to x="100000" y="80000"/>
                                    </p:animScale>
                                    <p:animScale>
                                      <p:cBhvr>
                                        <p:cTn id="36" dur="166" decel="50000">
                                          <p:stCondLst>
                                            <p:cond delay="1338"/>
                                          </p:stCondLst>
                                        </p:cTn>
                                        <p:tgtEl>
                                          <p:spTgt spid="46"/>
                                        </p:tgtEl>
                                      </p:cBhvr>
                                      <p:to x="100000" y="100000"/>
                                    </p:animScale>
                                    <p:animScale>
                                      <p:cBhvr>
                                        <p:cTn id="37" dur="26">
                                          <p:stCondLst>
                                            <p:cond delay="1642"/>
                                          </p:stCondLst>
                                        </p:cTn>
                                        <p:tgtEl>
                                          <p:spTgt spid="46"/>
                                        </p:tgtEl>
                                      </p:cBhvr>
                                      <p:to x="100000" y="90000"/>
                                    </p:animScale>
                                    <p:animScale>
                                      <p:cBhvr>
                                        <p:cTn id="38" dur="166" decel="50000">
                                          <p:stCondLst>
                                            <p:cond delay="1668"/>
                                          </p:stCondLst>
                                        </p:cTn>
                                        <p:tgtEl>
                                          <p:spTgt spid="46"/>
                                        </p:tgtEl>
                                      </p:cBhvr>
                                      <p:to x="100000" y="100000"/>
                                    </p:animScale>
                                    <p:animScale>
                                      <p:cBhvr>
                                        <p:cTn id="39" dur="26">
                                          <p:stCondLst>
                                            <p:cond delay="1808"/>
                                          </p:stCondLst>
                                        </p:cTn>
                                        <p:tgtEl>
                                          <p:spTgt spid="46"/>
                                        </p:tgtEl>
                                      </p:cBhvr>
                                      <p:to x="100000" y="95000"/>
                                    </p:animScale>
                                    <p:animScale>
                                      <p:cBhvr>
                                        <p:cTn id="40" dur="166" decel="50000">
                                          <p:stCondLst>
                                            <p:cond delay="1834"/>
                                          </p:stCondLst>
                                        </p:cTn>
                                        <p:tgtEl>
                                          <p:spTgt spid="4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35">
            <a:extLst>
              <a:ext uri="{FF2B5EF4-FFF2-40B4-BE49-F238E27FC236}">
                <a16:creationId xmlns:a16="http://schemas.microsoft.com/office/drawing/2014/main" id="{37ECCBC8-831A-4D98-ACB0-C8653B1F46D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 y="2797"/>
            <a:ext cx="18303005" cy="13071902"/>
          </a:xfrm>
          <a:prstGeom prst="rect">
            <a:avLst/>
          </a:prstGeom>
        </p:spPr>
      </p:pic>
      <p:pic>
        <p:nvPicPr>
          <p:cNvPr id="7" name="Picture 6">
            <a:extLst>
              <a:ext uri="{FF2B5EF4-FFF2-40B4-BE49-F238E27FC236}">
                <a16:creationId xmlns:a16="http://schemas.microsoft.com/office/drawing/2014/main" id="{C7593E1B-5FC0-44F6-9131-81F89692E74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2050" y="1351126"/>
            <a:ext cx="5780598" cy="7953137"/>
          </a:xfrm>
          <a:prstGeom prst="rect">
            <a:avLst/>
          </a:prstGeom>
        </p:spPr>
      </p:pic>
      <p:pic>
        <p:nvPicPr>
          <p:cNvPr id="9" name="Picture 8">
            <a:extLst>
              <a:ext uri="{FF2B5EF4-FFF2-40B4-BE49-F238E27FC236}">
                <a16:creationId xmlns:a16="http://schemas.microsoft.com/office/drawing/2014/main" id="{94301D85-EE01-4ABC-A0A4-A0ECC6332D7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15951" y="889279"/>
            <a:ext cx="10629999" cy="3498566"/>
          </a:xfrm>
          <a:prstGeom prst="rect">
            <a:avLst/>
          </a:prstGeom>
        </p:spPr>
      </p:pic>
      <p:pic>
        <p:nvPicPr>
          <p:cNvPr id="11" name="Picture 10">
            <a:hlinkClick r:id="" action="ppaction://hlinkshowjump?jump=nextslide"/>
            <a:extLst>
              <a:ext uri="{FF2B5EF4-FFF2-40B4-BE49-F238E27FC236}">
                <a16:creationId xmlns:a16="http://schemas.microsoft.com/office/drawing/2014/main" id="{A152F28D-03D3-4D6D-AC5E-DF195FFC531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53485" y="4750091"/>
            <a:ext cx="2941211" cy="1114781"/>
          </a:xfrm>
          <a:prstGeom prst="rect">
            <a:avLst/>
          </a:prstGeom>
        </p:spPr>
      </p:pic>
      <p:pic>
        <p:nvPicPr>
          <p:cNvPr id="15" name="Picture 14">
            <a:extLst>
              <a:ext uri="{FF2B5EF4-FFF2-40B4-BE49-F238E27FC236}">
                <a16:creationId xmlns:a16="http://schemas.microsoft.com/office/drawing/2014/main" id="{FC07CF22-6672-4498-8851-81F6565186E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354433" y="6141156"/>
            <a:ext cx="2092631" cy="1434306"/>
          </a:xfrm>
          <a:prstGeom prst="rect">
            <a:avLst/>
          </a:prstGeom>
        </p:spPr>
      </p:pic>
      <p:pic>
        <p:nvPicPr>
          <p:cNvPr id="13" name="Picture 12">
            <a:extLst>
              <a:ext uri="{FF2B5EF4-FFF2-40B4-BE49-F238E27FC236}">
                <a16:creationId xmlns:a16="http://schemas.microsoft.com/office/drawing/2014/main" id="{9832F191-A93B-4162-A1C5-2871D89441C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770036" y="7244024"/>
            <a:ext cx="2941211" cy="881090"/>
          </a:xfrm>
          <a:prstGeom prst="rect">
            <a:avLst/>
          </a:prstGeom>
        </p:spPr>
      </p:pic>
      <p:pic>
        <p:nvPicPr>
          <p:cNvPr id="30" name="Picture 29">
            <a:extLst>
              <a:ext uri="{FF2B5EF4-FFF2-40B4-BE49-F238E27FC236}">
                <a16:creationId xmlns:a16="http://schemas.microsoft.com/office/drawing/2014/main" id="{8A7D66EB-DE69-450F-AACE-76724516B5C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128866" y="6141156"/>
            <a:ext cx="2092631" cy="1434306"/>
          </a:xfrm>
          <a:prstGeom prst="rect">
            <a:avLst/>
          </a:prstGeom>
        </p:spPr>
      </p:pic>
      <p:pic>
        <p:nvPicPr>
          <p:cNvPr id="31" name="Picture 30">
            <a:extLst>
              <a:ext uri="{FF2B5EF4-FFF2-40B4-BE49-F238E27FC236}">
                <a16:creationId xmlns:a16="http://schemas.microsoft.com/office/drawing/2014/main" id="{6C5084A8-4F6A-44D2-8A63-8D472DE3060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544469" y="7244024"/>
            <a:ext cx="2941211" cy="881090"/>
          </a:xfrm>
          <a:prstGeom prst="rect">
            <a:avLst/>
          </a:prstGeom>
        </p:spPr>
      </p:pic>
      <p:pic>
        <p:nvPicPr>
          <p:cNvPr id="33" name="Picture 32">
            <a:extLst>
              <a:ext uri="{FF2B5EF4-FFF2-40B4-BE49-F238E27FC236}">
                <a16:creationId xmlns:a16="http://schemas.microsoft.com/office/drawing/2014/main" id="{F113C126-8C84-41DD-A5FB-ACFD79D63DC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293556" y="7591475"/>
            <a:ext cx="2092631" cy="1434306"/>
          </a:xfrm>
          <a:prstGeom prst="rect">
            <a:avLst/>
          </a:prstGeom>
        </p:spPr>
      </p:pic>
      <p:pic>
        <p:nvPicPr>
          <p:cNvPr id="34" name="Picture 33">
            <a:extLst>
              <a:ext uri="{FF2B5EF4-FFF2-40B4-BE49-F238E27FC236}">
                <a16:creationId xmlns:a16="http://schemas.microsoft.com/office/drawing/2014/main" id="{1FBE6653-2FF3-47CF-BB70-826F504B55E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3709159" y="8694343"/>
            <a:ext cx="2941211" cy="881090"/>
          </a:xfrm>
          <a:prstGeom prst="rect">
            <a:avLst/>
          </a:prstGeom>
        </p:spPr>
      </p:pic>
      <p:pic>
        <p:nvPicPr>
          <p:cNvPr id="2" name="Nhac nen">
            <a:hlinkClick r:id="" action="ppaction://media"/>
            <a:extLst>
              <a:ext uri="{FF2B5EF4-FFF2-40B4-BE49-F238E27FC236}">
                <a16:creationId xmlns:a16="http://schemas.microsoft.com/office/drawing/2014/main" id="{C23B07A0-9676-4F48-8D2E-FD04E7F8BFD4}"/>
              </a:ext>
            </a:extLst>
          </p:cNvPr>
          <p:cNvPicPr>
            <a:picLocks noChangeAspect="1"/>
          </p:cNvPicPr>
          <p:nvPr>
            <a:audioFile r:link="rId1"/>
            <p:extLst>
              <p:ext uri="{DAA4B4D4-6D71-4841-9C94-3DE7FCFB9230}">
                <p14:media xmlns:p14="http://schemas.microsoft.com/office/powerpoint/2010/main" r:embed="rId2">
                  <p14:trim st="39535" end="29864.3125"/>
                </p14:media>
              </p:ext>
            </p:extLst>
          </p:nvPr>
        </p:nvPicPr>
        <p:blipFill>
          <a:blip r:embed="rId11"/>
          <a:stretch>
            <a:fillRect/>
          </a:stretch>
        </p:blipFill>
        <p:spPr>
          <a:xfrm>
            <a:off x="-1900508" y="7904894"/>
            <a:ext cx="731045" cy="731043"/>
          </a:xfrm>
          <a:prstGeom prst="rect">
            <a:avLst/>
          </a:prstGeom>
        </p:spPr>
      </p:pic>
      <p:pic>
        <p:nvPicPr>
          <p:cNvPr id="16" name="Picture 15">
            <a:extLst>
              <a:ext uri="{FF2B5EF4-FFF2-40B4-BE49-F238E27FC236}">
                <a16:creationId xmlns:a16="http://schemas.microsoft.com/office/drawing/2014/main" id="{5928C8E1-4AB8-4A41-87EE-B146A8D27DE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6904724" y="8873510"/>
            <a:ext cx="1143924" cy="1149504"/>
          </a:xfrm>
          <a:prstGeom prst="rect">
            <a:avLst/>
          </a:prstGeom>
        </p:spPr>
      </p:pic>
      <p:pic>
        <p:nvPicPr>
          <p:cNvPr id="27" name="Picture 26">
            <a:extLst>
              <a:ext uri="{FF2B5EF4-FFF2-40B4-BE49-F238E27FC236}">
                <a16:creationId xmlns:a16="http://schemas.microsoft.com/office/drawing/2014/main" id="{E266C20F-5BAD-4302-936E-2319683704D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613582" y="7553262"/>
            <a:ext cx="2092631" cy="1434306"/>
          </a:xfrm>
          <a:prstGeom prst="rect">
            <a:avLst/>
          </a:prstGeom>
        </p:spPr>
      </p:pic>
      <p:pic>
        <p:nvPicPr>
          <p:cNvPr id="28" name="Picture 27">
            <a:extLst>
              <a:ext uri="{FF2B5EF4-FFF2-40B4-BE49-F238E27FC236}">
                <a16:creationId xmlns:a16="http://schemas.microsoft.com/office/drawing/2014/main" id="{2E4DF13A-C76E-440A-8FA3-A4407A442A9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29185" y="8656130"/>
            <a:ext cx="2941211" cy="881090"/>
          </a:xfrm>
          <a:prstGeom prst="rect">
            <a:avLst/>
          </a:prstGeom>
        </p:spPr>
      </p:pic>
      <p:pic>
        <p:nvPicPr>
          <p:cNvPr id="10" name="Picture 9">
            <a:extLst>
              <a:ext uri="{FF2B5EF4-FFF2-40B4-BE49-F238E27FC236}">
                <a16:creationId xmlns:a16="http://schemas.microsoft.com/office/drawing/2014/main" id="{FF3F3338-918A-4A02-A719-5D95465F4A39}"/>
              </a:ext>
            </a:extLst>
          </p:cNvPr>
          <p:cNvPicPr>
            <a:picLocks noChangeAspect="1"/>
          </p:cNvPicPr>
          <p:nvPr/>
        </p:nvPicPr>
        <p:blipFill>
          <a:blip r:embed="rId13"/>
          <a:stretch>
            <a:fillRect/>
          </a:stretch>
        </p:blipFill>
        <p:spPr>
          <a:xfrm>
            <a:off x="0" y="10277861"/>
            <a:ext cx="18288000" cy="9140"/>
          </a:xfrm>
          <a:prstGeom prst="rect">
            <a:avLst/>
          </a:prstGeom>
        </p:spPr>
      </p:pic>
      <p:sp>
        <p:nvSpPr>
          <p:cNvPr id="3" name="TextBox 2">
            <a:extLst>
              <a:ext uri="{FF2B5EF4-FFF2-40B4-BE49-F238E27FC236}">
                <a16:creationId xmlns:a16="http://schemas.microsoft.com/office/drawing/2014/main" id="{5C814130-806D-4A96-9B87-64A3AD07FB4B}"/>
              </a:ext>
            </a:extLst>
          </p:cNvPr>
          <p:cNvSpPr txBox="1"/>
          <p:nvPr/>
        </p:nvSpPr>
        <p:spPr>
          <a:xfrm>
            <a:off x="-2341938" y="7130570"/>
            <a:ext cx="1539204" cy="507831"/>
          </a:xfrm>
          <a:prstGeom prst="rect">
            <a:avLst/>
          </a:prstGeom>
          <a:noFill/>
        </p:spPr>
        <p:txBody>
          <a:bodyPr wrap="none" rtlCol="0">
            <a:spAutoFit/>
          </a:bodyPr>
          <a:lstStyle/>
          <a:p>
            <a:pPr defTabSz="1371600"/>
            <a:r>
              <a:rPr lang="en-US" sz="2700" b="1" dirty="0" err="1">
                <a:solidFill>
                  <a:prstClr val="black"/>
                </a:solidFill>
                <a:latin typeface="Calibri" panose="020F0502020204030204"/>
              </a:rPr>
              <a:t>Nhạc</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nền</a:t>
            </a:r>
            <a:endParaRPr lang="en-US" sz="2700" b="1" dirty="0">
              <a:solidFill>
                <a:prstClr val="black"/>
              </a:solidFill>
              <a:latin typeface="Calibri" panose="020F0502020204030204"/>
            </a:endParaRPr>
          </a:p>
        </p:txBody>
      </p:sp>
    </p:spTree>
    <p:extLst>
      <p:ext uri="{BB962C8B-B14F-4D97-AF65-F5344CB8AC3E}">
        <p14:creationId xmlns:p14="http://schemas.microsoft.com/office/powerpoint/2010/main" val="2284640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par>
                                <p:cTn id="19" presetID="53" presetClass="entr" presetSubtype="1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500"/>
                            </p:stCondLst>
                            <p:childTnLst>
                              <p:par>
                                <p:cTn id="25" presetID="32" presetClass="emph" presetSubtype="0" repeatCount="indefinite" fill="hold" nodeType="afterEffect">
                                  <p:stCondLst>
                                    <p:cond delay="0"/>
                                  </p:stCondLst>
                                  <p:childTnLst>
                                    <p:animRot by="120000">
                                      <p:cBhvr>
                                        <p:cTn id="26" dur="200" fill="hold">
                                          <p:stCondLst>
                                            <p:cond delay="0"/>
                                          </p:stCondLst>
                                        </p:cTn>
                                        <p:tgtEl>
                                          <p:spTgt spid="15"/>
                                        </p:tgtEl>
                                        <p:attrNameLst>
                                          <p:attrName>r</p:attrName>
                                        </p:attrNameLst>
                                      </p:cBhvr>
                                    </p:animRot>
                                    <p:animRot by="-240000">
                                      <p:cBhvr>
                                        <p:cTn id="27" dur="400" fill="hold">
                                          <p:stCondLst>
                                            <p:cond delay="400"/>
                                          </p:stCondLst>
                                        </p:cTn>
                                        <p:tgtEl>
                                          <p:spTgt spid="15"/>
                                        </p:tgtEl>
                                        <p:attrNameLst>
                                          <p:attrName>r</p:attrName>
                                        </p:attrNameLst>
                                      </p:cBhvr>
                                    </p:animRot>
                                    <p:animRot by="240000">
                                      <p:cBhvr>
                                        <p:cTn id="28" dur="400" fill="hold">
                                          <p:stCondLst>
                                            <p:cond delay="800"/>
                                          </p:stCondLst>
                                        </p:cTn>
                                        <p:tgtEl>
                                          <p:spTgt spid="15"/>
                                        </p:tgtEl>
                                        <p:attrNameLst>
                                          <p:attrName>r</p:attrName>
                                        </p:attrNameLst>
                                      </p:cBhvr>
                                    </p:animRot>
                                    <p:animRot by="-240000">
                                      <p:cBhvr>
                                        <p:cTn id="29" dur="400" fill="hold">
                                          <p:stCondLst>
                                            <p:cond delay="1200"/>
                                          </p:stCondLst>
                                        </p:cTn>
                                        <p:tgtEl>
                                          <p:spTgt spid="15"/>
                                        </p:tgtEl>
                                        <p:attrNameLst>
                                          <p:attrName>r</p:attrName>
                                        </p:attrNameLst>
                                      </p:cBhvr>
                                    </p:animRot>
                                    <p:animRot by="120000">
                                      <p:cBhvr>
                                        <p:cTn id="30" dur="400" fill="hold">
                                          <p:stCondLst>
                                            <p:cond delay="1600"/>
                                          </p:stCondLst>
                                        </p:cTn>
                                        <p:tgtEl>
                                          <p:spTgt spid="15"/>
                                        </p:tgtEl>
                                        <p:attrNameLst>
                                          <p:attrName>r</p:attrName>
                                        </p:attrNameLst>
                                      </p:cBhvr>
                                    </p:animRot>
                                  </p:childTnLst>
                                </p:cTn>
                              </p:par>
                              <p:par>
                                <p:cTn id="31" presetID="32" presetClass="emph" presetSubtype="0" repeatCount="indefinite" fill="hold" nodeType="withEffect">
                                  <p:stCondLst>
                                    <p:cond delay="0"/>
                                  </p:stCondLst>
                                  <p:childTnLst>
                                    <p:animRot by="120000">
                                      <p:cBhvr>
                                        <p:cTn id="32" dur="200" fill="hold">
                                          <p:stCondLst>
                                            <p:cond delay="0"/>
                                          </p:stCondLst>
                                        </p:cTn>
                                        <p:tgtEl>
                                          <p:spTgt spid="27"/>
                                        </p:tgtEl>
                                        <p:attrNameLst>
                                          <p:attrName>r</p:attrName>
                                        </p:attrNameLst>
                                      </p:cBhvr>
                                    </p:animRot>
                                    <p:animRot by="-240000">
                                      <p:cBhvr>
                                        <p:cTn id="33" dur="400" fill="hold">
                                          <p:stCondLst>
                                            <p:cond delay="400"/>
                                          </p:stCondLst>
                                        </p:cTn>
                                        <p:tgtEl>
                                          <p:spTgt spid="27"/>
                                        </p:tgtEl>
                                        <p:attrNameLst>
                                          <p:attrName>r</p:attrName>
                                        </p:attrNameLst>
                                      </p:cBhvr>
                                    </p:animRot>
                                    <p:animRot by="240000">
                                      <p:cBhvr>
                                        <p:cTn id="34" dur="400" fill="hold">
                                          <p:stCondLst>
                                            <p:cond delay="800"/>
                                          </p:stCondLst>
                                        </p:cTn>
                                        <p:tgtEl>
                                          <p:spTgt spid="27"/>
                                        </p:tgtEl>
                                        <p:attrNameLst>
                                          <p:attrName>r</p:attrName>
                                        </p:attrNameLst>
                                      </p:cBhvr>
                                    </p:animRot>
                                    <p:animRot by="-240000">
                                      <p:cBhvr>
                                        <p:cTn id="35" dur="400" fill="hold">
                                          <p:stCondLst>
                                            <p:cond delay="1200"/>
                                          </p:stCondLst>
                                        </p:cTn>
                                        <p:tgtEl>
                                          <p:spTgt spid="27"/>
                                        </p:tgtEl>
                                        <p:attrNameLst>
                                          <p:attrName>r</p:attrName>
                                        </p:attrNameLst>
                                      </p:cBhvr>
                                    </p:animRot>
                                    <p:animRot by="120000">
                                      <p:cBhvr>
                                        <p:cTn id="36" dur="400" fill="hold">
                                          <p:stCondLst>
                                            <p:cond delay="1600"/>
                                          </p:stCondLst>
                                        </p:cTn>
                                        <p:tgtEl>
                                          <p:spTgt spid="27"/>
                                        </p:tgtEl>
                                        <p:attrNameLst>
                                          <p:attrName>r</p:attrName>
                                        </p:attrNameLst>
                                      </p:cBhvr>
                                    </p:animRot>
                                  </p:childTnLst>
                                </p:cTn>
                              </p:par>
                              <p:par>
                                <p:cTn id="37" presetID="32" presetClass="emph" presetSubtype="0" repeatCount="indefinite" fill="hold" nodeType="withEffect">
                                  <p:stCondLst>
                                    <p:cond delay="0"/>
                                  </p:stCondLst>
                                  <p:childTnLst>
                                    <p:animRot by="120000">
                                      <p:cBhvr>
                                        <p:cTn id="38" dur="200" fill="hold">
                                          <p:stCondLst>
                                            <p:cond delay="0"/>
                                          </p:stCondLst>
                                        </p:cTn>
                                        <p:tgtEl>
                                          <p:spTgt spid="30"/>
                                        </p:tgtEl>
                                        <p:attrNameLst>
                                          <p:attrName>r</p:attrName>
                                        </p:attrNameLst>
                                      </p:cBhvr>
                                    </p:animRot>
                                    <p:animRot by="-240000">
                                      <p:cBhvr>
                                        <p:cTn id="39" dur="400" fill="hold">
                                          <p:stCondLst>
                                            <p:cond delay="400"/>
                                          </p:stCondLst>
                                        </p:cTn>
                                        <p:tgtEl>
                                          <p:spTgt spid="30"/>
                                        </p:tgtEl>
                                        <p:attrNameLst>
                                          <p:attrName>r</p:attrName>
                                        </p:attrNameLst>
                                      </p:cBhvr>
                                    </p:animRot>
                                    <p:animRot by="240000">
                                      <p:cBhvr>
                                        <p:cTn id="40" dur="400" fill="hold">
                                          <p:stCondLst>
                                            <p:cond delay="800"/>
                                          </p:stCondLst>
                                        </p:cTn>
                                        <p:tgtEl>
                                          <p:spTgt spid="30"/>
                                        </p:tgtEl>
                                        <p:attrNameLst>
                                          <p:attrName>r</p:attrName>
                                        </p:attrNameLst>
                                      </p:cBhvr>
                                    </p:animRot>
                                    <p:animRot by="-240000">
                                      <p:cBhvr>
                                        <p:cTn id="41" dur="400" fill="hold">
                                          <p:stCondLst>
                                            <p:cond delay="1200"/>
                                          </p:stCondLst>
                                        </p:cTn>
                                        <p:tgtEl>
                                          <p:spTgt spid="30"/>
                                        </p:tgtEl>
                                        <p:attrNameLst>
                                          <p:attrName>r</p:attrName>
                                        </p:attrNameLst>
                                      </p:cBhvr>
                                    </p:animRot>
                                    <p:animRot by="120000">
                                      <p:cBhvr>
                                        <p:cTn id="42" dur="400" fill="hold">
                                          <p:stCondLst>
                                            <p:cond delay="1600"/>
                                          </p:stCondLst>
                                        </p:cTn>
                                        <p:tgtEl>
                                          <p:spTgt spid="30"/>
                                        </p:tgtEl>
                                        <p:attrNameLst>
                                          <p:attrName>r</p:attrName>
                                        </p:attrNameLst>
                                      </p:cBhvr>
                                    </p:animRot>
                                  </p:childTnLst>
                                </p:cTn>
                              </p:par>
                              <p:par>
                                <p:cTn id="43" presetID="32" presetClass="emph" presetSubtype="0" repeatCount="indefinite" fill="hold" nodeType="withEffect">
                                  <p:stCondLst>
                                    <p:cond delay="0"/>
                                  </p:stCondLst>
                                  <p:childTnLst>
                                    <p:animRot by="120000">
                                      <p:cBhvr>
                                        <p:cTn id="44" dur="200" fill="hold">
                                          <p:stCondLst>
                                            <p:cond delay="0"/>
                                          </p:stCondLst>
                                        </p:cTn>
                                        <p:tgtEl>
                                          <p:spTgt spid="33"/>
                                        </p:tgtEl>
                                        <p:attrNameLst>
                                          <p:attrName>r</p:attrName>
                                        </p:attrNameLst>
                                      </p:cBhvr>
                                    </p:animRot>
                                    <p:animRot by="-240000">
                                      <p:cBhvr>
                                        <p:cTn id="45" dur="400" fill="hold">
                                          <p:stCondLst>
                                            <p:cond delay="400"/>
                                          </p:stCondLst>
                                        </p:cTn>
                                        <p:tgtEl>
                                          <p:spTgt spid="33"/>
                                        </p:tgtEl>
                                        <p:attrNameLst>
                                          <p:attrName>r</p:attrName>
                                        </p:attrNameLst>
                                      </p:cBhvr>
                                    </p:animRot>
                                    <p:animRot by="240000">
                                      <p:cBhvr>
                                        <p:cTn id="46" dur="400" fill="hold">
                                          <p:stCondLst>
                                            <p:cond delay="800"/>
                                          </p:stCondLst>
                                        </p:cTn>
                                        <p:tgtEl>
                                          <p:spTgt spid="33"/>
                                        </p:tgtEl>
                                        <p:attrNameLst>
                                          <p:attrName>r</p:attrName>
                                        </p:attrNameLst>
                                      </p:cBhvr>
                                    </p:animRot>
                                    <p:animRot by="-240000">
                                      <p:cBhvr>
                                        <p:cTn id="47" dur="400" fill="hold">
                                          <p:stCondLst>
                                            <p:cond delay="1200"/>
                                          </p:stCondLst>
                                        </p:cTn>
                                        <p:tgtEl>
                                          <p:spTgt spid="33"/>
                                        </p:tgtEl>
                                        <p:attrNameLst>
                                          <p:attrName>r</p:attrName>
                                        </p:attrNameLst>
                                      </p:cBhvr>
                                    </p:animRot>
                                    <p:animRot by="120000">
                                      <p:cBhvr>
                                        <p:cTn id="48" dur="400" fill="hold">
                                          <p:stCondLst>
                                            <p:cond delay="1600"/>
                                          </p:stCondLst>
                                        </p:cTn>
                                        <p:tgtEl>
                                          <p:spTgt spid="33"/>
                                        </p:tgtEl>
                                        <p:attrNameLst>
                                          <p:attrName>r</p:attrName>
                                        </p:attrNameLst>
                                      </p:cBhvr>
                                    </p:animRot>
                                  </p:childTnLst>
                                </p:cTn>
                              </p:par>
                              <p:par>
                                <p:cTn id="49"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50" dur="1000" fill="hold"/>
                                        <p:tgtEl>
                                          <p:spTgt spid="9"/>
                                        </p:tgtEl>
                                        <p:attrNameLst>
                                          <p:attrName>ppt_x</p:attrName>
                                          <p:attrName>ppt_y</p:attrName>
                                        </p:attrNameLst>
                                      </p:cBhvr>
                                      <p:rCtr x="0" y="1412"/>
                                    </p:animMotion>
                                  </p:childTnLst>
                                </p:cTn>
                              </p:par>
                              <p:par>
                                <p:cTn id="51"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52" dur="1000" fill="hold"/>
                                        <p:tgtEl>
                                          <p:spTgt spid="11"/>
                                        </p:tgtEl>
                                        <p:attrNameLst>
                                          <p:attrName>ppt_x</p:attrName>
                                          <p:attrName>ppt_y</p:attrName>
                                        </p:attrNameLst>
                                      </p:cBhvr>
                                      <p:rCtr x="0" y="1412"/>
                                    </p:animMotion>
                                  </p:childTnLst>
                                </p:cTn>
                              </p:par>
                            </p:childTnLst>
                          </p:cTn>
                        </p:par>
                        <p:par>
                          <p:cTn id="53" fill="hold">
                            <p:stCondLst>
                              <p:cond delay="2500"/>
                            </p:stCondLst>
                            <p:childTnLst>
                              <p:par>
                                <p:cTn id="54" presetID="1" presetClass="mediacall" presetSubtype="0" fill="hold" nodeType="afterEffect">
                                  <p:stCondLst>
                                    <p:cond delay="0"/>
                                  </p:stCondLst>
                                  <p:childTnLst>
                                    <p:cmd type="call" cmd="playFrom(0.0)">
                                      <p:cBhvr>
                                        <p:cTn id="55"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4634" numSld="999">
                <p:cTn id="56" repeatCount="indefinite" fill="hold" display="0">
                  <p:stCondLst>
                    <p:cond delay="indefinite"/>
                  </p:stCondLst>
                  <p:endCondLst>
                    <p:cond evt="onStopAudio" delay="0">
                      <p:tgtEl>
                        <p:sldTgt/>
                      </p:tgtEl>
                    </p:cond>
                  </p:endCondLst>
                </p:cTn>
                <p:tgtEl>
                  <p:spTgt spid="2"/>
                </p:tgtEl>
              </p:cMediaNode>
            </p:audio>
            <p:seq concurrent="1" nextAc="seek">
              <p:cTn id="57" restart="whenNotActive" fill="hold" evtFilter="cancelBubble" nodeType="interactiveSeq">
                <p:stCondLst>
                  <p:cond evt="onClick" delay="0">
                    <p:tgtEl>
                      <p:spTgt spid="16"/>
                    </p:tgtEl>
                  </p:cond>
                </p:stCondLst>
                <p:endSync evt="end" delay="0">
                  <p:rtn val="all"/>
                </p:endSync>
                <p:childTnLst>
                  <p:par>
                    <p:cTn id="58" fill="hold">
                      <p:stCondLst>
                        <p:cond delay="0"/>
                      </p:stCondLst>
                      <p:childTnLst>
                        <p:par>
                          <p:cTn id="59" fill="hold">
                            <p:stCondLst>
                              <p:cond delay="0"/>
                            </p:stCondLst>
                            <p:childTnLst>
                              <p:par>
                                <p:cTn id="60" presetID="26" presetClass="emph" presetSubtype="0" fill="hold" nodeType="clickEffect">
                                  <p:stCondLst>
                                    <p:cond delay="0"/>
                                  </p:stCondLst>
                                  <p:childTnLst>
                                    <p:animEffect transition="out" filter="fade">
                                      <p:cBhvr>
                                        <p:cTn id="61" dur="500" tmFilter="0, 0; .2, .5; .8, .5; 1, 0"/>
                                        <p:tgtEl>
                                          <p:spTgt spid="16"/>
                                        </p:tgtEl>
                                      </p:cBhvr>
                                    </p:animEffect>
                                    <p:animScale>
                                      <p:cBhvr>
                                        <p:cTn id="62" dur="250" autoRev="1" fill="hold"/>
                                        <p:tgtEl>
                                          <p:spTgt spid="16"/>
                                        </p:tgtEl>
                                      </p:cBhvr>
                                      <p:by x="105000" y="105000"/>
                                    </p:animScale>
                                  </p:childTnLst>
                                </p:cTn>
                              </p:par>
                              <p:par>
                                <p:cTn id="63" presetID="3" presetClass="mediacall" presetSubtype="0" fill="hold" nodeType="withEffect">
                                  <p:stCondLst>
                                    <p:cond delay="0"/>
                                  </p:stCondLst>
                                  <p:childTnLst>
                                    <p:cmd type="call" cmd="stop">
                                      <p:cBhvr>
                                        <p:cTn id="64" dur="1" fill="hold"/>
                                        <p:tgtEl>
                                          <p:spTgt spid="2"/>
                                        </p:tgtEl>
                                      </p:cBhvr>
                                    </p:cmd>
                                  </p:childTnLst>
                                </p:cTn>
                              </p:par>
                            </p:childTnLst>
                          </p:cTn>
                        </p:par>
                      </p:childTnLst>
                    </p:cTn>
                  </p:par>
                  <p:par>
                    <p:cTn id="65" fill="hold">
                      <p:stCondLst>
                        <p:cond delay="indefinite"/>
                      </p:stCondLst>
                      <p:childTnLst>
                        <p:par>
                          <p:cTn id="66" fill="hold">
                            <p:stCondLst>
                              <p:cond delay="0"/>
                            </p:stCondLst>
                            <p:childTnLst>
                              <p:par>
                                <p:cTn id="67" presetID="26" presetClass="emph" presetSubtype="0" fill="hold" nodeType="clickEffect">
                                  <p:stCondLst>
                                    <p:cond delay="0"/>
                                  </p:stCondLst>
                                  <p:childTnLst>
                                    <p:animEffect transition="out" filter="fade">
                                      <p:cBhvr>
                                        <p:cTn id="68" dur="500" tmFilter="0, 0; .2, .5; .8, .5; 1, 0"/>
                                        <p:tgtEl>
                                          <p:spTgt spid="16"/>
                                        </p:tgtEl>
                                      </p:cBhvr>
                                    </p:animEffect>
                                    <p:animScale>
                                      <p:cBhvr>
                                        <p:cTn id="69" dur="250" autoRev="1" fill="hold"/>
                                        <p:tgtEl>
                                          <p:spTgt spid="16"/>
                                        </p:tgtEl>
                                      </p:cBhvr>
                                      <p:by x="105000" y="105000"/>
                                    </p:animScale>
                                  </p:childTnLst>
                                </p:cTn>
                              </p:par>
                              <p:par>
                                <p:cTn id="70" presetID="1" presetClass="mediacall" presetSubtype="0" fill="hold" nodeType="withEffect">
                                  <p:stCondLst>
                                    <p:cond delay="0"/>
                                  </p:stCondLst>
                                  <p:childTnLst>
                                    <p:cmd type="call" cmd="playFrom(0.0)">
                                      <p:cBhvr>
                                        <p:cTn id="71" dur="1" fill="hold"/>
                                        <p:tgtEl>
                                          <p:spTgt spid="2"/>
                                        </p:tgtEl>
                                      </p:cBhvr>
                                    </p:cmd>
                                  </p:childTnLst>
                                </p:cTn>
                              </p:par>
                            </p:childTnLst>
                          </p:cTn>
                        </p:par>
                      </p:childTnLst>
                    </p:cTn>
                  </p:par>
                </p:childTnLst>
              </p:cTn>
              <p:nextCondLst>
                <p:cond evt="onClick" delay="0">
                  <p:tgtEl>
                    <p:spTgt spid="16"/>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8"/>
          <a:stretch>
            <a:fillRect/>
          </a:stretch>
        </p:blipFill>
        <p:spPr>
          <a:xfrm>
            <a:off x="-15006" y="-2786574"/>
            <a:ext cx="18303005" cy="13073574"/>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9"/>
          <a:stretch>
            <a:fillRect/>
          </a:stretch>
        </p:blipFill>
        <p:spPr>
          <a:xfrm>
            <a:off x="0" y="-2775856"/>
            <a:ext cx="18288000" cy="13062857"/>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5004" y="-2787699"/>
            <a:ext cx="18303005" cy="13071902"/>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1"/>
          <a:stretch>
            <a:fillRect/>
          </a:stretch>
        </p:blipFill>
        <p:spPr>
          <a:xfrm>
            <a:off x="9244462" y="7823970"/>
            <a:ext cx="2021000" cy="1454022"/>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2"/>
          <a:stretch>
            <a:fillRect/>
          </a:stretch>
        </p:blipFill>
        <p:spPr>
          <a:xfrm>
            <a:off x="6810959" y="7823971"/>
            <a:ext cx="2021000" cy="1444877"/>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3"/>
          <a:stretch>
            <a:fillRect/>
          </a:stretch>
        </p:blipFill>
        <p:spPr>
          <a:xfrm>
            <a:off x="9244462" y="4582137"/>
            <a:ext cx="2021000" cy="1454022"/>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4"/>
          <a:stretch>
            <a:fillRect/>
          </a:stretch>
        </p:blipFill>
        <p:spPr>
          <a:xfrm>
            <a:off x="6810959" y="4582137"/>
            <a:ext cx="2021000" cy="1454022"/>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18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3C3EFA8F-B9A1-4EA9-B52E-B89080D535F4}"/>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011254" y="8861408"/>
            <a:ext cx="3207212" cy="4412588"/>
          </a:xfrm>
          <a:prstGeom prst="rect">
            <a:avLst/>
          </a:prstGeom>
        </p:spPr>
      </p:pic>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163274" y="5628719"/>
            <a:ext cx="1754282" cy="2195252"/>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610882" y="3697561"/>
            <a:ext cx="6611675" cy="2795912"/>
            <a:chOff x="407254" y="2465040"/>
            <a:chExt cx="4407783" cy="1863941"/>
          </a:xfrm>
        </p:grpSpPr>
        <p:sp>
          <p:nvSpPr>
            <p:cNvPr id="26" name="Freeform: Shape 25">
              <a:extLst>
                <a:ext uri="{FF2B5EF4-FFF2-40B4-BE49-F238E27FC236}">
                  <a16:creationId xmlns:a16="http://schemas.microsoft.com/office/drawing/2014/main" id="{DE107CBF-D45A-4821-9AF9-91E811B920BF}"/>
                </a:ext>
              </a:extLst>
            </p:cNvPr>
            <p:cNvSpPr/>
            <p:nvPr/>
          </p:nvSpPr>
          <p:spPr>
            <a:xfrm flipH="1">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407254" y="246504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vi-VN" sz="3750">
                  <a:solidFill>
                    <a:srgbClr val="9C5043"/>
                  </a:solidFill>
                  <a:latin typeface="Arial" panose="020B0604020202020204" pitchFamily="34" charset="0"/>
                  <a:ea typeface="Tahoma" panose="020B0604030504040204" pitchFamily="34" charset="0"/>
                  <a:cs typeface="Tahoma" panose="020B0604030504040204" pitchFamily="34" charset="0"/>
                </a:rPr>
                <a:t>A. Đặt máy tính ở nơi thoáng mát, khô ráo, sạch sẽ.</a:t>
              </a:r>
              <a:endParaRPr lang="en-US" sz="3750" dirty="0">
                <a:solidFill>
                  <a:srgbClr val="9C5043"/>
                </a:solidFill>
                <a:latin typeface="Calibri" panose="020F0502020204030204"/>
                <a:ea typeface="Tahoma" panose="020B0604030504040204" pitchFamily="34" charset="0"/>
                <a:cs typeface="Tahoma" panose="020B0604030504040204" pitchFamily="34" charset="0"/>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615738" y="6977408"/>
            <a:ext cx="6601959" cy="2795909"/>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B. Để cặp sách hoặc các đồ vật khác lên trên bàn phím.</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11065445" y="3697562"/>
            <a:ext cx="6624488" cy="2795909"/>
            <a:chOff x="7376963" y="2465042"/>
            <a:chExt cx="4416325" cy="1863939"/>
          </a:xfrm>
        </p:grpSpPr>
        <p:sp>
          <p:nvSpPr>
            <p:cNvPr id="58" name="Freeform: Shape 57">
              <a:extLst>
                <a:ext uri="{FF2B5EF4-FFF2-40B4-BE49-F238E27FC236}">
                  <a16:creationId xmlns:a16="http://schemas.microsoft.com/office/drawing/2014/main" id="{F2A6F710-A8CF-4338-BF74-99DD36D700F5}"/>
                </a:ext>
              </a:extLst>
            </p:cNvPr>
            <p:cNvSpPr/>
            <p:nvPr/>
          </p:nvSpPr>
          <p:spPr>
            <a:xfrm>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757977" y="2474972"/>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C. Sử dụng bút bi để viết lên bề mặt màn hình điện thoại thông minh.</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11074892" y="6977408"/>
            <a:ext cx="6605592" cy="2795909"/>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D. Truy cập tùy tiện vào bật kì trang thông tin nào trên Internet.</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pic>
        <p:nvPicPr>
          <p:cNvPr id="43" name="Picture 42">
            <a:hlinkClick r:id="" action="ppaction://hlinkshowjump?jump=nextslide"/>
            <a:extLst>
              <a:ext uri="{FF2B5EF4-FFF2-40B4-BE49-F238E27FC236}">
                <a16:creationId xmlns:a16="http://schemas.microsoft.com/office/drawing/2014/main" id="{D8AAF6E7-6478-452A-B31D-6DDC7956E669}"/>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17085022" y="740831"/>
            <a:ext cx="941834" cy="941834"/>
          </a:xfrm>
          <a:prstGeom prst="rect">
            <a:avLst/>
          </a:prstGeom>
        </p:spPr>
      </p:pic>
      <p:grpSp>
        <p:nvGrpSpPr>
          <p:cNvPr id="31" name="Group 30">
            <a:extLst>
              <a:ext uri="{FF2B5EF4-FFF2-40B4-BE49-F238E27FC236}">
                <a16:creationId xmlns:a16="http://schemas.microsoft.com/office/drawing/2014/main" id="{7FE0546E-6488-491E-8AA1-277B5CEB2FD6}"/>
              </a:ext>
            </a:extLst>
          </p:cNvPr>
          <p:cNvGrpSpPr/>
          <p:nvPr/>
        </p:nvGrpSpPr>
        <p:grpSpPr>
          <a:xfrm>
            <a:off x="204311" y="241662"/>
            <a:ext cx="16691210" cy="301410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8"/>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en-US" sz="5400" b="1">
                    <a:solidFill>
                      <a:prstClr val="white"/>
                    </a:solidFill>
                    <a:latin typeface="Arial" panose="020B0604020202020204" pitchFamily="34" charset="0"/>
                    <a:ea typeface="Tahoma" panose="020B0604030504040204" pitchFamily="34" charset="0"/>
                    <a:cs typeface="Arial" panose="020B0604020202020204" pitchFamily="34" charset="0"/>
                  </a:rPr>
                  <a:t>Câu 1: Việc nào sau đây là sử dụng máy tính đúng cách?</a:t>
                </a:r>
                <a:endParaRPr lang="en-US" sz="5400" b="1"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33603"/>
              <a:ext cx="909210" cy="707886"/>
            </a:xfrm>
            <a:prstGeom prst="rect">
              <a:avLst/>
            </a:prstGeom>
            <a:noFill/>
          </p:spPr>
          <p:txBody>
            <a:bodyPr wrap="square" rtlCol="0" anchor="ctr">
              <a:spAutoFit/>
            </a:bodyPr>
            <a:lstStyle/>
            <a:p>
              <a:pPr algn="ctr" defTabSz="1371600"/>
              <a:r>
                <a:rPr lang="en-US" sz="6300" b="1" dirty="0">
                  <a:solidFill>
                    <a:prstClr val="white"/>
                  </a:solidFill>
                  <a:latin typeface="Arial" panose="020B0604020202020204" pitchFamily="34" charset="0"/>
                  <a:cs typeface="Arial" panose="020B0604020202020204" pitchFamily="34" charset="0"/>
                </a:rPr>
                <a:t>01</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470883" y="635205"/>
            <a:ext cx="1992228" cy="1992228"/>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20"/>
          <a:stretch>
            <a:fillRect/>
          </a:stretch>
        </p:blipFill>
        <p:spPr>
          <a:xfrm>
            <a:off x="-2490167" y="635206"/>
            <a:ext cx="1993565" cy="1993565"/>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21"/>
          <a:stretch>
            <a:fillRect/>
          </a:stretch>
        </p:blipFill>
        <p:spPr>
          <a:xfrm>
            <a:off x="-1867519" y="6611885"/>
            <a:ext cx="731045" cy="731045"/>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21"/>
          <a:stretch>
            <a:fillRect/>
          </a:stretch>
        </p:blipFill>
        <p:spPr>
          <a:xfrm>
            <a:off x="-1847789" y="4314595"/>
            <a:ext cx="731045" cy="731045"/>
          </a:xfrm>
          <a:prstGeom prst="rect">
            <a:avLst/>
          </a:prstGeom>
        </p:spPr>
      </p:pic>
      <p:sp>
        <p:nvSpPr>
          <p:cNvPr id="36" name="TextBox 35">
            <a:extLst>
              <a:ext uri="{FF2B5EF4-FFF2-40B4-BE49-F238E27FC236}">
                <a16:creationId xmlns:a16="http://schemas.microsoft.com/office/drawing/2014/main" id="{46C5205F-77CD-48D9-BEBD-A0A0E370FF5F}"/>
              </a:ext>
            </a:extLst>
          </p:cNvPr>
          <p:cNvSpPr txBox="1"/>
          <p:nvPr/>
        </p:nvSpPr>
        <p:spPr>
          <a:xfrm>
            <a:off x="-2595434" y="3055497"/>
            <a:ext cx="2238112" cy="923330"/>
          </a:xfrm>
          <a:prstGeom prst="rect">
            <a:avLst/>
          </a:prstGeom>
          <a:noFill/>
        </p:spPr>
        <p:txBody>
          <a:bodyPr wrap="none" rtlCol="0">
            <a:spAutoFit/>
          </a:bodyPr>
          <a:lstStyle/>
          <a:p>
            <a:pPr algn="ctr" defTabSz="1371600"/>
            <a:r>
              <a:rPr lang="en-US" sz="2700" b="1" dirty="0" err="1">
                <a:solidFill>
                  <a:prstClr val="black"/>
                </a:solidFill>
                <a:latin typeface="Calibri" panose="020F0502020204030204"/>
              </a:rPr>
              <a:t>Âm</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thanh</a:t>
            </a:r>
            <a:r>
              <a:rPr lang="en-US" sz="2700" b="1" dirty="0">
                <a:solidFill>
                  <a:prstClr val="black"/>
                </a:solidFill>
                <a:latin typeface="Calibri" panose="020F0502020204030204"/>
              </a:rPr>
              <a:t> </a:t>
            </a:r>
          </a:p>
          <a:p>
            <a:pPr algn="ctr" defTabSz="1371600"/>
            <a:r>
              <a:rPr lang="en-US" sz="2700" b="1" dirty="0" err="1">
                <a:solidFill>
                  <a:prstClr val="black"/>
                </a:solidFill>
                <a:latin typeface="Calibri" panose="020F0502020204030204"/>
              </a:rPr>
              <a:t>khi</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chọn</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Đúng</a:t>
            </a:r>
            <a:endParaRPr lang="en-US" sz="2700" b="1" dirty="0">
              <a:solidFill>
                <a:prstClr val="black"/>
              </a:solidFill>
              <a:latin typeface="Calibri" panose="020F0502020204030204"/>
            </a:endParaRPr>
          </a:p>
        </p:txBody>
      </p:sp>
      <p:sp>
        <p:nvSpPr>
          <p:cNvPr id="40" name="TextBox 39">
            <a:extLst>
              <a:ext uri="{FF2B5EF4-FFF2-40B4-BE49-F238E27FC236}">
                <a16:creationId xmlns:a16="http://schemas.microsoft.com/office/drawing/2014/main" id="{42448546-574B-4681-A77D-861BAC54EDA0}"/>
              </a:ext>
            </a:extLst>
          </p:cNvPr>
          <p:cNvSpPr txBox="1"/>
          <p:nvPr/>
        </p:nvSpPr>
        <p:spPr>
          <a:xfrm>
            <a:off x="-2423899" y="5437623"/>
            <a:ext cx="1901482" cy="923330"/>
          </a:xfrm>
          <a:prstGeom prst="rect">
            <a:avLst/>
          </a:prstGeom>
          <a:noFill/>
        </p:spPr>
        <p:txBody>
          <a:bodyPr wrap="none" rtlCol="0">
            <a:spAutoFit/>
          </a:bodyPr>
          <a:lstStyle/>
          <a:p>
            <a:pPr algn="ctr" defTabSz="1371600"/>
            <a:r>
              <a:rPr lang="en-US" sz="2700" b="1" dirty="0" err="1">
                <a:solidFill>
                  <a:prstClr val="black"/>
                </a:solidFill>
                <a:latin typeface="Calibri" panose="020F0502020204030204"/>
              </a:rPr>
              <a:t>Âm</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thanh</a:t>
            </a:r>
            <a:r>
              <a:rPr lang="en-US" sz="2700" b="1" dirty="0">
                <a:solidFill>
                  <a:prstClr val="black"/>
                </a:solidFill>
                <a:latin typeface="Calibri" panose="020F0502020204030204"/>
              </a:rPr>
              <a:t> </a:t>
            </a:r>
          </a:p>
          <a:p>
            <a:pPr algn="ctr" defTabSz="1371600"/>
            <a:r>
              <a:rPr lang="en-US" sz="2700" b="1" dirty="0" err="1">
                <a:solidFill>
                  <a:prstClr val="black"/>
                </a:solidFill>
                <a:latin typeface="Calibri" panose="020F0502020204030204"/>
              </a:rPr>
              <a:t>khi</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chọn</a:t>
            </a:r>
            <a:r>
              <a:rPr lang="en-US" sz="2700" b="1" dirty="0">
                <a:solidFill>
                  <a:prstClr val="black"/>
                </a:solidFill>
                <a:latin typeface="Calibri" panose="020F0502020204030204"/>
              </a:rPr>
              <a:t> Sai</a:t>
            </a:r>
          </a:p>
        </p:txBody>
      </p:sp>
    </p:spTree>
    <p:extLst>
      <p:ext uri="{BB962C8B-B14F-4D97-AF65-F5344CB8AC3E}">
        <p14:creationId xmlns:p14="http://schemas.microsoft.com/office/powerpoint/2010/main" val="17863516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anim calcmode="lin" valueType="num">
                                      <p:cBhvr>
                                        <p:cTn id="19" dur="500" fill="hold"/>
                                        <p:tgtEl>
                                          <p:spTgt spid="2"/>
                                        </p:tgtEl>
                                        <p:attrNameLst>
                                          <p:attrName>ppt_x</p:attrName>
                                        </p:attrNameLst>
                                      </p:cBhvr>
                                      <p:tavLst>
                                        <p:tav tm="0">
                                          <p:val>
                                            <p:fltVal val="0.5"/>
                                          </p:val>
                                        </p:tav>
                                        <p:tav tm="100000">
                                          <p:val>
                                            <p:strVal val="#ppt_x"/>
                                          </p:val>
                                        </p:tav>
                                      </p:tavLst>
                                    </p:anim>
                                    <p:anim calcmode="lin" valueType="num">
                                      <p:cBhvr>
                                        <p:cTn id="20" dur="500" fill="hold"/>
                                        <p:tgtEl>
                                          <p:spTgt spid="2"/>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7"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7"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7"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7"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7"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7"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3"/>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3"/>
                                        </p:tgtEl>
                                      </p:cBhvr>
                                    </p:animEffect>
                                    <p:animScale>
                                      <p:cBhvr>
                                        <p:cTn id="341" dur="250" autoRev="1" fill="hold"/>
                                        <p:tgtEl>
                                          <p:spTgt spid="43"/>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7" name="click.wav"/>
                                        </p:tgtEl>
                                      </p:cMediaNode>
                                    </p:audio>
                                  </p:subTnLst>
                                </p:cTn>
                              </p:par>
                            </p:childTnLst>
                          </p:cTn>
                        </p:par>
                      </p:childTnLst>
                    </p:cTn>
                  </p:par>
                </p:childTnLst>
              </p:cTn>
              <p:nextCondLst>
                <p:cond evt="onClick" delay="0">
                  <p:tgtEl>
                    <p:spTgt spid="43"/>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7"/>
          <a:stretch>
            <a:fillRect/>
          </a:stretch>
        </p:blipFill>
        <p:spPr>
          <a:xfrm>
            <a:off x="-15006" y="-2786574"/>
            <a:ext cx="18303005" cy="13073574"/>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8"/>
          <a:stretch>
            <a:fillRect/>
          </a:stretch>
        </p:blipFill>
        <p:spPr>
          <a:xfrm>
            <a:off x="0" y="-2775856"/>
            <a:ext cx="18288000" cy="13062857"/>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5004" y="-2787699"/>
            <a:ext cx="18303005" cy="13071902"/>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0"/>
          <a:stretch>
            <a:fillRect/>
          </a:stretch>
        </p:blipFill>
        <p:spPr>
          <a:xfrm>
            <a:off x="9246631" y="7823970"/>
            <a:ext cx="2021000" cy="1454022"/>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1"/>
          <a:stretch>
            <a:fillRect/>
          </a:stretch>
        </p:blipFill>
        <p:spPr>
          <a:xfrm>
            <a:off x="6808657" y="7828544"/>
            <a:ext cx="2021000" cy="1444877"/>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6811465" y="4558892"/>
            <a:ext cx="2015384" cy="1454022"/>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9274311" y="4558892"/>
            <a:ext cx="2002707" cy="1454022"/>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18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163274" y="5628719"/>
            <a:ext cx="1754282" cy="2195252"/>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11063502" y="3683963"/>
            <a:ext cx="6594912" cy="2806626"/>
            <a:chOff x="418429" y="2465042"/>
            <a:chExt cx="4396608" cy="1871084"/>
          </a:xfrm>
        </p:grpSpPr>
        <p:sp>
          <p:nvSpPr>
            <p:cNvPr id="26" name="Freeform: Shape 25">
              <a:extLst>
                <a:ext uri="{FF2B5EF4-FFF2-40B4-BE49-F238E27FC236}">
                  <a16:creationId xmlns:a16="http://schemas.microsoft.com/office/drawing/2014/main" id="{DE107CBF-D45A-4821-9AF9-91E811B920BF}"/>
                </a:ext>
              </a:extLst>
            </p:cNvPr>
            <p:cNvSpPr/>
            <p:nvPr/>
          </p:nvSpPr>
          <p:spPr>
            <a:xfrm>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765958" y="249201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B. Có thể nhận ra qua hình dạng của chúng.</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630869" y="6977408"/>
            <a:ext cx="6601959" cy="2795909"/>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vi-VN" sz="3750">
                  <a:solidFill>
                    <a:srgbClr val="9C5043"/>
                  </a:solidFill>
                  <a:latin typeface="Arial" panose="020B0604020202020204" pitchFamily="34" charset="0"/>
                  <a:ea typeface="Tahoma" panose="020B0604030504040204" pitchFamily="34" charset="0"/>
                  <a:cs typeface="Tahoma" panose="020B0604030504040204" pitchFamily="34" charset="0"/>
                </a:rPr>
                <a:t>C. Có thể xóa bớt mà không ảnh hưởng gì đến máy tính.</a:t>
              </a:r>
              <a:endParaRPr lang="en-US" sz="3750" dirty="0">
                <a:solidFill>
                  <a:srgbClr val="9C5043"/>
                </a:solidFill>
                <a:latin typeface="Calibri" panose="020F0502020204030204"/>
                <a:ea typeface="Tahoma" panose="020B0604030504040204" pitchFamily="34" charset="0"/>
                <a:cs typeface="Tahoma" panose="020B0604030504040204" pitchFamily="34" charset="0"/>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624066" y="3688987"/>
            <a:ext cx="6615564" cy="2796581"/>
            <a:chOff x="7363195" y="2465042"/>
            <a:chExt cx="4410376" cy="1864387"/>
          </a:xfrm>
        </p:grpSpPr>
        <p:sp>
          <p:nvSpPr>
            <p:cNvPr id="58" name="Freeform: Shape 57">
              <a:extLst>
                <a:ext uri="{FF2B5EF4-FFF2-40B4-BE49-F238E27FC236}">
                  <a16:creationId xmlns:a16="http://schemas.microsoft.com/office/drawing/2014/main" id="{F2A6F710-A8CF-4338-BF74-99DD36D700F5}"/>
                </a:ext>
              </a:extLst>
            </p:cNvPr>
            <p:cNvSpPr/>
            <p:nvPr/>
          </p:nvSpPr>
          <p:spPr>
            <a:xfrm flipH="1">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363195" y="248532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A. Không thể nhìn thấy. </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11058162" y="6977408"/>
            <a:ext cx="6605592" cy="2795909"/>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D. Tự hoạt động mà không cần phần mềm</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232729" y="238569"/>
            <a:ext cx="17006453" cy="3014100"/>
            <a:chOff x="150128" y="102542"/>
            <a:chExt cx="11337635"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380698" cy="1863939"/>
              <a:chOff x="1107064" y="247999"/>
              <a:chExt cx="10619596"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5"/>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322063" y="370707"/>
                <a:ext cx="10404597"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5250" b="1">
                    <a:solidFill>
                      <a:prstClr val="white"/>
                    </a:solidFill>
                    <a:latin typeface="Arial" panose="020B0604020202020204" pitchFamily="34" charset="0"/>
                    <a:ea typeface="Tahoma" panose="020B0604030504040204" pitchFamily="34" charset="0"/>
                    <a:cs typeface="Arial" panose="020B0604020202020204" pitchFamily="34" charset="0"/>
                  </a:rPr>
                  <a:t>Câu 2: Đặc điểm của phần cứng máy tính là:</a:t>
                </a: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33603"/>
              <a:ext cx="909210" cy="707886"/>
            </a:xfrm>
            <a:prstGeom prst="rect">
              <a:avLst/>
            </a:prstGeom>
            <a:noFill/>
          </p:spPr>
          <p:txBody>
            <a:bodyPr wrap="square" rtlCol="0" anchor="ctr">
              <a:spAutoFit/>
            </a:bodyPr>
            <a:lstStyle/>
            <a:p>
              <a:pPr algn="ctr" defTabSz="1371600"/>
              <a:r>
                <a:rPr lang="en-US" sz="6300" b="1" dirty="0">
                  <a:solidFill>
                    <a:prstClr val="white"/>
                  </a:solidFill>
                  <a:latin typeface="Arial" panose="020B0604020202020204" pitchFamily="34" charset="0"/>
                  <a:cs typeface="Arial" panose="020B0604020202020204" pitchFamily="34" charset="0"/>
                </a:rPr>
                <a:t>02</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470883" y="635205"/>
            <a:ext cx="1992228" cy="1992228"/>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8"/>
          <a:stretch>
            <a:fillRect/>
          </a:stretch>
        </p:blipFill>
        <p:spPr>
          <a:xfrm>
            <a:off x="-2490167" y="635206"/>
            <a:ext cx="1993565" cy="1993565"/>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854694" y="6611885"/>
            <a:ext cx="731045" cy="731045"/>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1841903" y="4168696"/>
            <a:ext cx="731045" cy="731045"/>
          </a:xfrm>
          <a:prstGeom prst="rect">
            <a:avLst/>
          </a:prstGeom>
        </p:spPr>
      </p:pic>
      <p:pic>
        <p:nvPicPr>
          <p:cNvPr id="46" name="Picture 45">
            <a:hlinkClick r:id="" action="ppaction://hlinkshowjump?jump=nextslide"/>
            <a:extLst>
              <a:ext uri="{FF2B5EF4-FFF2-40B4-BE49-F238E27FC236}">
                <a16:creationId xmlns:a16="http://schemas.microsoft.com/office/drawing/2014/main" id="{511111AB-EF03-4E46-BEE1-F19A9BB1EA27}"/>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17085022" y="740831"/>
            <a:ext cx="941834" cy="941834"/>
          </a:xfrm>
          <a:prstGeom prst="rect">
            <a:avLst/>
          </a:prstGeom>
        </p:spPr>
      </p:pic>
      <p:sp>
        <p:nvSpPr>
          <p:cNvPr id="8" name="TextBox 7">
            <a:extLst>
              <a:ext uri="{FF2B5EF4-FFF2-40B4-BE49-F238E27FC236}">
                <a16:creationId xmlns:a16="http://schemas.microsoft.com/office/drawing/2014/main" id="{44FBAE7B-FFBC-474D-9562-EEE690ED6027}"/>
              </a:ext>
            </a:extLst>
          </p:cNvPr>
          <p:cNvSpPr txBox="1"/>
          <p:nvPr/>
        </p:nvSpPr>
        <p:spPr>
          <a:xfrm>
            <a:off x="-2595434" y="3055497"/>
            <a:ext cx="2238112" cy="923330"/>
          </a:xfrm>
          <a:prstGeom prst="rect">
            <a:avLst/>
          </a:prstGeom>
          <a:noFill/>
        </p:spPr>
        <p:txBody>
          <a:bodyPr wrap="none" rtlCol="0">
            <a:spAutoFit/>
          </a:bodyPr>
          <a:lstStyle/>
          <a:p>
            <a:pPr algn="ctr" defTabSz="1371600"/>
            <a:r>
              <a:rPr lang="en-US" sz="2700" b="1" dirty="0" err="1">
                <a:solidFill>
                  <a:prstClr val="black"/>
                </a:solidFill>
                <a:latin typeface="Calibri" panose="020F0502020204030204"/>
              </a:rPr>
              <a:t>Âm</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thanh</a:t>
            </a:r>
            <a:r>
              <a:rPr lang="en-US" sz="2700" b="1" dirty="0">
                <a:solidFill>
                  <a:prstClr val="black"/>
                </a:solidFill>
                <a:latin typeface="Calibri" panose="020F0502020204030204"/>
              </a:rPr>
              <a:t> </a:t>
            </a:r>
          </a:p>
          <a:p>
            <a:pPr algn="ctr" defTabSz="1371600"/>
            <a:r>
              <a:rPr lang="en-US" sz="2700" b="1" dirty="0" err="1">
                <a:solidFill>
                  <a:prstClr val="black"/>
                </a:solidFill>
                <a:latin typeface="Calibri" panose="020F0502020204030204"/>
              </a:rPr>
              <a:t>khi</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chọn</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Đúng</a:t>
            </a:r>
            <a:endParaRPr lang="en-US" sz="2700" b="1" dirty="0">
              <a:solidFill>
                <a:prstClr val="black"/>
              </a:solidFill>
              <a:latin typeface="Calibri" panose="020F0502020204030204"/>
            </a:endParaRPr>
          </a:p>
        </p:txBody>
      </p:sp>
      <p:sp>
        <p:nvSpPr>
          <p:cNvPr id="36" name="TextBox 35">
            <a:extLst>
              <a:ext uri="{FF2B5EF4-FFF2-40B4-BE49-F238E27FC236}">
                <a16:creationId xmlns:a16="http://schemas.microsoft.com/office/drawing/2014/main" id="{096E381D-D2B1-4C19-B9E9-15E0466E4979}"/>
              </a:ext>
            </a:extLst>
          </p:cNvPr>
          <p:cNvSpPr txBox="1"/>
          <p:nvPr/>
        </p:nvSpPr>
        <p:spPr>
          <a:xfrm>
            <a:off x="-2459969" y="5292512"/>
            <a:ext cx="1901482" cy="923330"/>
          </a:xfrm>
          <a:prstGeom prst="rect">
            <a:avLst/>
          </a:prstGeom>
          <a:noFill/>
        </p:spPr>
        <p:txBody>
          <a:bodyPr wrap="none" rtlCol="0">
            <a:spAutoFit/>
          </a:bodyPr>
          <a:lstStyle/>
          <a:p>
            <a:pPr algn="ctr" defTabSz="1371600"/>
            <a:r>
              <a:rPr lang="en-US" sz="2700" b="1" dirty="0" err="1">
                <a:solidFill>
                  <a:prstClr val="black"/>
                </a:solidFill>
                <a:latin typeface="Calibri" panose="020F0502020204030204"/>
              </a:rPr>
              <a:t>Âm</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thanh</a:t>
            </a:r>
            <a:r>
              <a:rPr lang="en-US" sz="2700" b="1" dirty="0">
                <a:solidFill>
                  <a:prstClr val="black"/>
                </a:solidFill>
                <a:latin typeface="Calibri" panose="020F0502020204030204"/>
              </a:rPr>
              <a:t> </a:t>
            </a:r>
          </a:p>
          <a:p>
            <a:pPr algn="ctr" defTabSz="1371600"/>
            <a:r>
              <a:rPr lang="en-US" sz="2700" b="1" dirty="0" err="1">
                <a:solidFill>
                  <a:prstClr val="black"/>
                </a:solidFill>
                <a:latin typeface="Calibri" panose="020F0502020204030204"/>
              </a:rPr>
              <a:t>khi</a:t>
            </a:r>
            <a:r>
              <a:rPr lang="en-US" sz="2700" b="1" dirty="0">
                <a:solidFill>
                  <a:prstClr val="black"/>
                </a:solidFill>
                <a:latin typeface="Calibri" panose="020F0502020204030204"/>
              </a:rPr>
              <a:t> </a:t>
            </a:r>
            <a:r>
              <a:rPr lang="en-US" sz="2700" b="1" dirty="0" err="1">
                <a:solidFill>
                  <a:prstClr val="black"/>
                </a:solidFill>
                <a:latin typeface="Calibri" panose="020F0502020204030204"/>
              </a:rPr>
              <a:t>chọn</a:t>
            </a:r>
            <a:r>
              <a:rPr lang="en-US" sz="2700" b="1" dirty="0">
                <a:solidFill>
                  <a:prstClr val="black"/>
                </a:solidFill>
                <a:latin typeface="Calibri" panose="020F0502020204030204"/>
              </a:rPr>
              <a:t> Sai</a:t>
            </a:r>
          </a:p>
        </p:txBody>
      </p:sp>
    </p:spTree>
    <p:extLst>
      <p:ext uri="{BB962C8B-B14F-4D97-AF65-F5344CB8AC3E}">
        <p14:creationId xmlns:p14="http://schemas.microsoft.com/office/powerpoint/2010/main" val="42092429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500" fill="hold"/>
                                        <p:tgtEl>
                                          <p:spTgt spid="2"/>
                                        </p:tgtEl>
                                        <p:attrNameLst>
                                          <p:attrName>ppt_w</p:attrName>
                                        </p:attrNameLst>
                                      </p:cBhvr>
                                      <p:tavLst>
                                        <p:tav tm="0">
                                          <p:val>
                                            <p:fltVal val="0"/>
                                          </p:val>
                                        </p:tav>
                                        <p:tav tm="100000">
                                          <p:val>
                                            <p:strVal val="#ppt_w"/>
                                          </p:val>
                                        </p:tav>
                                      </p:tavLst>
                                    </p:anim>
                                    <p:anim calcmode="lin" valueType="num">
                                      <p:cBhvr>
                                        <p:cTn id="29" dur="500" fill="hold"/>
                                        <p:tgtEl>
                                          <p:spTgt spid="2"/>
                                        </p:tgtEl>
                                        <p:attrNameLst>
                                          <p:attrName>ppt_h</p:attrName>
                                        </p:attrNameLst>
                                      </p:cBhvr>
                                      <p:tavLst>
                                        <p:tav tm="0">
                                          <p:val>
                                            <p:fltVal val="0"/>
                                          </p:val>
                                        </p:tav>
                                        <p:tav tm="100000">
                                          <p:val>
                                            <p:strVal val="#ppt_h"/>
                                          </p:val>
                                        </p:tav>
                                      </p:tavLst>
                                    </p:anim>
                                    <p:animEffect transition="in" filter="fade">
                                      <p:cBhvr>
                                        <p:cTn id="30" dur="500"/>
                                        <p:tgtEl>
                                          <p:spTgt spid="2"/>
                                        </p:tgtEl>
                                      </p:cBhvr>
                                    </p:animEffect>
                                    <p:anim calcmode="lin" valueType="num">
                                      <p:cBhvr>
                                        <p:cTn id="31" dur="500" fill="hold"/>
                                        <p:tgtEl>
                                          <p:spTgt spid="2"/>
                                        </p:tgtEl>
                                        <p:attrNameLst>
                                          <p:attrName>ppt_x</p:attrName>
                                        </p:attrNameLst>
                                      </p:cBhvr>
                                      <p:tavLst>
                                        <p:tav tm="0">
                                          <p:val>
                                            <p:fltVal val="0.5"/>
                                          </p:val>
                                        </p:tav>
                                        <p:tav tm="100000">
                                          <p:val>
                                            <p:strVal val="#ppt_x"/>
                                          </p:val>
                                        </p:tav>
                                      </p:tavLst>
                                    </p:anim>
                                    <p:anim calcmode="lin" valueType="num">
                                      <p:cBhvr>
                                        <p:cTn id="32" dur="500" fill="hold"/>
                                        <p:tgtEl>
                                          <p:spTgt spid="2"/>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51220">
                <p:cTn id="334" fill="hold" display="0">
                  <p:stCondLst>
                    <p:cond delay="indefinite"/>
                  </p:stCondLst>
                  <p:endCondLst>
                    <p:cond evt="onStopAudio" delay="0">
                      <p:tgtEl>
                        <p:sldTgt/>
                      </p:tgtEl>
                    </p:cond>
                  </p:endCondLst>
                </p:cTn>
                <p:tgtEl>
                  <p:spTgt spid="7"/>
                </p:tgtEl>
              </p:cMediaNode>
            </p:audio>
            <p:audio>
              <p:cMediaNode vol="46341">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6"/>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6"/>
                                        </p:tgtEl>
                                      </p:cBhvr>
                                    </p:animEffect>
                                    <p:animScale>
                                      <p:cBhvr>
                                        <p:cTn id="341" dur="250" autoRev="1" fill="hold"/>
                                        <p:tgtEl>
                                          <p:spTgt spid="46"/>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6"/>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7"/>
          <a:stretch>
            <a:fillRect/>
          </a:stretch>
        </p:blipFill>
        <p:spPr>
          <a:xfrm>
            <a:off x="-15006" y="-2786574"/>
            <a:ext cx="18303005" cy="13073574"/>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8"/>
          <a:stretch>
            <a:fillRect/>
          </a:stretch>
        </p:blipFill>
        <p:spPr>
          <a:xfrm>
            <a:off x="0" y="-2775856"/>
            <a:ext cx="18288000" cy="13062857"/>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5004" y="-2787699"/>
            <a:ext cx="18303005" cy="13071902"/>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0"/>
          <a:stretch>
            <a:fillRect/>
          </a:stretch>
        </p:blipFill>
        <p:spPr>
          <a:xfrm>
            <a:off x="9245552" y="7823970"/>
            <a:ext cx="2021000" cy="1454022"/>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6820103" y="4540757"/>
            <a:ext cx="2002707" cy="1444877"/>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2"/>
          <a:stretch>
            <a:fillRect/>
          </a:stretch>
        </p:blipFill>
        <p:spPr>
          <a:xfrm>
            <a:off x="9243370" y="4576316"/>
            <a:ext cx="2021000" cy="1454022"/>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6813766" y="7832573"/>
            <a:ext cx="2015384" cy="1454022"/>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18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163274" y="5628719"/>
            <a:ext cx="1754282" cy="2195252"/>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610880" y="6979246"/>
            <a:ext cx="6611675" cy="2795912"/>
            <a:chOff x="407254" y="2465040"/>
            <a:chExt cx="4407783" cy="1863941"/>
          </a:xfrm>
        </p:grpSpPr>
        <p:sp>
          <p:nvSpPr>
            <p:cNvPr id="26" name="Freeform: Shape 25">
              <a:extLst>
                <a:ext uri="{FF2B5EF4-FFF2-40B4-BE49-F238E27FC236}">
                  <a16:creationId xmlns:a16="http://schemas.microsoft.com/office/drawing/2014/main" id="{DE107CBF-D45A-4821-9AF9-91E811B920BF}"/>
                </a:ext>
              </a:extLst>
            </p:cNvPr>
            <p:cNvSpPr/>
            <p:nvPr/>
          </p:nvSpPr>
          <p:spPr>
            <a:xfrm flipH="1">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407254" y="246504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C. Phần mềm.</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620597" y="3694195"/>
            <a:ext cx="6601959" cy="2795909"/>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A. Thiết bị ra.</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11065445" y="3697564"/>
            <a:ext cx="6624488" cy="2795909"/>
            <a:chOff x="7376963" y="2465042"/>
            <a:chExt cx="4416325" cy="1863939"/>
          </a:xfrm>
        </p:grpSpPr>
        <p:sp>
          <p:nvSpPr>
            <p:cNvPr id="58" name="Freeform: Shape 57">
              <a:extLst>
                <a:ext uri="{FF2B5EF4-FFF2-40B4-BE49-F238E27FC236}">
                  <a16:creationId xmlns:a16="http://schemas.microsoft.com/office/drawing/2014/main" id="{F2A6F710-A8CF-4338-BF74-99DD36D700F5}"/>
                </a:ext>
              </a:extLst>
            </p:cNvPr>
            <p:cNvSpPr/>
            <p:nvPr/>
          </p:nvSpPr>
          <p:spPr>
            <a:xfrm>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757977" y="2474972"/>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B. Thiết bị vào.</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11080455" y="6977408"/>
            <a:ext cx="6605592" cy="2795909"/>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C. Phần cứng.</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232729" y="238569"/>
            <a:ext cx="16821782" cy="3014100"/>
            <a:chOff x="150128" y="102542"/>
            <a:chExt cx="11214521"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257584" cy="1863939"/>
              <a:chOff x="1107064" y="247999"/>
              <a:chExt cx="10493648"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5"/>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372128" y="363486"/>
                <a:ext cx="10228584"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r>
                  <a:rPr lang="en-US" sz="5250" b="1">
                    <a:solidFill>
                      <a:prstClr val="white"/>
                    </a:solidFill>
                    <a:latin typeface="Arial" panose="020B0604020202020204" pitchFamily="34" charset="0"/>
                    <a:ea typeface="Tahoma" panose="020B0604030504040204" pitchFamily="34" charset="0"/>
                    <a:cs typeface="Arial" panose="020B0604020202020204" pitchFamily="34" charset="0"/>
                  </a:rPr>
                  <a:t>Câu 3: Trình duyệt web Microsoft Edge là gì?</a:t>
                </a:r>
                <a:endParaRPr lang="en-US" sz="5250" b="1"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33603"/>
              <a:ext cx="909210" cy="707886"/>
            </a:xfrm>
            <a:prstGeom prst="rect">
              <a:avLst/>
            </a:prstGeom>
            <a:noFill/>
          </p:spPr>
          <p:txBody>
            <a:bodyPr wrap="square" rtlCol="0" anchor="ctr">
              <a:spAutoFit/>
            </a:bodyPr>
            <a:lstStyle/>
            <a:p>
              <a:pPr algn="ctr" defTabSz="1371600"/>
              <a:r>
                <a:rPr lang="en-US" sz="6300" b="1" dirty="0">
                  <a:solidFill>
                    <a:prstClr val="white"/>
                  </a:solidFill>
                  <a:latin typeface="Arial" panose="020B0604020202020204" pitchFamily="34" charset="0"/>
                  <a:cs typeface="Arial" panose="020B0604020202020204" pitchFamily="34" charset="0"/>
                </a:rPr>
                <a:t>03</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470883" y="635205"/>
            <a:ext cx="1992228" cy="1992228"/>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8"/>
          <a:stretch>
            <a:fillRect/>
          </a:stretch>
        </p:blipFill>
        <p:spPr>
          <a:xfrm>
            <a:off x="-2490167" y="635206"/>
            <a:ext cx="1993565" cy="1993565"/>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861933" y="3856915"/>
            <a:ext cx="731045" cy="731045"/>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1831648" y="5263196"/>
            <a:ext cx="731045" cy="731045"/>
          </a:xfrm>
          <a:prstGeom prst="rect">
            <a:avLst/>
          </a:prstGeom>
        </p:spPr>
      </p:pic>
      <p:pic>
        <p:nvPicPr>
          <p:cNvPr id="44" name="Picture 43">
            <a:hlinkClick r:id="" action="ppaction://hlinkshowjump?jump=nextslide"/>
            <a:extLst>
              <a:ext uri="{FF2B5EF4-FFF2-40B4-BE49-F238E27FC236}">
                <a16:creationId xmlns:a16="http://schemas.microsoft.com/office/drawing/2014/main" id="{5870274D-E5B8-40AA-88BC-9DF8C900FF8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17085022" y="740831"/>
            <a:ext cx="941834" cy="941834"/>
          </a:xfrm>
          <a:prstGeom prst="rect">
            <a:avLst/>
          </a:prstGeom>
        </p:spPr>
      </p:pic>
    </p:spTree>
    <p:extLst>
      <p:ext uri="{BB962C8B-B14F-4D97-AF65-F5344CB8AC3E}">
        <p14:creationId xmlns:p14="http://schemas.microsoft.com/office/powerpoint/2010/main" val="33709929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anim calcmode="lin" valueType="num">
                                      <p:cBhvr>
                                        <p:cTn id="19" dur="500" fill="hold"/>
                                        <p:tgtEl>
                                          <p:spTgt spid="20"/>
                                        </p:tgtEl>
                                        <p:attrNameLst>
                                          <p:attrName>ppt_x</p:attrName>
                                        </p:attrNameLst>
                                      </p:cBhvr>
                                      <p:tavLst>
                                        <p:tav tm="0">
                                          <p:val>
                                            <p:fltVal val="0.5"/>
                                          </p:val>
                                        </p:tav>
                                        <p:tav tm="100000">
                                          <p:val>
                                            <p:strVal val="#ppt_x"/>
                                          </p:val>
                                        </p:tav>
                                      </p:tavLst>
                                    </p:anim>
                                    <p:anim calcmode="lin" valueType="num">
                                      <p:cBhvr>
                                        <p:cTn id="20" dur="500" fill="hold"/>
                                        <p:tgtEl>
                                          <p:spTgt spid="20"/>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500" fill="hold"/>
                                        <p:tgtEl>
                                          <p:spTgt spid="2"/>
                                        </p:tgtEl>
                                        <p:attrNameLst>
                                          <p:attrName>ppt_w</p:attrName>
                                        </p:attrNameLst>
                                      </p:cBhvr>
                                      <p:tavLst>
                                        <p:tav tm="0">
                                          <p:val>
                                            <p:fltVal val="0"/>
                                          </p:val>
                                        </p:tav>
                                        <p:tav tm="100000">
                                          <p:val>
                                            <p:strVal val="#ppt_w"/>
                                          </p:val>
                                        </p:tav>
                                      </p:tavLst>
                                    </p:anim>
                                    <p:anim calcmode="lin" valueType="num">
                                      <p:cBhvr>
                                        <p:cTn id="41" dur="500" fill="hold"/>
                                        <p:tgtEl>
                                          <p:spTgt spid="2"/>
                                        </p:tgtEl>
                                        <p:attrNameLst>
                                          <p:attrName>ppt_h</p:attrName>
                                        </p:attrNameLst>
                                      </p:cBhvr>
                                      <p:tavLst>
                                        <p:tav tm="0">
                                          <p:val>
                                            <p:fltVal val="0"/>
                                          </p:val>
                                        </p:tav>
                                        <p:tav tm="100000">
                                          <p:val>
                                            <p:strVal val="#ppt_h"/>
                                          </p:val>
                                        </p:tav>
                                      </p:tavLst>
                                    </p:anim>
                                    <p:animEffect transition="in" filter="fade">
                                      <p:cBhvr>
                                        <p:cTn id="42" dur="500"/>
                                        <p:tgtEl>
                                          <p:spTgt spid="2"/>
                                        </p:tgtEl>
                                      </p:cBhvr>
                                    </p:animEffect>
                                    <p:anim calcmode="lin" valueType="num">
                                      <p:cBhvr>
                                        <p:cTn id="43" dur="500" fill="hold"/>
                                        <p:tgtEl>
                                          <p:spTgt spid="2"/>
                                        </p:tgtEl>
                                        <p:attrNameLst>
                                          <p:attrName>ppt_x</p:attrName>
                                        </p:attrNameLst>
                                      </p:cBhvr>
                                      <p:tavLst>
                                        <p:tav tm="0">
                                          <p:val>
                                            <p:fltVal val="0.5"/>
                                          </p:val>
                                        </p:tav>
                                        <p:tav tm="100000">
                                          <p:val>
                                            <p:strVal val="#ppt_x"/>
                                          </p:val>
                                        </p:tav>
                                      </p:tavLst>
                                    </p:anim>
                                    <p:anim calcmode="lin" valueType="num">
                                      <p:cBhvr>
                                        <p:cTn id="44" dur="500" fill="hold"/>
                                        <p:tgtEl>
                                          <p:spTgt spid="2"/>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4"/>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4"/>
                                        </p:tgtEl>
                                      </p:cBhvr>
                                    </p:animEffect>
                                    <p:animScale>
                                      <p:cBhvr>
                                        <p:cTn id="341" dur="250" autoRev="1" fill="hold"/>
                                        <p:tgtEl>
                                          <p:spTgt spid="44"/>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4"/>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7"/>
          <a:stretch>
            <a:fillRect/>
          </a:stretch>
        </p:blipFill>
        <p:spPr>
          <a:xfrm>
            <a:off x="-15006" y="-2786574"/>
            <a:ext cx="18303005" cy="13073574"/>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8"/>
          <a:stretch>
            <a:fillRect/>
          </a:stretch>
        </p:blipFill>
        <p:spPr>
          <a:xfrm>
            <a:off x="0" y="-2775856"/>
            <a:ext cx="18288000" cy="13062857"/>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5004" y="-2787699"/>
            <a:ext cx="18303005" cy="13071902"/>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9270504" y="4578464"/>
            <a:ext cx="2002707" cy="1454022"/>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1"/>
          <a:stretch>
            <a:fillRect/>
          </a:stretch>
        </p:blipFill>
        <p:spPr>
          <a:xfrm>
            <a:off x="6810958" y="7823971"/>
            <a:ext cx="2021000" cy="1444877"/>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6806356" y="4558892"/>
            <a:ext cx="2015384" cy="1454022"/>
          </a:xfrm>
          <a:prstGeom prst="rect">
            <a:avLst/>
          </a:prstGeom>
        </p:spPr>
      </p:pic>
      <p:pic>
        <p:nvPicPr>
          <p:cNvPr id="44" name="Picture 43">
            <a:hlinkClick r:id="" action="ppaction://hlinkshowjump?jump=nextslide"/>
            <a:extLst>
              <a:ext uri="{FF2B5EF4-FFF2-40B4-BE49-F238E27FC236}">
                <a16:creationId xmlns:a16="http://schemas.microsoft.com/office/drawing/2014/main" id="{4B2FD2F9-215A-4CF1-B8A2-FDBAAC8A7157}"/>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17085022" y="740831"/>
            <a:ext cx="941834" cy="941834"/>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9187101" y="7810355"/>
            <a:ext cx="2002707" cy="1454021"/>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18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163274" y="5628719"/>
            <a:ext cx="1754282" cy="2195252"/>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11050434" y="7009568"/>
            <a:ext cx="6594912" cy="2806626"/>
            <a:chOff x="418429" y="2465042"/>
            <a:chExt cx="4396608" cy="1871084"/>
          </a:xfrm>
        </p:grpSpPr>
        <p:sp>
          <p:nvSpPr>
            <p:cNvPr id="26" name="Freeform: Shape 25">
              <a:extLst>
                <a:ext uri="{FF2B5EF4-FFF2-40B4-BE49-F238E27FC236}">
                  <a16:creationId xmlns:a16="http://schemas.microsoft.com/office/drawing/2014/main" id="{DE107CBF-D45A-4821-9AF9-91E811B920BF}"/>
                </a:ext>
              </a:extLst>
            </p:cNvPr>
            <p:cNvSpPr/>
            <p:nvPr/>
          </p:nvSpPr>
          <p:spPr>
            <a:xfrm>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765958" y="249201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300">
                  <a:solidFill>
                    <a:srgbClr val="9C5043"/>
                  </a:solidFill>
                  <a:latin typeface="Arial" panose="020B0604020202020204" pitchFamily="34" charset="0"/>
                  <a:ea typeface="Tahoma" panose="020B0604030504040204" pitchFamily="34" charset="0"/>
                  <a:cs typeface="Arial" panose="020B0604020202020204" pitchFamily="34" charset="0"/>
                </a:rPr>
                <a:t>D. Phần cứng và phần mềm đều phụ thuộc lẫn nhau để làm cho máy tính hoạt động.</a:t>
              </a:r>
              <a:endParaRPr lang="en-US" sz="330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620597" y="6977408"/>
            <a:ext cx="6601959" cy="2795909"/>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300">
                  <a:solidFill>
                    <a:srgbClr val="9C5043"/>
                  </a:solidFill>
                  <a:latin typeface="Arial" panose="020B0604020202020204" pitchFamily="34" charset="0"/>
                  <a:ea typeface="Tahoma" panose="020B0604030504040204" pitchFamily="34" charset="0"/>
                  <a:cs typeface="Arial" panose="020B0604020202020204" pitchFamily="34" charset="0"/>
                </a:rPr>
                <a:t>C. Phần mềm cần phần cứng để hoạt động; phần cứng có thể hoạt động độc lập.</a:t>
              </a:r>
              <a:endParaRPr lang="en-US" sz="330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627537" y="3670451"/>
            <a:ext cx="6615564" cy="2796581"/>
            <a:chOff x="7363195" y="2465042"/>
            <a:chExt cx="4410376" cy="1864387"/>
          </a:xfrm>
        </p:grpSpPr>
        <p:sp>
          <p:nvSpPr>
            <p:cNvPr id="58" name="Freeform: Shape 57">
              <a:extLst>
                <a:ext uri="{FF2B5EF4-FFF2-40B4-BE49-F238E27FC236}">
                  <a16:creationId xmlns:a16="http://schemas.microsoft.com/office/drawing/2014/main" id="{F2A6F710-A8CF-4338-BF74-99DD36D700F5}"/>
                </a:ext>
              </a:extLst>
            </p:cNvPr>
            <p:cNvSpPr/>
            <p:nvPr/>
          </p:nvSpPr>
          <p:spPr>
            <a:xfrm flipH="1">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363195" y="248532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600">
                  <a:solidFill>
                    <a:srgbClr val="9C5043"/>
                  </a:solidFill>
                  <a:latin typeface="Arial" panose="020B0604020202020204" pitchFamily="34" charset="0"/>
                  <a:ea typeface="Tahoma" panose="020B0604030504040204" pitchFamily="34" charset="0"/>
                  <a:cs typeface="Arial" panose="020B0604020202020204" pitchFamily="34" charset="0"/>
                </a:rPr>
                <a:t>A. Là hai phần hoạt động độc lập.</a:t>
              </a:r>
              <a:endParaRPr lang="en-US" sz="360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11054355" y="3676295"/>
            <a:ext cx="6605592" cy="2795909"/>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300">
                  <a:solidFill>
                    <a:srgbClr val="9C5043"/>
                  </a:solidFill>
                  <a:latin typeface="Arial" panose="020B0604020202020204" pitchFamily="34" charset="0"/>
                  <a:ea typeface="Tahoma" panose="020B0604030504040204" pitchFamily="34" charset="0"/>
                  <a:cs typeface="Arial" panose="020B0604020202020204" pitchFamily="34" charset="0"/>
                </a:rPr>
                <a:t>B. Phần cứng cần phần mềm để hoạt động; phần mềm có thể hoạt động độc lập.</a:t>
              </a:r>
              <a:endParaRPr lang="en-US" sz="330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232729" y="238569"/>
            <a:ext cx="16691210" cy="301410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6"/>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en-US" sz="5400" b="1">
                    <a:solidFill>
                      <a:prstClr val="white"/>
                    </a:solidFill>
                    <a:latin typeface="Arial" panose="020B0604020202020204" pitchFamily="34" charset="0"/>
                    <a:ea typeface="Tahoma" panose="020B0604030504040204" pitchFamily="34" charset="0"/>
                    <a:cs typeface="Arial" panose="020B0604020202020204" pitchFamily="34" charset="0"/>
                  </a:rPr>
                  <a:t>Câu 4: Mối quan hệ giữa phần cứng và phần mềm của máy tính là gì?</a:t>
                </a:r>
                <a:endParaRPr lang="en-US" sz="5400" b="1"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33603"/>
              <a:ext cx="909210" cy="707886"/>
            </a:xfrm>
            <a:prstGeom prst="rect">
              <a:avLst/>
            </a:prstGeom>
            <a:noFill/>
          </p:spPr>
          <p:txBody>
            <a:bodyPr wrap="square" rtlCol="0" anchor="ctr">
              <a:spAutoFit/>
            </a:bodyPr>
            <a:lstStyle/>
            <a:p>
              <a:pPr algn="ctr" defTabSz="1371600"/>
              <a:r>
                <a:rPr lang="en-US" sz="6300" b="1" dirty="0">
                  <a:solidFill>
                    <a:prstClr val="white"/>
                  </a:solidFill>
                  <a:latin typeface="Arial" panose="020B0604020202020204" pitchFamily="34" charset="0"/>
                  <a:cs typeface="Arial" panose="020B0604020202020204" pitchFamily="34" charset="0"/>
                </a:rPr>
                <a:t>04</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470883" y="635205"/>
            <a:ext cx="1992228" cy="1992228"/>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8"/>
          <a:stretch>
            <a:fillRect/>
          </a:stretch>
        </p:blipFill>
        <p:spPr>
          <a:xfrm>
            <a:off x="-2490167" y="635206"/>
            <a:ext cx="1993565" cy="1993565"/>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861933" y="3856915"/>
            <a:ext cx="731045" cy="731045"/>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1831648" y="5263196"/>
            <a:ext cx="731045" cy="731045"/>
          </a:xfrm>
          <a:prstGeom prst="rect">
            <a:avLst/>
          </a:prstGeom>
        </p:spPr>
      </p:pic>
    </p:spTree>
    <p:extLst>
      <p:ext uri="{BB962C8B-B14F-4D97-AF65-F5344CB8AC3E}">
        <p14:creationId xmlns:p14="http://schemas.microsoft.com/office/powerpoint/2010/main" val="7092375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fltVal val="0.5"/>
                                          </p:val>
                                        </p:tav>
                                        <p:tav tm="100000">
                                          <p:val>
                                            <p:strVal val="#ppt_x"/>
                                          </p:val>
                                        </p:tav>
                                      </p:tavLst>
                                    </p:anim>
                                    <p:anim calcmode="lin" valueType="num">
                                      <p:cBhvr>
                                        <p:cTn id="20" dur="500" fill="hold"/>
                                        <p:tgtEl>
                                          <p:spTgt spid="15"/>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p:cTn id="28" dur="500" fill="hold"/>
                                        <p:tgtEl>
                                          <p:spTgt spid="21"/>
                                        </p:tgtEl>
                                        <p:attrNameLst>
                                          <p:attrName>ppt_w</p:attrName>
                                        </p:attrNameLst>
                                      </p:cBhvr>
                                      <p:tavLst>
                                        <p:tav tm="0">
                                          <p:val>
                                            <p:fltVal val="0"/>
                                          </p:val>
                                        </p:tav>
                                        <p:tav tm="100000">
                                          <p:val>
                                            <p:strVal val="#ppt_w"/>
                                          </p:val>
                                        </p:tav>
                                      </p:tavLst>
                                    </p:anim>
                                    <p:anim calcmode="lin" valueType="num">
                                      <p:cBhvr>
                                        <p:cTn id="29" dur="500" fill="hold"/>
                                        <p:tgtEl>
                                          <p:spTgt spid="21"/>
                                        </p:tgtEl>
                                        <p:attrNameLst>
                                          <p:attrName>ppt_h</p:attrName>
                                        </p:attrNameLst>
                                      </p:cBhvr>
                                      <p:tavLst>
                                        <p:tav tm="0">
                                          <p:val>
                                            <p:fltVal val="0"/>
                                          </p:val>
                                        </p:tav>
                                        <p:tav tm="100000">
                                          <p:val>
                                            <p:strVal val="#ppt_h"/>
                                          </p:val>
                                        </p:tav>
                                      </p:tavLst>
                                    </p:anim>
                                    <p:animEffect transition="in" filter="fade">
                                      <p:cBhvr>
                                        <p:cTn id="30" dur="500"/>
                                        <p:tgtEl>
                                          <p:spTgt spid="21"/>
                                        </p:tgtEl>
                                      </p:cBhvr>
                                    </p:animEffect>
                                    <p:anim calcmode="lin" valueType="num">
                                      <p:cBhvr>
                                        <p:cTn id="31" dur="500" fill="hold"/>
                                        <p:tgtEl>
                                          <p:spTgt spid="21"/>
                                        </p:tgtEl>
                                        <p:attrNameLst>
                                          <p:attrName>ppt_x</p:attrName>
                                        </p:attrNameLst>
                                      </p:cBhvr>
                                      <p:tavLst>
                                        <p:tav tm="0">
                                          <p:val>
                                            <p:fltVal val="0.5"/>
                                          </p:val>
                                        </p:tav>
                                        <p:tav tm="100000">
                                          <p:val>
                                            <p:strVal val="#ppt_x"/>
                                          </p:val>
                                        </p:tav>
                                      </p:tavLst>
                                    </p:anim>
                                    <p:anim calcmode="lin" valueType="num">
                                      <p:cBhvr>
                                        <p:cTn id="32" dur="500" fill="hold"/>
                                        <p:tgtEl>
                                          <p:spTgt spid="21"/>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fltVal val="0.5"/>
                                          </p:val>
                                        </p:tav>
                                        <p:tav tm="100000">
                                          <p:val>
                                            <p:strVal val="#ppt_x"/>
                                          </p:val>
                                        </p:tav>
                                      </p:tavLst>
                                    </p:anim>
                                    <p:anim calcmode="lin" valueType="num">
                                      <p:cBhvr>
                                        <p:cTn id="44" dur="500" fill="hold"/>
                                        <p:tgtEl>
                                          <p:spTgt spid="20"/>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 calcmode="lin" valueType="num">
                                      <p:cBhvr>
                                        <p:cTn id="52" dur="500" fill="hold"/>
                                        <p:tgtEl>
                                          <p:spTgt spid="2"/>
                                        </p:tgtEl>
                                        <p:attrNameLst>
                                          <p:attrName>ppt_w</p:attrName>
                                        </p:attrNameLst>
                                      </p:cBhvr>
                                      <p:tavLst>
                                        <p:tav tm="0">
                                          <p:val>
                                            <p:fltVal val="0"/>
                                          </p:val>
                                        </p:tav>
                                        <p:tav tm="100000">
                                          <p:val>
                                            <p:strVal val="#ppt_w"/>
                                          </p:val>
                                        </p:tav>
                                      </p:tavLst>
                                    </p:anim>
                                    <p:anim calcmode="lin" valueType="num">
                                      <p:cBhvr>
                                        <p:cTn id="53" dur="500" fill="hold"/>
                                        <p:tgtEl>
                                          <p:spTgt spid="2"/>
                                        </p:tgtEl>
                                        <p:attrNameLst>
                                          <p:attrName>ppt_h</p:attrName>
                                        </p:attrNameLst>
                                      </p:cBhvr>
                                      <p:tavLst>
                                        <p:tav tm="0">
                                          <p:val>
                                            <p:fltVal val="0"/>
                                          </p:val>
                                        </p:tav>
                                        <p:tav tm="100000">
                                          <p:val>
                                            <p:strVal val="#ppt_h"/>
                                          </p:val>
                                        </p:tav>
                                      </p:tavLst>
                                    </p:anim>
                                    <p:animEffect transition="in" filter="fade">
                                      <p:cBhvr>
                                        <p:cTn id="54" dur="500"/>
                                        <p:tgtEl>
                                          <p:spTgt spid="2"/>
                                        </p:tgtEl>
                                      </p:cBhvr>
                                    </p:animEffect>
                                    <p:anim calcmode="lin" valueType="num">
                                      <p:cBhvr>
                                        <p:cTn id="55" dur="500" fill="hold"/>
                                        <p:tgtEl>
                                          <p:spTgt spid="2"/>
                                        </p:tgtEl>
                                        <p:attrNameLst>
                                          <p:attrName>ppt_x</p:attrName>
                                        </p:attrNameLst>
                                      </p:cBhvr>
                                      <p:tavLst>
                                        <p:tav tm="0">
                                          <p:val>
                                            <p:fltVal val="0.5"/>
                                          </p:val>
                                        </p:tav>
                                        <p:tav tm="100000">
                                          <p:val>
                                            <p:strVal val="#ppt_x"/>
                                          </p:val>
                                        </p:tav>
                                      </p:tavLst>
                                    </p:anim>
                                    <p:anim calcmode="lin" valueType="num">
                                      <p:cBhvr>
                                        <p:cTn id="56" dur="500" fill="hold"/>
                                        <p:tgtEl>
                                          <p:spTgt spid="2"/>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4"/>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4"/>
                                        </p:tgtEl>
                                      </p:cBhvr>
                                    </p:animEffect>
                                    <p:animScale>
                                      <p:cBhvr>
                                        <p:cTn id="341" dur="250" autoRev="1" fill="hold"/>
                                        <p:tgtEl>
                                          <p:spTgt spid="44"/>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4"/>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5CA96DE-78A4-4D71-9018-4AC46FF435DE}"/>
              </a:ext>
            </a:extLst>
          </p:cNvPr>
          <p:cNvPicPr>
            <a:picLocks noChangeAspect="1"/>
          </p:cNvPicPr>
          <p:nvPr/>
        </p:nvPicPr>
        <p:blipFill>
          <a:blip r:embed="rId7"/>
          <a:stretch>
            <a:fillRect/>
          </a:stretch>
        </p:blipFill>
        <p:spPr>
          <a:xfrm>
            <a:off x="-15006" y="-2786574"/>
            <a:ext cx="18303005" cy="13073574"/>
          </a:xfrm>
          <a:prstGeom prst="rect">
            <a:avLst/>
          </a:prstGeom>
        </p:spPr>
      </p:pic>
      <p:pic>
        <p:nvPicPr>
          <p:cNvPr id="33" name="Picture 32">
            <a:extLst>
              <a:ext uri="{FF2B5EF4-FFF2-40B4-BE49-F238E27FC236}">
                <a16:creationId xmlns:a16="http://schemas.microsoft.com/office/drawing/2014/main" id="{734ECCA8-0C93-4070-BC07-21CD5B1A208E}"/>
              </a:ext>
            </a:extLst>
          </p:cNvPr>
          <p:cNvPicPr>
            <a:picLocks noChangeAspect="1"/>
          </p:cNvPicPr>
          <p:nvPr/>
        </p:nvPicPr>
        <p:blipFill>
          <a:blip r:embed="rId8"/>
          <a:stretch>
            <a:fillRect/>
          </a:stretch>
        </p:blipFill>
        <p:spPr>
          <a:xfrm>
            <a:off x="0" y="-2775856"/>
            <a:ext cx="18288000" cy="13062857"/>
          </a:xfrm>
          <a:prstGeom prst="rect">
            <a:avLst/>
          </a:prstGeom>
        </p:spPr>
      </p:pic>
      <p:pic>
        <p:nvPicPr>
          <p:cNvPr id="4" name="Picture 3">
            <a:extLst>
              <a:ext uri="{FF2B5EF4-FFF2-40B4-BE49-F238E27FC236}">
                <a16:creationId xmlns:a16="http://schemas.microsoft.com/office/drawing/2014/main" id="{BDC1A603-354F-435D-AEB7-58626DEC55F5}"/>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15004" y="-2787699"/>
            <a:ext cx="18303005" cy="13071902"/>
          </a:xfrm>
          <a:prstGeom prst="rect">
            <a:avLst/>
          </a:prstGeom>
        </p:spPr>
      </p:pic>
      <p:pic>
        <p:nvPicPr>
          <p:cNvPr id="21" name="Picture 20">
            <a:extLst>
              <a:ext uri="{FF2B5EF4-FFF2-40B4-BE49-F238E27FC236}">
                <a16:creationId xmlns:a16="http://schemas.microsoft.com/office/drawing/2014/main" id="{101CE774-744F-4C7A-9955-F73491C34842}"/>
              </a:ext>
            </a:extLst>
          </p:cNvPr>
          <p:cNvPicPr>
            <a:picLocks noChangeAspect="1"/>
          </p:cNvPicPr>
          <p:nvPr/>
        </p:nvPicPr>
        <p:blipFill>
          <a:blip r:embed="rId10"/>
          <a:stretch>
            <a:fillRect/>
          </a:stretch>
        </p:blipFill>
        <p:spPr>
          <a:xfrm>
            <a:off x="9245552" y="7823970"/>
            <a:ext cx="2021000" cy="1454022"/>
          </a:xfrm>
          <a:prstGeom prst="rect">
            <a:avLst/>
          </a:prstGeom>
        </p:spPr>
      </p:pic>
      <p:pic>
        <p:nvPicPr>
          <p:cNvPr id="20" name="Picture 19">
            <a:extLst>
              <a:ext uri="{FF2B5EF4-FFF2-40B4-BE49-F238E27FC236}">
                <a16:creationId xmlns:a16="http://schemas.microsoft.com/office/drawing/2014/main" id="{DB788A32-C95B-4003-9294-ED973E5BF647}"/>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6820103" y="4540757"/>
            <a:ext cx="2002707" cy="1444877"/>
          </a:xfrm>
          <a:prstGeom prst="rect">
            <a:avLst/>
          </a:prstGeom>
        </p:spPr>
      </p:pic>
      <p:pic>
        <p:nvPicPr>
          <p:cNvPr id="15" name="Picture 14">
            <a:extLst>
              <a:ext uri="{FF2B5EF4-FFF2-40B4-BE49-F238E27FC236}">
                <a16:creationId xmlns:a16="http://schemas.microsoft.com/office/drawing/2014/main" id="{C9D7EF65-CD86-4DEA-82CE-78B4750B4F6D}"/>
              </a:ext>
            </a:extLst>
          </p:cNvPr>
          <p:cNvPicPr>
            <a:picLocks noChangeAspect="1"/>
          </p:cNvPicPr>
          <p:nvPr/>
        </p:nvPicPr>
        <p:blipFill>
          <a:blip r:embed="rId12"/>
          <a:stretch>
            <a:fillRect/>
          </a:stretch>
        </p:blipFill>
        <p:spPr>
          <a:xfrm>
            <a:off x="9243370" y="4576316"/>
            <a:ext cx="2021000" cy="1454022"/>
          </a:xfrm>
          <a:prstGeom prst="rect">
            <a:avLst/>
          </a:prstGeom>
        </p:spPr>
      </p:pic>
      <p:pic>
        <p:nvPicPr>
          <p:cNvPr id="2" name="Picture 1">
            <a:extLst>
              <a:ext uri="{FF2B5EF4-FFF2-40B4-BE49-F238E27FC236}">
                <a16:creationId xmlns:a16="http://schemas.microsoft.com/office/drawing/2014/main" id="{CD62D86A-FAC6-4AAB-B7AD-13AF6333299A}"/>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6813766" y="7832573"/>
            <a:ext cx="2015384" cy="1454022"/>
          </a:xfrm>
          <a:prstGeom prst="rect">
            <a:avLst/>
          </a:prstGeom>
        </p:spPr>
      </p:pic>
      <p:cxnSp>
        <p:nvCxnSpPr>
          <p:cNvPr id="6" name="Straight Connector 5">
            <a:extLst>
              <a:ext uri="{FF2B5EF4-FFF2-40B4-BE49-F238E27FC236}">
                <a16:creationId xmlns:a16="http://schemas.microsoft.com/office/drawing/2014/main" id="{3EF2F97A-9E2C-4C1B-9BA8-A29231423BAA}"/>
              </a:ext>
            </a:extLst>
          </p:cNvPr>
          <p:cNvCxnSpPr>
            <a:cxnSpLocks/>
          </p:cNvCxnSpPr>
          <p:nvPr/>
        </p:nvCxnSpPr>
        <p:spPr>
          <a:xfrm>
            <a:off x="0" y="0"/>
            <a:ext cx="1828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BC6A1B7-E8F3-46D7-A22A-84F8AB3A969A}"/>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163274" y="5628719"/>
            <a:ext cx="1754282" cy="2195252"/>
          </a:xfrm>
          <a:prstGeom prst="rect">
            <a:avLst/>
          </a:prstGeom>
        </p:spPr>
      </p:pic>
      <p:grpSp>
        <p:nvGrpSpPr>
          <p:cNvPr id="16" name="Group 15">
            <a:extLst>
              <a:ext uri="{FF2B5EF4-FFF2-40B4-BE49-F238E27FC236}">
                <a16:creationId xmlns:a16="http://schemas.microsoft.com/office/drawing/2014/main" id="{2125B487-0096-4B93-AE2A-35F664CA4945}"/>
              </a:ext>
            </a:extLst>
          </p:cNvPr>
          <p:cNvGrpSpPr/>
          <p:nvPr/>
        </p:nvGrpSpPr>
        <p:grpSpPr>
          <a:xfrm>
            <a:off x="610880" y="6979246"/>
            <a:ext cx="6611675" cy="2795912"/>
            <a:chOff x="407254" y="2465040"/>
            <a:chExt cx="4407783" cy="1863941"/>
          </a:xfrm>
        </p:grpSpPr>
        <p:sp>
          <p:nvSpPr>
            <p:cNvPr id="26" name="Freeform: Shape 25">
              <a:extLst>
                <a:ext uri="{FF2B5EF4-FFF2-40B4-BE49-F238E27FC236}">
                  <a16:creationId xmlns:a16="http://schemas.microsoft.com/office/drawing/2014/main" id="{DE107CBF-D45A-4821-9AF9-91E811B920BF}"/>
                </a:ext>
              </a:extLst>
            </p:cNvPr>
            <p:cNvSpPr/>
            <p:nvPr/>
          </p:nvSpPr>
          <p:spPr>
            <a:xfrm flipH="1">
              <a:off x="418429"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dirty="0">
                <a:solidFill>
                  <a:prstClr val="white"/>
                </a:solidFill>
                <a:latin typeface="Calibri" panose="020F0502020204030204"/>
              </a:endParaRPr>
            </a:p>
          </p:txBody>
        </p:sp>
        <p:sp>
          <p:nvSpPr>
            <p:cNvPr id="11" name="Rectangle: Rounded Corners 10">
              <a:extLst>
                <a:ext uri="{FF2B5EF4-FFF2-40B4-BE49-F238E27FC236}">
                  <a16:creationId xmlns:a16="http://schemas.microsoft.com/office/drawing/2014/main" id="{2D476256-F649-440E-8CB6-34553EE46959}"/>
                </a:ext>
              </a:extLst>
            </p:cNvPr>
            <p:cNvSpPr/>
            <p:nvPr/>
          </p:nvSpPr>
          <p:spPr>
            <a:xfrm>
              <a:off x="407254" y="2465040"/>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vi-VN" sz="3750">
                  <a:solidFill>
                    <a:srgbClr val="9C5043"/>
                  </a:solidFill>
                  <a:latin typeface="Arial" panose="020B0604020202020204" pitchFamily="34" charset="0"/>
                  <a:ea typeface="Tahoma" panose="020B0604030504040204" pitchFamily="34" charset="0"/>
                  <a:cs typeface="Tahoma" panose="020B0604030504040204" pitchFamily="34" charset="0"/>
                </a:rPr>
                <a:t>C. Truy cập vào liên kết từ người lạ.</a:t>
              </a:r>
              <a:endParaRPr lang="en-US" sz="3750" dirty="0">
                <a:solidFill>
                  <a:srgbClr val="9C5043"/>
                </a:solidFill>
                <a:latin typeface="Calibri" panose="020F0502020204030204"/>
                <a:ea typeface="Tahoma" panose="020B0604030504040204" pitchFamily="34" charset="0"/>
                <a:cs typeface="Tahoma" panose="020B0604030504040204" pitchFamily="34" charset="0"/>
              </a:endParaRPr>
            </a:p>
          </p:txBody>
        </p:sp>
      </p:grpSp>
      <p:grpSp>
        <p:nvGrpSpPr>
          <p:cNvPr id="17" name="Group 16">
            <a:extLst>
              <a:ext uri="{FF2B5EF4-FFF2-40B4-BE49-F238E27FC236}">
                <a16:creationId xmlns:a16="http://schemas.microsoft.com/office/drawing/2014/main" id="{3F6095D1-5BDA-4028-80BF-CF720429106A}"/>
              </a:ext>
            </a:extLst>
          </p:cNvPr>
          <p:cNvGrpSpPr/>
          <p:nvPr/>
        </p:nvGrpSpPr>
        <p:grpSpPr>
          <a:xfrm>
            <a:off x="620597" y="3694195"/>
            <a:ext cx="6601959" cy="2795909"/>
            <a:chOff x="413731" y="4651605"/>
            <a:chExt cx="4401306" cy="1863939"/>
          </a:xfrm>
        </p:grpSpPr>
        <p:sp>
          <p:nvSpPr>
            <p:cNvPr id="30" name="Freeform: Shape 29">
              <a:extLst>
                <a:ext uri="{FF2B5EF4-FFF2-40B4-BE49-F238E27FC236}">
                  <a16:creationId xmlns:a16="http://schemas.microsoft.com/office/drawing/2014/main" id="{18151A68-8ABC-4A1D-8A5B-E03CCFBD3F59}"/>
                </a:ext>
              </a:extLst>
            </p:cNvPr>
            <p:cNvSpPr/>
            <p:nvPr/>
          </p:nvSpPr>
          <p:spPr>
            <a:xfrm flipH="1">
              <a:off x="428436"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7" name="Rectangle: Rounded Corners 36">
              <a:extLst>
                <a:ext uri="{FF2B5EF4-FFF2-40B4-BE49-F238E27FC236}">
                  <a16:creationId xmlns:a16="http://schemas.microsoft.com/office/drawing/2014/main" id="{E5506EB0-83F9-49CB-A1BA-DE0BD904E95B}"/>
                </a:ext>
              </a:extLst>
            </p:cNvPr>
            <p:cNvSpPr/>
            <p:nvPr/>
          </p:nvSpPr>
          <p:spPr>
            <a:xfrm>
              <a:off x="413731" y="4651957"/>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A. Sử dụng khăn khô hoặc chổi nhỏ để vệ sinh bàn phím.</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8" name="Group 17">
            <a:extLst>
              <a:ext uri="{FF2B5EF4-FFF2-40B4-BE49-F238E27FC236}">
                <a16:creationId xmlns:a16="http://schemas.microsoft.com/office/drawing/2014/main" id="{3B4C7E7A-5F81-463B-9FDA-5F8A47FCDC1D}"/>
              </a:ext>
            </a:extLst>
          </p:cNvPr>
          <p:cNvGrpSpPr/>
          <p:nvPr/>
        </p:nvGrpSpPr>
        <p:grpSpPr>
          <a:xfrm>
            <a:off x="11065445" y="3697564"/>
            <a:ext cx="6624488" cy="2795909"/>
            <a:chOff x="7376963" y="2465042"/>
            <a:chExt cx="4416325" cy="1863939"/>
          </a:xfrm>
        </p:grpSpPr>
        <p:sp>
          <p:nvSpPr>
            <p:cNvPr id="58" name="Freeform: Shape 57">
              <a:extLst>
                <a:ext uri="{FF2B5EF4-FFF2-40B4-BE49-F238E27FC236}">
                  <a16:creationId xmlns:a16="http://schemas.microsoft.com/office/drawing/2014/main" id="{F2A6F710-A8CF-4338-BF74-99DD36D700F5}"/>
                </a:ext>
              </a:extLst>
            </p:cNvPr>
            <p:cNvSpPr/>
            <p:nvPr/>
          </p:nvSpPr>
          <p:spPr>
            <a:xfrm>
              <a:off x="7376963" y="2465042"/>
              <a:ext cx="4396608"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8" name="Rectangle: Rounded Corners 37">
              <a:extLst>
                <a:ext uri="{FF2B5EF4-FFF2-40B4-BE49-F238E27FC236}">
                  <a16:creationId xmlns:a16="http://schemas.microsoft.com/office/drawing/2014/main" id="{556501E9-9FDB-43AC-A584-2F09815162C2}"/>
                </a:ext>
              </a:extLst>
            </p:cNvPr>
            <p:cNvSpPr/>
            <p:nvPr/>
          </p:nvSpPr>
          <p:spPr>
            <a:xfrm>
              <a:off x="7757977" y="2474972"/>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en-US" sz="3750">
                  <a:solidFill>
                    <a:srgbClr val="9C5043"/>
                  </a:solidFill>
                  <a:latin typeface="Arial" panose="020B0604020202020204" pitchFamily="34" charset="0"/>
                  <a:ea typeface="Tahoma" panose="020B0604030504040204" pitchFamily="34" charset="0"/>
                  <a:cs typeface="Arial" panose="020B0604020202020204" pitchFamily="34" charset="0"/>
                </a:rPr>
                <a:t>B. Gõ bàn phím nhẹ nhàng, dứt khoát.</a:t>
              </a:r>
              <a:endParaRPr lang="en-US" sz="3750" dirty="0">
                <a:solidFill>
                  <a:srgbClr val="9C5043"/>
                </a:solidFill>
                <a:latin typeface="Arial" panose="020B0604020202020204" pitchFamily="34" charset="0"/>
                <a:ea typeface="Tahoma" panose="020B0604030504040204" pitchFamily="34" charset="0"/>
                <a:cs typeface="Arial" panose="020B0604020202020204" pitchFamily="34" charset="0"/>
              </a:endParaRPr>
            </a:p>
          </p:txBody>
        </p:sp>
      </p:grpSp>
      <p:grpSp>
        <p:nvGrpSpPr>
          <p:cNvPr id="19" name="Group 18">
            <a:extLst>
              <a:ext uri="{FF2B5EF4-FFF2-40B4-BE49-F238E27FC236}">
                <a16:creationId xmlns:a16="http://schemas.microsoft.com/office/drawing/2014/main" id="{F1EA9857-F9FD-46FE-98C0-E0E88372E3CE}"/>
              </a:ext>
            </a:extLst>
          </p:cNvPr>
          <p:cNvGrpSpPr/>
          <p:nvPr/>
        </p:nvGrpSpPr>
        <p:grpSpPr>
          <a:xfrm>
            <a:off x="11080455" y="6977408"/>
            <a:ext cx="6605592" cy="2795909"/>
            <a:chOff x="7386970" y="4651605"/>
            <a:chExt cx="4403728" cy="1863939"/>
          </a:xfrm>
        </p:grpSpPr>
        <p:sp>
          <p:nvSpPr>
            <p:cNvPr id="59" name="Freeform: Shape 58">
              <a:extLst>
                <a:ext uri="{FF2B5EF4-FFF2-40B4-BE49-F238E27FC236}">
                  <a16:creationId xmlns:a16="http://schemas.microsoft.com/office/drawing/2014/main" id="{D460C3EE-DC44-4D12-870D-2DE09B68AF9B}"/>
                </a:ext>
              </a:extLst>
            </p:cNvPr>
            <p:cNvSpPr/>
            <p:nvPr/>
          </p:nvSpPr>
          <p:spPr>
            <a:xfrm>
              <a:off x="7386970" y="4651605"/>
              <a:ext cx="4386601" cy="1863939"/>
            </a:xfrm>
            <a:custGeom>
              <a:avLst/>
              <a:gdLst>
                <a:gd name="connsiteX0" fmla="*/ 708935 w 4772605"/>
                <a:gd name="connsiteY0" fmla="*/ 0 h 1863939"/>
                <a:gd name="connsiteX1" fmla="*/ 4461942 w 4772605"/>
                <a:gd name="connsiteY1" fmla="*/ 0 h 1863939"/>
                <a:gd name="connsiteX2" fmla="*/ 4772605 w 4772605"/>
                <a:gd name="connsiteY2" fmla="*/ 310663 h 1863939"/>
                <a:gd name="connsiteX3" fmla="*/ 4772605 w 4772605"/>
                <a:gd name="connsiteY3" fmla="*/ 1553276 h 1863939"/>
                <a:gd name="connsiteX4" fmla="*/ 4461942 w 4772605"/>
                <a:gd name="connsiteY4" fmla="*/ 1863939 h 1863939"/>
                <a:gd name="connsiteX5" fmla="*/ 708935 w 4772605"/>
                <a:gd name="connsiteY5" fmla="*/ 1863939 h 1863939"/>
                <a:gd name="connsiteX6" fmla="*/ 398272 w 4772605"/>
                <a:gd name="connsiteY6" fmla="*/ 1553276 h 1863939"/>
                <a:gd name="connsiteX7" fmla="*/ 398272 w 4772605"/>
                <a:gd name="connsiteY7" fmla="*/ 622317 h 1863939"/>
                <a:gd name="connsiteX8" fmla="*/ 0 w 4772605"/>
                <a:gd name="connsiteY8" fmla="*/ 622317 h 1863939"/>
                <a:gd name="connsiteX9" fmla="*/ 398272 w 4772605"/>
                <a:gd name="connsiteY9" fmla="*/ 446165 h 1863939"/>
                <a:gd name="connsiteX10" fmla="*/ 398272 w 4772605"/>
                <a:gd name="connsiteY10" fmla="*/ 310663 h 1863939"/>
                <a:gd name="connsiteX11" fmla="*/ 708935 w 4772605"/>
                <a:gd name="connsiteY11" fmla="*/ 0 h 1863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72605" h="1863939">
                  <a:moveTo>
                    <a:pt x="708935" y="0"/>
                  </a:moveTo>
                  <a:lnTo>
                    <a:pt x="4461942" y="0"/>
                  </a:lnTo>
                  <a:cubicBezTo>
                    <a:pt x="4633516" y="0"/>
                    <a:pt x="4772605" y="139089"/>
                    <a:pt x="4772605" y="310663"/>
                  </a:cubicBezTo>
                  <a:lnTo>
                    <a:pt x="4772605" y="1553276"/>
                  </a:lnTo>
                  <a:cubicBezTo>
                    <a:pt x="4772605" y="1724850"/>
                    <a:pt x="4633516" y="1863939"/>
                    <a:pt x="4461942" y="1863939"/>
                  </a:cubicBezTo>
                  <a:lnTo>
                    <a:pt x="708935" y="1863939"/>
                  </a:lnTo>
                  <a:cubicBezTo>
                    <a:pt x="537361" y="1863939"/>
                    <a:pt x="398272" y="1724850"/>
                    <a:pt x="398272" y="1553276"/>
                  </a:cubicBezTo>
                  <a:lnTo>
                    <a:pt x="398272" y="622317"/>
                  </a:lnTo>
                  <a:lnTo>
                    <a:pt x="0" y="622317"/>
                  </a:lnTo>
                  <a:lnTo>
                    <a:pt x="398272" y="446165"/>
                  </a:lnTo>
                  <a:lnTo>
                    <a:pt x="398272" y="310663"/>
                  </a:lnTo>
                  <a:cubicBezTo>
                    <a:pt x="398272" y="139089"/>
                    <a:pt x="537361" y="0"/>
                    <a:pt x="708935" y="0"/>
                  </a:cubicBezTo>
                  <a:close/>
                </a:path>
              </a:pathLst>
            </a:custGeom>
            <a:solidFill>
              <a:schemeClr val="bg1"/>
            </a:solidFill>
            <a:ln w="28575">
              <a:solidFill>
                <a:srgbClr val="9C504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1371600"/>
              <a:endParaRPr lang="en-US" sz="2700">
                <a:solidFill>
                  <a:prstClr val="white"/>
                </a:solidFill>
                <a:latin typeface="Calibri" panose="020F0502020204030204"/>
              </a:endParaRPr>
            </a:p>
          </p:txBody>
        </p:sp>
        <p:sp>
          <p:nvSpPr>
            <p:cNvPr id="39" name="Rectangle: Rounded Corners 38">
              <a:extLst>
                <a:ext uri="{FF2B5EF4-FFF2-40B4-BE49-F238E27FC236}">
                  <a16:creationId xmlns:a16="http://schemas.microsoft.com/office/drawing/2014/main" id="{007442A2-F9C5-43FF-810D-EFCA0A5691BC}"/>
                </a:ext>
              </a:extLst>
            </p:cNvPr>
            <p:cNvSpPr/>
            <p:nvPr/>
          </p:nvSpPr>
          <p:spPr>
            <a:xfrm>
              <a:off x="7755387" y="4651791"/>
              <a:ext cx="4035311" cy="184410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1371600">
                <a:lnSpc>
                  <a:spcPct val="150000"/>
                </a:lnSpc>
              </a:pPr>
              <a:r>
                <a:rPr lang="vi-VN" sz="3750">
                  <a:solidFill>
                    <a:srgbClr val="9C5043"/>
                  </a:solidFill>
                  <a:latin typeface="Arial" panose="020B0604020202020204" pitchFamily="34" charset="0"/>
                  <a:ea typeface="Tahoma" panose="020B0604030504040204" pitchFamily="34" charset="0"/>
                  <a:cs typeface="Tahoma" panose="020B0604030504040204" pitchFamily="34" charset="0"/>
                </a:rPr>
                <a:t>D. Để máy tính ở nơi khô ráo, thoáng mát.</a:t>
              </a:r>
              <a:endParaRPr lang="en-US" sz="3750" dirty="0">
                <a:solidFill>
                  <a:srgbClr val="9C5043"/>
                </a:solidFill>
                <a:latin typeface="Calibri" panose="020F0502020204030204"/>
                <a:ea typeface="Tahoma" panose="020B0604030504040204" pitchFamily="34" charset="0"/>
                <a:cs typeface="Tahoma" panose="020B0604030504040204" pitchFamily="34" charset="0"/>
              </a:endParaRPr>
            </a:p>
          </p:txBody>
        </p:sp>
      </p:grpSp>
      <p:grpSp>
        <p:nvGrpSpPr>
          <p:cNvPr id="31" name="Group 30">
            <a:extLst>
              <a:ext uri="{FF2B5EF4-FFF2-40B4-BE49-F238E27FC236}">
                <a16:creationId xmlns:a16="http://schemas.microsoft.com/office/drawing/2014/main" id="{7FE0546E-6488-491E-8AA1-277B5CEB2FD6}"/>
              </a:ext>
            </a:extLst>
          </p:cNvPr>
          <p:cNvGrpSpPr/>
          <p:nvPr/>
        </p:nvGrpSpPr>
        <p:grpSpPr>
          <a:xfrm>
            <a:off x="232729" y="238569"/>
            <a:ext cx="16691210" cy="3014100"/>
            <a:chOff x="150128" y="102542"/>
            <a:chExt cx="11127473" cy="2009400"/>
          </a:xfrm>
        </p:grpSpPr>
        <p:grpSp>
          <p:nvGrpSpPr>
            <p:cNvPr id="10" name="Group 9">
              <a:extLst>
                <a:ext uri="{FF2B5EF4-FFF2-40B4-BE49-F238E27FC236}">
                  <a16:creationId xmlns:a16="http://schemas.microsoft.com/office/drawing/2014/main" id="{F8E54022-CBBB-4124-B256-472085A25CC7}"/>
                </a:ext>
              </a:extLst>
            </p:cNvPr>
            <p:cNvGrpSpPr/>
            <p:nvPr/>
          </p:nvGrpSpPr>
          <p:grpSpPr>
            <a:xfrm>
              <a:off x="1107065" y="248000"/>
              <a:ext cx="10170536" cy="1863939"/>
              <a:chOff x="1107064" y="247999"/>
              <a:chExt cx="10404597" cy="1863939"/>
            </a:xfrm>
          </p:grpSpPr>
          <p:pic>
            <p:nvPicPr>
              <p:cNvPr id="3" name="Picture 2">
                <a:extLst>
                  <a:ext uri="{FF2B5EF4-FFF2-40B4-BE49-F238E27FC236}">
                    <a16:creationId xmlns:a16="http://schemas.microsoft.com/office/drawing/2014/main" id="{CBD9B5C9-CA06-4115-934D-476E7C9299B8}"/>
                  </a:ext>
                </a:extLst>
              </p:cNvPr>
              <p:cNvPicPr>
                <a:picLocks noChangeAspect="1"/>
              </p:cNvPicPr>
              <p:nvPr/>
            </p:nvPicPr>
            <p:blipFill>
              <a:blip r:embed="rId15"/>
              <a:stretch>
                <a:fillRect/>
              </a:stretch>
            </p:blipFill>
            <p:spPr>
              <a:xfrm>
                <a:off x="1107064" y="247999"/>
                <a:ext cx="10404597" cy="1863939"/>
              </a:xfrm>
              <a:prstGeom prst="rect">
                <a:avLst/>
              </a:prstGeom>
            </p:spPr>
          </p:pic>
          <p:sp>
            <p:nvSpPr>
              <p:cNvPr id="5" name="Rectangle 4">
                <a:extLst>
                  <a:ext uri="{FF2B5EF4-FFF2-40B4-BE49-F238E27FC236}">
                    <a16:creationId xmlns:a16="http://schemas.microsoft.com/office/drawing/2014/main" id="{68CCCB1E-5D6D-4B1D-94ED-906BCD4A2D0C}"/>
                  </a:ext>
                </a:extLst>
              </p:cNvPr>
              <p:cNvSpPr/>
              <p:nvPr/>
            </p:nvSpPr>
            <p:spPr>
              <a:xfrm>
                <a:off x="1527388" y="359923"/>
                <a:ext cx="9698331"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lnSpc>
                    <a:spcPct val="150000"/>
                  </a:lnSpc>
                </a:pPr>
                <a:r>
                  <a:rPr lang="en-US" sz="5400" b="1">
                    <a:solidFill>
                      <a:prstClr val="white"/>
                    </a:solidFill>
                    <a:latin typeface="Arial" panose="020B0604020202020204" pitchFamily="34" charset="0"/>
                    <a:ea typeface="Tahoma" panose="020B0604030504040204" pitchFamily="34" charset="0"/>
                    <a:cs typeface="Arial" panose="020B0604020202020204" pitchFamily="34" charset="0"/>
                  </a:rPr>
                  <a:t>Câu 5: Đâu là thao tác </a:t>
                </a:r>
                <a:r>
                  <a:rPr lang="en-US" sz="5400" b="1" i="1">
                    <a:solidFill>
                      <a:prstClr val="black">
                        <a:lumMod val="95000"/>
                        <a:lumOff val="5000"/>
                      </a:prstClr>
                    </a:solidFill>
                    <a:latin typeface="Arial" panose="020B0604020202020204" pitchFamily="34" charset="0"/>
                    <a:ea typeface="Tahoma" panose="020B0604030504040204" pitchFamily="34" charset="0"/>
                    <a:cs typeface="Arial" panose="020B0604020202020204" pitchFamily="34" charset="0"/>
                  </a:rPr>
                  <a:t>không</a:t>
                </a:r>
                <a:r>
                  <a:rPr lang="en-US" sz="5400" b="1">
                    <a:solidFill>
                      <a:prstClr val="white"/>
                    </a:solidFill>
                    <a:latin typeface="Arial" panose="020B0604020202020204" pitchFamily="34" charset="0"/>
                    <a:ea typeface="Tahoma" panose="020B0604030504040204" pitchFamily="34" charset="0"/>
                    <a:cs typeface="Arial" panose="020B0604020202020204" pitchFamily="34" charset="0"/>
                  </a:rPr>
                  <a:t> đúng khi sử dụng máy tính? </a:t>
                </a:r>
                <a:endParaRPr lang="en-US" sz="5400" b="1" dirty="0">
                  <a:solidFill>
                    <a:prstClr val="white"/>
                  </a:solidFill>
                  <a:latin typeface="Arial" panose="020B0604020202020204" pitchFamily="34" charset="0"/>
                  <a:ea typeface="Tahoma" panose="020B0604030504040204" pitchFamily="34" charset="0"/>
                  <a:cs typeface="Arial" panose="020B0604020202020204" pitchFamily="34" charset="0"/>
                </a:endParaRPr>
              </a:p>
            </p:txBody>
          </p:sp>
        </p:grpSp>
        <p:pic>
          <p:nvPicPr>
            <p:cNvPr id="9" name="Picture 8">
              <a:extLst>
                <a:ext uri="{FF2B5EF4-FFF2-40B4-BE49-F238E27FC236}">
                  <a16:creationId xmlns:a16="http://schemas.microsoft.com/office/drawing/2014/main" id="{BA90CF18-B31B-4FFE-AF8E-D970FEA1326C}"/>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rot="16200000">
              <a:off x="-165942" y="418612"/>
              <a:ext cx="2009400" cy="1377259"/>
            </a:xfrm>
            <a:prstGeom prst="rect">
              <a:avLst/>
            </a:prstGeom>
          </p:spPr>
        </p:pic>
        <p:sp>
          <p:nvSpPr>
            <p:cNvPr id="29" name="TextBox 28">
              <a:extLst>
                <a:ext uri="{FF2B5EF4-FFF2-40B4-BE49-F238E27FC236}">
                  <a16:creationId xmlns:a16="http://schemas.microsoft.com/office/drawing/2014/main" id="{784446D1-0083-4268-9941-8C7553FD46F9}"/>
                </a:ext>
              </a:extLst>
            </p:cNvPr>
            <p:cNvSpPr txBox="1"/>
            <p:nvPr/>
          </p:nvSpPr>
          <p:spPr>
            <a:xfrm>
              <a:off x="506731" y="733603"/>
              <a:ext cx="909210" cy="707886"/>
            </a:xfrm>
            <a:prstGeom prst="rect">
              <a:avLst/>
            </a:prstGeom>
            <a:noFill/>
          </p:spPr>
          <p:txBody>
            <a:bodyPr wrap="square" rtlCol="0" anchor="ctr">
              <a:spAutoFit/>
            </a:bodyPr>
            <a:lstStyle/>
            <a:p>
              <a:pPr algn="ctr" defTabSz="1371600"/>
              <a:r>
                <a:rPr lang="en-US" sz="6300" b="1" dirty="0">
                  <a:solidFill>
                    <a:prstClr val="white"/>
                  </a:solidFill>
                  <a:latin typeface="Arial" panose="020B0604020202020204" pitchFamily="34" charset="0"/>
                  <a:cs typeface="Arial" panose="020B0604020202020204" pitchFamily="34" charset="0"/>
                </a:rPr>
                <a:t>05</a:t>
              </a:r>
            </a:p>
          </p:txBody>
        </p:sp>
      </p:grpSp>
      <p:pic>
        <p:nvPicPr>
          <p:cNvPr id="68" name="Picture 67">
            <a:extLst>
              <a:ext uri="{FF2B5EF4-FFF2-40B4-BE49-F238E27FC236}">
                <a16:creationId xmlns:a16="http://schemas.microsoft.com/office/drawing/2014/main" id="{F8ECF37D-87DA-4037-9AD8-19A7885886B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470883" y="635205"/>
            <a:ext cx="1992228" cy="1992228"/>
          </a:xfrm>
          <a:prstGeom prst="rect">
            <a:avLst/>
          </a:prstGeom>
        </p:spPr>
      </p:pic>
      <p:pic>
        <p:nvPicPr>
          <p:cNvPr id="14" name="Picture 13">
            <a:extLst>
              <a:ext uri="{FF2B5EF4-FFF2-40B4-BE49-F238E27FC236}">
                <a16:creationId xmlns:a16="http://schemas.microsoft.com/office/drawing/2014/main" id="{ECFDE3CD-C082-47B5-9D9B-98E503415D3F}"/>
              </a:ext>
            </a:extLst>
          </p:cNvPr>
          <p:cNvPicPr>
            <a:picLocks noChangeAspect="1"/>
          </p:cNvPicPr>
          <p:nvPr/>
        </p:nvPicPr>
        <p:blipFill>
          <a:blip r:embed="rId18"/>
          <a:stretch>
            <a:fillRect/>
          </a:stretch>
        </p:blipFill>
        <p:spPr>
          <a:xfrm>
            <a:off x="-2490167" y="635206"/>
            <a:ext cx="1993565" cy="1993565"/>
          </a:xfrm>
          <a:prstGeom prst="rect">
            <a:avLst/>
          </a:prstGeom>
        </p:spPr>
      </p:pic>
      <p:pic>
        <p:nvPicPr>
          <p:cNvPr id="7" name="AmthanhThua">
            <a:hlinkClick r:id="" action="ppaction://media"/>
            <a:extLst>
              <a:ext uri="{FF2B5EF4-FFF2-40B4-BE49-F238E27FC236}">
                <a16:creationId xmlns:a16="http://schemas.microsoft.com/office/drawing/2014/main" id="{6A298B67-43A1-4AC9-AFD5-E52AFF7EC3B7}"/>
              </a:ext>
            </a:extLst>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861933" y="3856915"/>
            <a:ext cx="731045" cy="731045"/>
          </a:xfrm>
          <a:prstGeom prst="rect">
            <a:avLst/>
          </a:prstGeom>
        </p:spPr>
      </p:pic>
      <p:pic>
        <p:nvPicPr>
          <p:cNvPr id="22"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4"/>
            <p:extLst>
              <p:ext uri="{DAA4B4D4-6D71-4841-9C94-3DE7FCFB9230}">
                <p14:media xmlns:p14="http://schemas.microsoft.com/office/powerpoint/2010/main" r:embed="rId3"/>
              </p:ext>
            </p:extLst>
          </p:nvPr>
        </p:nvPicPr>
        <p:blipFill>
          <a:blip r:embed="rId19"/>
          <a:stretch>
            <a:fillRect/>
          </a:stretch>
        </p:blipFill>
        <p:spPr>
          <a:xfrm>
            <a:off x="-1831648" y="5263196"/>
            <a:ext cx="731045" cy="731045"/>
          </a:xfrm>
          <a:prstGeom prst="rect">
            <a:avLst/>
          </a:prstGeom>
        </p:spPr>
      </p:pic>
      <p:pic>
        <p:nvPicPr>
          <p:cNvPr id="44" name="Picture 43">
            <a:hlinkClick r:id="" action="ppaction://hlinkshowjump?jump=nextslide"/>
            <a:extLst>
              <a:ext uri="{FF2B5EF4-FFF2-40B4-BE49-F238E27FC236}">
                <a16:creationId xmlns:a16="http://schemas.microsoft.com/office/drawing/2014/main" id="{5870274D-E5B8-40AA-88BC-9DF8C900FF8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flipH="1">
            <a:off x="17085022" y="740831"/>
            <a:ext cx="941834" cy="941834"/>
          </a:xfrm>
          <a:prstGeom prst="rect">
            <a:avLst/>
          </a:prstGeom>
        </p:spPr>
      </p:pic>
    </p:spTree>
    <p:extLst>
      <p:ext uri="{BB962C8B-B14F-4D97-AF65-F5344CB8AC3E}">
        <p14:creationId xmlns:p14="http://schemas.microsoft.com/office/powerpoint/2010/main" val="26962007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53" presetClass="entr" presetSubtype="528"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anim calcmode="lin" valueType="num">
                                      <p:cBhvr>
                                        <p:cTn id="19" dur="500" fill="hold"/>
                                        <p:tgtEl>
                                          <p:spTgt spid="20"/>
                                        </p:tgtEl>
                                        <p:attrNameLst>
                                          <p:attrName>ppt_x</p:attrName>
                                        </p:attrNameLst>
                                      </p:cBhvr>
                                      <p:tavLst>
                                        <p:tav tm="0">
                                          <p:val>
                                            <p:fltVal val="0.5"/>
                                          </p:val>
                                        </p:tav>
                                        <p:tav tm="100000">
                                          <p:val>
                                            <p:strVal val="#ppt_x"/>
                                          </p:val>
                                        </p:tav>
                                      </p:tavLst>
                                    </p:anim>
                                    <p:anim calcmode="lin" valueType="num">
                                      <p:cBhvr>
                                        <p:cTn id="20" dur="500" fill="hold"/>
                                        <p:tgtEl>
                                          <p:spTgt spid="20"/>
                                        </p:tgtEl>
                                        <p:attrNameLst>
                                          <p:attrName>ppt_y</p:attrName>
                                        </p:attrNameLst>
                                      </p:cBhvr>
                                      <p:tavLst>
                                        <p:tav tm="0">
                                          <p:val>
                                            <p:fltVal val="0.5"/>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par>
                          <p:cTn id="25" fill="hold">
                            <p:stCondLst>
                              <p:cond delay="2000"/>
                            </p:stCondLst>
                            <p:childTnLst>
                              <p:par>
                                <p:cTn id="26" presetID="53" presetClass="entr" presetSubtype="52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anim calcmode="lin" valueType="num">
                                      <p:cBhvr>
                                        <p:cTn id="31" dur="500" fill="hold"/>
                                        <p:tgtEl>
                                          <p:spTgt spid="15"/>
                                        </p:tgtEl>
                                        <p:attrNameLst>
                                          <p:attrName>ppt_x</p:attrName>
                                        </p:attrNameLst>
                                      </p:cBhvr>
                                      <p:tavLst>
                                        <p:tav tm="0">
                                          <p:val>
                                            <p:fltVal val="0.5"/>
                                          </p:val>
                                        </p:tav>
                                        <p:tav tm="100000">
                                          <p:val>
                                            <p:strVal val="#ppt_x"/>
                                          </p:val>
                                        </p:tav>
                                      </p:tavLst>
                                    </p:anim>
                                    <p:anim calcmode="lin" valueType="num">
                                      <p:cBhvr>
                                        <p:cTn id="32" dur="500" fill="hold"/>
                                        <p:tgtEl>
                                          <p:spTgt spid="15"/>
                                        </p:tgtEl>
                                        <p:attrNameLst>
                                          <p:attrName>ppt_y</p:attrName>
                                        </p:attrNameLst>
                                      </p:cBhvr>
                                      <p:tavLst>
                                        <p:tav tm="0">
                                          <p:val>
                                            <p:fltVal val="0.5"/>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childTnLst>
                          </p:cTn>
                        </p:par>
                        <p:par>
                          <p:cTn id="37" fill="hold">
                            <p:stCondLst>
                              <p:cond delay="3000"/>
                            </p:stCondLst>
                            <p:childTnLst>
                              <p:par>
                                <p:cTn id="38" presetID="53" presetClass="entr" presetSubtype="528"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500" fill="hold"/>
                                        <p:tgtEl>
                                          <p:spTgt spid="2"/>
                                        </p:tgtEl>
                                        <p:attrNameLst>
                                          <p:attrName>ppt_w</p:attrName>
                                        </p:attrNameLst>
                                      </p:cBhvr>
                                      <p:tavLst>
                                        <p:tav tm="0">
                                          <p:val>
                                            <p:fltVal val="0"/>
                                          </p:val>
                                        </p:tav>
                                        <p:tav tm="100000">
                                          <p:val>
                                            <p:strVal val="#ppt_w"/>
                                          </p:val>
                                        </p:tav>
                                      </p:tavLst>
                                    </p:anim>
                                    <p:anim calcmode="lin" valueType="num">
                                      <p:cBhvr>
                                        <p:cTn id="41" dur="500" fill="hold"/>
                                        <p:tgtEl>
                                          <p:spTgt spid="2"/>
                                        </p:tgtEl>
                                        <p:attrNameLst>
                                          <p:attrName>ppt_h</p:attrName>
                                        </p:attrNameLst>
                                      </p:cBhvr>
                                      <p:tavLst>
                                        <p:tav tm="0">
                                          <p:val>
                                            <p:fltVal val="0"/>
                                          </p:val>
                                        </p:tav>
                                        <p:tav tm="100000">
                                          <p:val>
                                            <p:strVal val="#ppt_h"/>
                                          </p:val>
                                        </p:tav>
                                      </p:tavLst>
                                    </p:anim>
                                    <p:animEffect transition="in" filter="fade">
                                      <p:cBhvr>
                                        <p:cTn id="42" dur="500"/>
                                        <p:tgtEl>
                                          <p:spTgt spid="2"/>
                                        </p:tgtEl>
                                      </p:cBhvr>
                                    </p:animEffect>
                                    <p:anim calcmode="lin" valueType="num">
                                      <p:cBhvr>
                                        <p:cTn id="43" dur="500" fill="hold"/>
                                        <p:tgtEl>
                                          <p:spTgt spid="2"/>
                                        </p:tgtEl>
                                        <p:attrNameLst>
                                          <p:attrName>ppt_x</p:attrName>
                                        </p:attrNameLst>
                                      </p:cBhvr>
                                      <p:tavLst>
                                        <p:tav tm="0">
                                          <p:val>
                                            <p:fltVal val="0.5"/>
                                          </p:val>
                                        </p:tav>
                                        <p:tav tm="100000">
                                          <p:val>
                                            <p:strVal val="#ppt_x"/>
                                          </p:val>
                                        </p:tav>
                                      </p:tavLst>
                                    </p:anim>
                                    <p:anim calcmode="lin" valueType="num">
                                      <p:cBhvr>
                                        <p:cTn id="44" dur="500" fill="hold"/>
                                        <p:tgtEl>
                                          <p:spTgt spid="2"/>
                                        </p:tgtEl>
                                        <p:attrNameLst>
                                          <p:attrName>ppt_y</p:attrName>
                                        </p:attrNameLst>
                                      </p:cBhvr>
                                      <p:tavLst>
                                        <p:tav tm="0">
                                          <p:val>
                                            <p:fltVal val="0.5"/>
                                          </p:val>
                                        </p:tav>
                                        <p:tav tm="100000">
                                          <p:val>
                                            <p:strVal val="#ppt_y"/>
                                          </p:val>
                                        </p:tav>
                                      </p:tavLst>
                                    </p:anim>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par>
                          <p:cTn id="49" fill="hold">
                            <p:stCondLst>
                              <p:cond delay="4000"/>
                            </p:stCondLst>
                            <p:childTnLst>
                              <p:par>
                                <p:cTn id="50" presetID="53" presetClass="entr" presetSubtype="528"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anim calcmode="lin" valueType="num">
                                      <p:cBhvr>
                                        <p:cTn id="55" dur="500" fill="hold"/>
                                        <p:tgtEl>
                                          <p:spTgt spid="21"/>
                                        </p:tgtEl>
                                        <p:attrNameLst>
                                          <p:attrName>ppt_x</p:attrName>
                                        </p:attrNameLst>
                                      </p:cBhvr>
                                      <p:tavLst>
                                        <p:tav tm="0">
                                          <p:val>
                                            <p:fltVal val="0.5"/>
                                          </p:val>
                                        </p:tav>
                                        <p:tav tm="100000">
                                          <p:val>
                                            <p:strVal val="#ppt_x"/>
                                          </p:val>
                                        </p:tav>
                                      </p:tavLst>
                                    </p:anim>
                                    <p:anim calcmode="lin" valueType="num">
                                      <p:cBhvr>
                                        <p:cTn id="56" dur="500" fill="hold"/>
                                        <p:tgtEl>
                                          <p:spTgt spid="21"/>
                                        </p:tgtEl>
                                        <p:attrNameLst>
                                          <p:attrName>ppt_y</p:attrName>
                                        </p:attrNameLst>
                                      </p:cBhvr>
                                      <p:tavLst>
                                        <p:tav tm="0">
                                          <p:val>
                                            <p:fltVal val="0.5"/>
                                          </p:val>
                                        </p:tav>
                                        <p:tav tm="100000">
                                          <p:val>
                                            <p:strVal val="#ppt_y"/>
                                          </p:val>
                                        </p:tav>
                                      </p:tavLst>
                                    </p:anim>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1" restart="whenNotActive" fill="hold" evtFilter="cancelBubble" nodeType="interactiveSeq">
                <p:stCondLst>
                  <p:cond evt="onClick" delay="0">
                    <p:tgtEl>
                      <p:spTgt spid="2"/>
                    </p:tgtEl>
                  </p:cond>
                </p:stCondLst>
                <p:endSync evt="end" delay="0">
                  <p:rtn val="all"/>
                </p:endSync>
                <p:childTnLst>
                  <p:par>
                    <p:cTn id="62" fill="hold">
                      <p:stCondLst>
                        <p:cond delay="0"/>
                      </p:stCondLst>
                      <p:childTnLst>
                        <p:par>
                          <p:cTn id="63" fill="hold">
                            <p:stCondLst>
                              <p:cond delay="0"/>
                            </p:stCondLst>
                            <p:childTnLst>
                              <p:par>
                                <p:cTn id="64" presetID="26" presetClass="emph" presetSubtype="0" fill="hold" nodeType="clickEffect">
                                  <p:stCondLst>
                                    <p:cond delay="0"/>
                                  </p:stCondLst>
                                  <p:childTnLst>
                                    <p:animEffect transition="out" filter="fade">
                                      <p:cBhvr>
                                        <p:cTn id="65" dur="500" tmFilter="0, 0; .2, .5; .8, .5; 1, 0"/>
                                        <p:tgtEl>
                                          <p:spTgt spid="2"/>
                                        </p:tgtEl>
                                      </p:cBhvr>
                                    </p:animEffect>
                                    <p:animScale>
                                      <p:cBhvr>
                                        <p:cTn id="66" dur="250" autoRev="1" fill="hold"/>
                                        <p:tgtEl>
                                          <p:spTgt spid="2"/>
                                        </p:tgtEl>
                                      </p:cBhvr>
                                      <p:by x="105000" y="105000"/>
                                    </p:animScale>
                                  </p:childTnLst>
                                  <p:subTnLst>
                                    <p:audio>
                                      <p:cMediaNode>
                                        <p:cTn display="0" masterRel="sameClick">
                                          <p:stCondLst>
                                            <p:cond evt="begin" delay="0">
                                              <p:tn val="64"/>
                                            </p:cond>
                                          </p:stCondLst>
                                          <p:endCondLst>
                                            <p:cond evt="onStopAudio" delay="0">
                                              <p:tgtEl>
                                                <p:sldTgt/>
                                              </p:tgtEl>
                                            </p:cond>
                                          </p:endCondLst>
                                        </p:cTn>
                                        <p:tgtEl>
                                          <p:sndTgt r:embed="rId6" name="click.wav"/>
                                        </p:tgtEl>
                                      </p:cMediaNode>
                                    </p:audio>
                                  </p:subTnLst>
                                </p:cTn>
                              </p:par>
                            </p:childTnLst>
                          </p:cTn>
                        </p:par>
                        <p:par>
                          <p:cTn id="67" fill="hold">
                            <p:stCondLst>
                              <p:cond delay="500"/>
                            </p:stCondLst>
                            <p:childTnLst>
                              <p:par>
                                <p:cTn id="68" presetID="1" presetClass="mediacall" presetSubtype="0" fill="hold" nodeType="afterEffect">
                                  <p:stCondLst>
                                    <p:cond delay="0"/>
                                  </p:stCondLst>
                                  <p:childTnLst>
                                    <p:cmd type="call" cmd="playFrom(0.0)">
                                      <p:cBhvr>
                                        <p:cTn id="69" dur="3432" fill="hold"/>
                                        <p:tgtEl>
                                          <p:spTgt spid="22"/>
                                        </p:tgtEl>
                                      </p:cBhvr>
                                    </p:cmd>
                                  </p:childTnLst>
                                </p:cTn>
                              </p:par>
                              <p:par>
                                <p:cTn id="70" presetID="1" presetClass="entr" presetSubtype="0" fill="hold" nodeType="withEffect">
                                  <p:stCondLst>
                                    <p:cond delay="0"/>
                                  </p:stCondLst>
                                  <p:childTnLst>
                                    <p:set>
                                      <p:cBhvr>
                                        <p:cTn id="71" dur="1" fill="hold">
                                          <p:stCondLst>
                                            <p:cond delay="0"/>
                                          </p:stCondLst>
                                        </p:cTn>
                                        <p:tgtEl>
                                          <p:spTgt spid="33"/>
                                        </p:tgtEl>
                                        <p:attrNameLst>
                                          <p:attrName>style.visibility</p:attrName>
                                        </p:attrNameLst>
                                      </p:cBhvr>
                                      <p:to>
                                        <p:strVal val="visible"/>
                                      </p:to>
                                    </p:set>
                                  </p:childTnLst>
                                </p:cTn>
                              </p:par>
                              <p:par>
                                <p:cTn id="72" presetID="63" presetClass="path" presetSubtype="0" accel="50000" decel="50000" fill="hold" nodeType="withEffect">
                                  <p:stCondLst>
                                    <p:cond delay="0"/>
                                  </p:stCondLst>
                                  <p:childTnLst>
                                    <p:animMotion origin="layout" path="M -1.04167E-6 -4.81481E-6 L 0.1599 -4.81481E-6 " pathEditMode="relative" rAng="0" ptsTypes="AA">
                                      <p:cBhvr>
                                        <p:cTn id="73" dur="500" fill="hold"/>
                                        <p:tgtEl>
                                          <p:spTgt spid="68"/>
                                        </p:tgtEl>
                                        <p:attrNameLst>
                                          <p:attrName>ppt_x</p:attrName>
                                          <p:attrName>ppt_y</p:attrName>
                                        </p:attrNameLst>
                                      </p:cBhvr>
                                      <p:rCtr x="7995" y="0"/>
                                    </p:animMotion>
                                  </p:childTnLst>
                                </p:cTn>
                              </p:par>
                              <p:par>
                                <p:cTn id="74" presetID="10" presetClass="exit" presetSubtype="0" fill="hold" nodeType="withEffect">
                                  <p:stCondLst>
                                    <p:cond delay="0"/>
                                  </p:stCondLst>
                                  <p:childTnLst>
                                    <p:animEffect transition="out" filter="fade">
                                      <p:cBhvr>
                                        <p:cTn id="75" dur="500"/>
                                        <p:tgtEl>
                                          <p:spTgt spid="31"/>
                                        </p:tgtEl>
                                      </p:cBhvr>
                                    </p:animEffect>
                                    <p:set>
                                      <p:cBhvr>
                                        <p:cTn id="76" dur="1" fill="hold">
                                          <p:stCondLst>
                                            <p:cond delay="499"/>
                                          </p:stCondLst>
                                        </p:cTn>
                                        <p:tgtEl>
                                          <p:spTgt spid="31"/>
                                        </p:tgtEl>
                                        <p:attrNameLst>
                                          <p:attrName>style.visibility</p:attrName>
                                        </p:attrNameLst>
                                      </p:cBhvr>
                                      <p:to>
                                        <p:strVal val="hidden"/>
                                      </p:to>
                                    </p:set>
                                  </p:childTnLst>
                                </p:cTn>
                              </p:par>
                              <p:par>
                                <p:cTn id="77" presetID="10" presetClass="exit" presetSubtype="0" fill="hold" nodeType="withEffect">
                                  <p:stCondLst>
                                    <p:cond delay="0"/>
                                  </p:stCondLst>
                                  <p:childTnLst>
                                    <p:animEffect transition="out" filter="fad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10" presetClass="exit" presetSubtype="0" fill="hold" nodeType="withEffect">
                                  <p:stCondLst>
                                    <p:cond delay="0"/>
                                  </p:stCondLst>
                                  <p:childTnLst>
                                    <p:animEffect transition="out" filter="fade">
                                      <p:cBhvr>
                                        <p:cTn id="81" dur="500"/>
                                        <p:tgtEl>
                                          <p:spTgt spid="2"/>
                                        </p:tgtEl>
                                      </p:cBhvr>
                                    </p:animEffect>
                                    <p:set>
                                      <p:cBhvr>
                                        <p:cTn id="82" dur="1" fill="hold">
                                          <p:stCondLst>
                                            <p:cond delay="499"/>
                                          </p:stCondLst>
                                        </p:cTn>
                                        <p:tgtEl>
                                          <p:spTgt spid="2"/>
                                        </p:tgtEl>
                                        <p:attrNameLst>
                                          <p:attrName>style.visibility</p:attrName>
                                        </p:attrNameLst>
                                      </p:cBhvr>
                                      <p:to>
                                        <p:strVal val="hidden"/>
                                      </p:to>
                                    </p:set>
                                  </p:childTnLst>
                                </p:cTn>
                              </p:par>
                              <p:par>
                                <p:cTn id="83" presetID="10" presetClass="exit" presetSubtype="0" fill="hold" nodeType="withEffect">
                                  <p:stCondLst>
                                    <p:cond delay="0"/>
                                  </p:stCondLst>
                                  <p:childTnLst>
                                    <p:animEffect transition="out" filter="fade">
                                      <p:cBhvr>
                                        <p:cTn id="84" dur="500"/>
                                        <p:tgtEl>
                                          <p:spTgt spid="16"/>
                                        </p:tgtEl>
                                      </p:cBhvr>
                                    </p:animEffect>
                                    <p:set>
                                      <p:cBhvr>
                                        <p:cTn id="85" dur="1" fill="hold">
                                          <p:stCondLst>
                                            <p:cond delay="499"/>
                                          </p:stCondLst>
                                        </p:cTn>
                                        <p:tgtEl>
                                          <p:spTgt spid="16"/>
                                        </p:tgtEl>
                                        <p:attrNameLst>
                                          <p:attrName>style.visibility</p:attrName>
                                        </p:attrNameLst>
                                      </p:cBhvr>
                                      <p:to>
                                        <p:strVal val="hidden"/>
                                      </p:to>
                                    </p:set>
                                  </p:childTnLst>
                                </p:cTn>
                              </p:par>
                              <p:par>
                                <p:cTn id="86" presetID="10" presetClass="exit" presetSubtype="0" fill="hold" nodeType="withEffect">
                                  <p:stCondLst>
                                    <p:cond delay="0"/>
                                  </p:stCondLst>
                                  <p:childTnLst>
                                    <p:animEffect transition="out" filter="fade">
                                      <p:cBhvr>
                                        <p:cTn id="87" dur="500"/>
                                        <p:tgtEl>
                                          <p:spTgt spid="15"/>
                                        </p:tgtEl>
                                      </p:cBhvr>
                                    </p:animEffect>
                                    <p:set>
                                      <p:cBhvr>
                                        <p:cTn id="88" dur="1" fill="hold">
                                          <p:stCondLst>
                                            <p:cond delay="499"/>
                                          </p:stCondLst>
                                        </p:cTn>
                                        <p:tgtEl>
                                          <p:spTgt spid="15"/>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18"/>
                                        </p:tgtEl>
                                      </p:cBhvr>
                                    </p:animEffect>
                                    <p:set>
                                      <p:cBhvr>
                                        <p:cTn id="91" dur="1" fill="hold">
                                          <p:stCondLst>
                                            <p:cond delay="499"/>
                                          </p:stCondLst>
                                        </p:cTn>
                                        <p:tgtEl>
                                          <p:spTgt spid="18"/>
                                        </p:tgtEl>
                                        <p:attrNameLst>
                                          <p:attrName>style.visibility</p:attrName>
                                        </p:attrNameLst>
                                      </p:cBhvr>
                                      <p:to>
                                        <p:strVal val="hidden"/>
                                      </p:to>
                                    </p:set>
                                  </p:childTnLst>
                                </p:cTn>
                              </p:par>
                              <p:par>
                                <p:cTn id="92" presetID="10" presetClass="exit" presetSubtype="0" fill="hold" nodeType="withEffect">
                                  <p:stCondLst>
                                    <p:cond delay="0"/>
                                  </p:stCondLst>
                                  <p:childTnLst>
                                    <p:animEffect transition="out" filter="fade">
                                      <p:cBhvr>
                                        <p:cTn id="93" dur="500"/>
                                        <p:tgtEl>
                                          <p:spTgt spid="20"/>
                                        </p:tgtEl>
                                      </p:cBhvr>
                                    </p:animEffect>
                                    <p:set>
                                      <p:cBhvr>
                                        <p:cTn id="94" dur="1" fill="hold">
                                          <p:stCondLst>
                                            <p:cond delay="499"/>
                                          </p:stCondLst>
                                        </p:cTn>
                                        <p:tgtEl>
                                          <p:spTgt spid="20"/>
                                        </p:tgtEl>
                                        <p:attrNameLst>
                                          <p:attrName>style.visibility</p:attrName>
                                        </p:attrNameLst>
                                      </p:cBhvr>
                                      <p:to>
                                        <p:strVal val="hidden"/>
                                      </p:to>
                                    </p:set>
                                  </p:childTnLst>
                                </p:cTn>
                              </p:par>
                              <p:par>
                                <p:cTn id="95" presetID="10" presetClass="exit" presetSubtype="0" fill="hold" nodeType="withEffect">
                                  <p:stCondLst>
                                    <p:cond delay="0"/>
                                  </p:stCondLst>
                                  <p:childTnLst>
                                    <p:animEffect transition="out" filter="fade">
                                      <p:cBhvr>
                                        <p:cTn id="96" dur="500"/>
                                        <p:tgtEl>
                                          <p:spTgt spid="17"/>
                                        </p:tgtEl>
                                      </p:cBhvr>
                                    </p:animEffect>
                                    <p:set>
                                      <p:cBhvr>
                                        <p:cTn id="97" dur="1" fill="hold">
                                          <p:stCondLst>
                                            <p:cond delay="499"/>
                                          </p:stCondLst>
                                        </p:cTn>
                                        <p:tgtEl>
                                          <p:spTgt spid="17"/>
                                        </p:tgtEl>
                                        <p:attrNameLst>
                                          <p:attrName>style.visibility</p:attrName>
                                        </p:attrNameLst>
                                      </p:cBhvr>
                                      <p:to>
                                        <p:strVal val="hidden"/>
                                      </p:to>
                                    </p:set>
                                  </p:childTnLst>
                                </p:cTn>
                              </p:par>
                              <p:par>
                                <p:cTn id="98" presetID="10" presetClass="exit" presetSubtype="0" fill="hold" nodeType="withEffect">
                                  <p:stCondLst>
                                    <p:cond delay="0"/>
                                  </p:stCondLst>
                                  <p:childTnLst>
                                    <p:animEffect transition="out" filter="fade">
                                      <p:cBhvr>
                                        <p:cTn id="99" dur="500"/>
                                        <p:tgtEl>
                                          <p:spTgt spid="21"/>
                                        </p:tgtEl>
                                      </p:cBhvr>
                                    </p:animEffect>
                                    <p:set>
                                      <p:cBhvr>
                                        <p:cTn id="100" dur="1" fill="hold">
                                          <p:stCondLst>
                                            <p:cond delay="499"/>
                                          </p:stCondLst>
                                        </p:cTn>
                                        <p:tgtEl>
                                          <p:spTgt spid="21"/>
                                        </p:tgtEl>
                                        <p:attrNameLst>
                                          <p:attrName>style.visibility</p:attrName>
                                        </p:attrNameLst>
                                      </p:cBhvr>
                                      <p:to>
                                        <p:strVal val="hidden"/>
                                      </p:to>
                                    </p:set>
                                  </p:childTnLst>
                                </p:cTn>
                              </p:par>
                              <p:par>
                                <p:cTn id="101" presetID="10" presetClass="exit" presetSubtype="0" fill="hold" nodeType="withEffect">
                                  <p:stCondLst>
                                    <p:cond delay="0"/>
                                  </p:stCondLst>
                                  <p:childTnLst>
                                    <p:animEffect transition="out" filter="fade">
                                      <p:cBhvr>
                                        <p:cTn id="102" dur="500"/>
                                        <p:tgtEl>
                                          <p:spTgt spid="19"/>
                                        </p:tgtEl>
                                      </p:cBhvr>
                                    </p:animEffect>
                                    <p:set>
                                      <p:cBhvr>
                                        <p:cTn id="103" dur="1" fill="hold">
                                          <p:stCondLst>
                                            <p:cond delay="499"/>
                                          </p:stCondLst>
                                        </p:cTn>
                                        <p:tgtEl>
                                          <p:spTgt spid="19"/>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4"/>
                                        </p:tgtEl>
                                      </p:cBhvr>
                                    </p:animEffect>
                                    <p:set>
                                      <p:cBhvr>
                                        <p:cTn id="106" dur="1" fill="hold">
                                          <p:stCondLst>
                                            <p:cond delay="499"/>
                                          </p:stCondLst>
                                        </p:cTn>
                                        <p:tgtEl>
                                          <p:spTgt spid="4"/>
                                        </p:tgtEl>
                                        <p:attrNameLst>
                                          <p:attrName>style.visibility</p:attrName>
                                        </p:attrNameLst>
                                      </p:cBhvr>
                                      <p:to>
                                        <p:strVal val="hidden"/>
                                      </p:to>
                                    </p:set>
                                  </p:childTnLst>
                                </p:cTn>
                              </p:par>
                              <p:par>
                                <p:cTn id="107" presetID="10" presetClass="exit" presetSubtype="0" fill="hold" nodeType="withEffect">
                                  <p:stCondLst>
                                    <p:cond delay="0"/>
                                  </p:stCondLst>
                                  <p:childTnLst>
                                    <p:animEffect transition="out" filter="fade">
                                      <p:cBhvr>
                                        <p:cTn id="108" dur="500"/>
                                        <p:tgtEl>
                                          <p:spTgt spid="6"/>
                                        </p:tgtEl>
                                      </p:cBhvr>
                                    </p:animEffect>
                                    <p:set>
                                      <p:cBhvr>
                                        <p:cTn id="109"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110" restart="whenNotActive" fill="hold" evtFilter="cancelBubble" nodeType="interactiveSeq">
                <p:stCondLst>
                  <p:cond evt="onClick" delay="0">
                    <p:tgtEl>
                      <p:spTgt spid="68"/>
                    </p:tgtEl>
                  </p:cond>
                </p:stCondLst>
                <p:endSync evt="end" delay="0">
                  <p:rtn val="all"/>
                </p:endSync>
                <p:childTnLst>
                  <p:par>
                    <p:cTn id="111" fill="hold">
                      <p:stCondLst>
                        <p:cond delay="0"/>
                      </p:stCondLst>
                      <p:childTnLst>
                        <p:par>
                          <p:cTn id="112" fill="hold">
                            <p:stCondLst>
                              <p:cond delay="0"/>
                            </p:stCondLst>
                            <p:childTnLst>
                              <p:par>
                                <p:cTn id="113" presetID="26" presetClass="emph" presetSubtype="0" fill="hold" nodeType="clickEffect">
                                  <p:stCondLst>
                                    <p:cond delay="0"/>
                                  </p:stCondLst>
                                  <p:childTnLst>
                                    <p:animEffect transition="out" filter="fade">
                                      <p:cBhvr>
                                        <p:cTn id="114" dur="500" tmFilter="0, 0; .2, .5; .8, .5; 1, 0"/>
                                        <p:tgtEl>
                                          <p:spTgt spid="68"/>
                                        </p:tgtEl>
                                      </p:cBhvr>
                                    </p:animEffect>
                                    <p:animScale>
                                      <p:cBhvr>
                                        <p:cTn id="115" dur="250" autoRev="1" fill="hold"/>
                                        <p:tgtEl>
                                          <p:spTgt spid="68"/>
                                        </p:tgtEl>
                                      </p:cBhvr>
                                      <p:by x="105000" y="105000"/>
                                    </p:animScale>
                                  </p:childTnLst>
                                  <p:subTnLst>
                                    <p:audio>
                                      <p:cMediaNode>
                                        <p:cTn display="0" masterRel="sameClick">
                                          <p:stCondLst>
                                            <p:cond evt="begin" delay="0">
                                              <p:tn val="113"/>
                                            </p:cond>
                                          </p:stCondLst>
                                          <p:endCondLst>
                                            <p:cond evt="onStopAudio" delay="0">
                                              <p:tgtEl>
                                                <p:sldTgt/>
                                              </p:tgtEl>
                                            </p:cond>
                                          </p:endCondLst>
                                        </p:cTn>
                                        <p:tgtEl>
                                          <p:sndTgt r:embed="rId6" name="click.wav"/>
                                        </p:tgtEl>
                                      </p:cMediaNode>
                                    </p:audio>
                                  </p:subTnLst>
                                </p:cTn>
                              </p:par>
                            </p:childTnLst>
                          </p:cTn>
                        </p:par>
                        <p:par>
                          <p:cTn id="116" fill="hold">
                            <p:stCondLst>
                              <p:cond delay="500"/>
                            </p:stCondLst>
                            <p:childTnLst>
                              <p:par>
                                <p:cTn id="117" presetID="10" presetClass="exit" presetSubtype="0" fill="hold" nodeType="afterEffect">
                                  <p:stCondLst>
                                    <p:cond delay="0"/>
                                  </p:stCondLst>
                                  <p:childTnLst>
                                    <p:animEffect transition="out" filter="fade">
                                      <p:cBhvr>
                                        <p:cTn id="118" dur="500"/>
                                        <p:tgtEl>
                                          <p:spTgt spid="33"/>
                                        </p:tgtEl>
                                      </p:cBhvr>
                                    </p:animEffect>
                                    <p:set>
                                      <p:cBhvr>
                                        <p:cTn id="119" dur="1" fill="hold">
                                          <p:stCondLst>
                                            <p:cond delay="499"/>
                                          </p:stCondLst>
                                        </p:cTn>
                                        <p:tgtEl>
                                          <p:spTgt spid="33"/>
                                        </p:tgtEl>
                                        <p:attrNameLst>
                                          <p:attrName>style.visibility</p:attrName>
                                        </p:attrNameLst>
                                      </p:cBhvr>
                                      <p:to>
                                        <p:strVal val="hidden"/>
                                      </p:to>
                                    </p:set>
                                  </p:childTnLst>
                                </p:cTn>
                              </p:par>
                              <p:par>
                                <p:cTn id="120" presetID="35" presetClass="path" presetSubtype="0" accel="50000" decel="50000" fill="hold" nodeType="withEffect">
                                  <p:stCondLst>
                                    <p:cond delay="0"/>
                                  </p:stCondLst>
                                  <p:childTnLst>
                                    <p:animMotion origin="layout" path="M 0.1599 -4.81481E-6 L -1.04167E-6 -4.81481E-6 " pathEditMode="relative" rAng="0" ptsTypes="AA">
                                      <p:cBhvr>
                                        <p:cTn id="121" dur="500" fill="hold"/>
                                        <p:tgtEl>
                                          <p:spTgt spid="68"/>
                                        </p:tgtEl>
                                        <p:attrNameLst>
                                          <p:attrName>ppt_x</p:attrName>
                                          <p:attrName>ppt_y</p:attrName>
                                        </p:attrNameLst>
                                      </p:cBhvr>
                                      <p:rCtr x="-7995" y="0"/>
                                    </p:animMotion>
                                  </p:childTnLst>
                                </p:cTn>
                              </p:par>
                              <p:par>
                                <p:cTn id="122" presetID="10" presetClass="entr" presetSubtype="0" fill="hold" nodeType="with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fade">
                                      <p:cBhvr>
                                        <p:cTn id="124" dur="500"/>
                                        <p:tgtEl>
                                          <p:spTgt spid="31"/>
                                        </p:tgtEl>
                                      </p:cBhvr>
                                    </p:animEffect>
                                  </p:childTnLst>
                                </p:cTn>
                              </p:par>
                              <p:par>
                                <p:cTn id="125" presetID="10" presetClass="entr" presetSubtype="0" fill="hold" nodeType="withEffect">
                                  <p:stCondLst>
                                    <p:cond delay="0"/>
                                  </p:stCondLst>
                                  <p:childTnLst>
                                    <p:set>
                                      <p:cBhvr>
                                        <p:cTn id="126" dur="1" fill="hold">
                                          <p:stCondLst>
                                            <p:cond delay="0"/>
                                          </p:stCondLst>
                                        </p:cTn>
                                        <p:tgtEl>
                                          <p:spTgt spid="12"/>
                                        </p:tgtEl>
                                        <p:attrNameLst>
                                          <p:attrName>style.visibility</p:attrName>
                                        </p:attrNameLst>
                                      </p:cBhvr>
                                      <p:to>
                                        <p:strVal val="visible"/>
                                      </p:to>
                                    </p:set>
                                    <p:animEffect transition="in" filter="fade">
                                      <p:cBhvr>
                                        <p:cTn id="127" dur="500"/>
                                        <p:tgtEl>
                                          <p:spTgt spid="12"/>
                                        </p:tgtEl>
                                      </p:cBhvr>
                                    </p:animEffect>
                                  </p:childTnLst>
                                </p:cTn>
                              </p:par>
                              <p:par>
                                <p:cTn id="128" presetID="10" presetClass="entr" presetSubtype="0" fill="hold" nodeType="withEffect">
                                  <p:stCondLst>
                                    <p:cond delay="0"/>
                                  </p:stCondLst>
                                  <p:childTnLst>
                                    <p:set>
                                      <p:cBhvr>
                                        <p:cTn id="129" dur="1" fill="hold">
                                          <p:stCondLst>
                                            <p:cond delay="0"/>
                                          </p:stCondLst>
                                        </p:cTn>
                                        <p:tgtEl>
                                          <p:spTgt spid="2"/>
                                        </p:tgtEl>
                                        <p:attrNameLst>
                                          <p:attrName>style.visibility</p:attrName>
                                        </p:attrNameLst>
                                      </p:cBhvr>
                                      <p:to>
                                        <p:strVal val="visible"/>
                                      </p:to>
                                    </p:set>
                                    <p:animEffect transition="in" filter="fade">
                                      <p:cBhvr>
                                        <p:cTn id="130" dur="500"/>
                                        <p:tgtEl>
                                          <p:spTgt spid="2"/>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par>
                                <p:cTn id="134" presetID="10" presetClass="entr" presetSubtype="0" fill="hold" nodeType="withEffect">
                                  <p:stCondLst>
                                    <p:cond delay="0"/>
                                  </p:stCondLst>
                                  <p:childTnLst>
                                    <p:set>
                                      <p:cBhvr>
                                        <p:cTn id="135" dur="1" fill="hold">
                                          <p:stCondLst>
                                            <p:cond delay="0"/>
                                          </p:stCondLst>
                                        </p:cTn>
                                        <p:tgtEl>
                                          <p:spTgt spid="4"/>
                                        </p:tgtEl>
                                        <p:attrNameLst>
                                          <p:attrName>style.visibility</p:attrName>
                                        </p:attrNameLst>
                                      </p:cBhvr>
                                      <p:to>
                                        <p:strVal val="visible"/>
                                      </p:to>
                                    </p:set>
                                    <p:animEffect transition="in" filter="fade">
                                      <p:cBhvr>
                                        <p:cTn id="136" dur="500"/>
                                        <p:tgtEl>
                                          <p:spTgt spid="4"/>
                                        </p:tgtEl>
                                      </p:cBhvr>
                                    </p:animEffect>
                                  </p:childTnLst>
                                </p:cTn>
                              </p:par>
                              <p:par>
                                <p:cTn id="137" presetID="10" presetClass="entr" presetSubtype="0" fill="hold" nodeType="withEffect">
                                  <p:stCondLst>
                                    <p:cond delay="0"/>
                                  </p:stCondLst>
                                  <p:childTnLst>
                                    <p:set>
                                      <p:cBhvr>
                                        <p:cTn id="138" dur="1" fill="hold">
                                          <p:stCondLst>
                                            <p:cond delay="0"/>
                                          </p:stCondLst>
                                        </p:cTn>
                                        <p:tgtEl>
                                          <p:spTgt spid="6"/>
                                        </p:tgtEl>
                                        <p:attrNameLst>
                                          <p:attrName>style.visibility</p:attrName>
                                        </p:attrNameLst>
                                      </p:cBhvr>
                                      <p:to>
                                        <p:strVal val="visible"/>
                                      </p:to>
                                    </p:set>
                                    <p:animEffect transition="in" filter="fade">
                                      <p:cBhvr>
                                        <p:cTn id="139" dur="500"/>
                                        <p:tgtEl>
                                          <p:spTgt spid="6"/>
                                        </p:tgtEl>
                                      </p:cBhvr>
                                    </p:animEffect>
                                  </p:childTnLst>
                                </p:cTn>
                              </p:par>
                            </p:childTnLst>
                          </p:cTn>
                        </p:par>
                      </p:childTnLst>
                    </p:cTn>
                  </p:par>
                </p:childTnLst>
              </p:cTn>
              <p:nextCondLst>
                <p:cond evt="onClick" delay="0">
                  <p:tgtEl>
                    <p:spTgt spid="68"/>
                  </p:tgtEl>
                </p:cond>
              </p:nextCondLst>
            </p:seq>
            <p:seq concurrent="1" nextAc="seek">
              <p:cTn id="140" restart="whenNotActive" fill="hold" evtFilter="cancelBubble" nodeType="interactiveSeq">
                <p:stCondLst>
                  <p:cond evt="onClick" delay="0">
                    <p:tgtEl>
                      <p:spTgt spid="15"/>
                    </p:tgtEl>
                  </p:cond>
                </p:stCondLst>
                <p:endSync evt="end" delay="0">
                  <p:rtn val="all"/>
                </p:endSync>
                <p:childTnLst>
                  <p:par>
                    <p:cTn id="141" fill="hold">
                      <p:stCondLst>
                        <p:cond delay="0"/>
                      </p:stCondLst>
                      <p:childTnLst>
                        <p:par>
                          <p:cTn id="142" fill="hold">
                            <p:stCondLst>
                              <p:cond delay="0"/>
                            </p:stCondLst>
                            <p:childTnLst>
                              <p:par>
                                <p:cTn id="143" presetID="26" presetClass="emph" presetSubtype="0" fill="hold" nodeType="clickEffect">
                                  <p:stCondLst>
                                    <p:cond delay="0"/>
                                  </p:stCondLst>
                                  <p:childTnLst>
                                    <p:animEffect transition="out" filter="fade">
                                      <p:cBhvr>
                                        <p:cTn id="144" dur="500" tmFilter="0, 0; .2, .5; .8, .5; 1, 0"/>
                                        <p:tgtEl>
                                          <p:spTgt spid="15"/>
                                        </p:tgtEl>
                                      </p:cBhvr>
                                    </p:animEffect>
                                    <p:animScale>
                                      <p:cBhvr>
                                        <p:cTn id="145" dur="250" autoRev="1" fill="hold"/>
                                        <p:tgtEl>
                                          <p:spTgt spid="15"/>
                                        </p:tgtEl>
                                      </p:cBhvr>
                                      <p:by x="105000" y="105000"/>
                                    </p:animScale>
                                  </p:childTnLst>
                                  <p:subTnLst>
                                    <p:audio>
                                      <p:cMediaNode>
                                        <p:cTn display="0" masterRel="sameClick">
                                          <p:stCondLst>
                                            <p:cond evt="begin" delay="0">
                                              <p:tn val="143"/>
                                            </p:cond>
                                          </p:stCondLst>
                                          <p:endCondLst>
                                            <p:cond evt="onStopAudio" delay="0">
                                              <p:tgtEl>
                                                <p:sldTgt/>
                                              </p:tgtEl>
                                            </p:cond>
                                          </p:endCondLst>
                                        </p:cTn>
                                        <p:tgtEl>
                                          <p:sndTgt r:embed="rId6" name="click.wav"/>
                                        </p:tgtEl>
                                      </p:cMediaNode>
                                    </p:audio>
                                  </p:subTnLst>
                                </p:cTn>
                              </p:par>
                            </p:childTnLst>
                          </p:cTn>
                        </p:par>
                        <p:par>
                          <p:cTn id="146" fill="hold">
                            <p:stCondLst>
                              <p:cond delay="500"/>
                            </p:stCondLst>
                            <p:childTnLst>
                              <p:par>
                                <p:cTn id="147" presetID="1" presetClass="mediacall" presetSubtype="0" fill="hold" nodeType="afterEffect">
                                  <p:stCondLst>
                                    <p:cond delay="0"/>
                                  </p:stCondLst>
                                  <p:childTnLst>
                                    <p:cmd type="call" cmd="playFrom(0.0)">
                                      <p:cBhvr>
                                        <p:cTn id="148" dur="4995" fill="hold"/>
                                        <p:tgtEl>
                                          <p:spTgt spid="7"/>
                                        </p:tgtEl>
                                      </p:cBhvr>
                                    </p:cmd>
                                  </p:childTnLst>
                                </p:cTn>
                              </p:par>
                              <p:par>
                                <p:cTn id="149" presetID="1" presetClass="entr" presetSubtype="0" fill="hold" nodeType="withEffect">
                                  <p:stCondLst>
                                    <p:cond delay="0"/>
                                  </p:stCondLst>
                                  <p:childTnLst>
                                    <p:set>
                                      <p:cBhvr>
                                        <p:cTn id="150" dur="1" fill="hold">
                                          <p:stCondLst>
                                            <p:cond delay="0"/>
                                          </p:stCondLst>
                                        </p:cTn>
                                        <p:tgtEl>
                                          <p:spTgt spid="13"/>
                                        </p:tgtEl>
                                        <p:attrNameLst>
                                          <p:attrName>style.visibility</p:attrName>
                                        </p:attrNameLst>
                                      </p:cBhvr>
                                      <p:to>
                                        <p:strVal val="visible"/>
                                      </p:to>
                                    </p:set>
                                  </p:childTnLst>
                                </p:cTn>
                              </p:par>
                              <p:par>
                                <p:cTn id="151" presetID="63" presetClass="path" presetSubtype="0" accel="50000" decel="50000" fill="hold" nodeType="withEffect">
                                  <p:stCondLst>
                                    <p:cond delay="0"/>
                                  </p:stCondLst>
                                  <p:childTnLst>
                                    <p:animMotion origin="layout" path="M 6.25E-7 -4.81481E-6 L 0.1599 -4.81481E-6 " pathEditMode="relative" rAng="0" ptsTypes="AA">
                                      <p:cBhvr>
                                        <p:cTn id="152" dur="500" fill="hold"/>
                                        <p:tgtEl>
                                          <p:spTgt spid="14"/>
                                        </p:tgtEl>
                                        <p:attrNameLst>
                                          <p:attrName>ppt_x</p:attrName>
                                          <p:attrName>ppt_y</p:attrName>
                                        </p:attrNameLst>
                                      </p:cBhvr>
                                      <p:rCtr x="7995" y="0"/>
                                    </p:animMotion>
                                  </p:childTnLst>
                                </p:cTn>
                              </p:par>
                              <p:par>
                                <p:cTn id="153" presetID="10" presetClass="exit" presetSubtype="0" fill="hold" nodeType="withEffect">
                                  <p:stCondLst>
                                    <p:cond delay="0"/>
                                  </p:stCondLst>
                                  <p:childTnLst>
                                    <p:animEffect transition="out" filter="fade">
                                      <p:cBhvr>
                                        <p:cTn id="154" dur="500"/>
                                        <p:tgtEl>
                                          <p:spTgt spid="31"/>
                                        </p:tgtEl>
                                      </p:cBhvr>
                                    </p:animEffect>
                                    <p:set>
                                      <p:cBhvr>
                                        <p:cTn id="155" dur="1" fill="hold">
                                          <p:stCondLst>
                                            <p:cond delay="499"/>
                                          </p:stCondLst>
                                        </p:cTn>
                                        <p:tgtEl>
                                          <p:spTgt spid="31"/>
                                        </p:tgtEl>
                                        <p:attrNameLst>
                                          <p:attrName>style.visibility</p:attrName>
                                        </p:attrNameLst>
                                      </p:cBhvr>
                                      <p:to>
                                        <p:strVal val="hidden"/>
                                      </p:to>
                                    </p:set>
                                  </p:childTnLst>
                                </p:cTn>
                              </p:par>
                              <p:par>
                                <p:cTn id="156" presetID="10" presetClass="exit" presetSubtype="0" fill="hold" nodeType="withEffect">
                                  <p:stCondLst>
                                    <p:cond delay="0"/>
                                  </p:stCondLst>
                                  <p:childTnLst>
                                    <p:animEffect transition="out" filter="fade">
                                      <p:cBhvr>
                                        <p:cTn id="157" dur="500"/>
                                        <p:tgtEl>
                                          <p:spTgt spid="12"/>
                                        </p:tgtEl>
                                      </p:cBhvr>
                                    </p:animEffect>
                                    <p:set>
                                      <p:cBhvr>
                                        <p:cTn id="158" dur="1" fill="hold">
                                          <p:stCondLst>
                                            <p:cond delay="499"/>
                                          </p:stCondLst>
                                        </p:cTn>
                                        <p:tgtEl>
                                          <p:spTgt spid="1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
                                        </p:tgtEl>
                                      </p:cBhvr>
                                    </p:animEffect>
                                    <p:set>
                                      <p:cBhvr>
                                        <p:cTn id="161" dur="1" fill="hold">
                                          <p:stCondLst>
                                            <p:cond delay="499"/>
                                          </p:stCondLst>
                                        </p:cTn>
                                        <p:tgtEl>
                                          <p:spTgt spid="2"/>
                                        </p:tgtEl>
                                        <p:attrNameLst>
                                          <p:attrName>style.visibility</p:attrName>
                                        </p:attrNameLst>
                                      </p:cBhvr>
                                      <p:to>
                                        <p:strVal val="hidden"/>
                                      </p:to>
                                    </p:set>
                                  </p:childTnLst>
                                </p:cTn>
                              </p:par>
                              <p:par>
                                <p:cTn id="162" presetID="10" presetClass="exit" presetSubtype="0" fill="hold" nodeType="withEffect">
                                  <p:stCondLst>
                                    <p:cond delay="0"/>
                                  </p:stCondLst>
                                  <p:childTnLst>
                                    <p:animEffect transition="out" filter="fade">
                                      <p:cBhvr>
                                        <p:cTn id="163" dur="500"/>
                                        <p:tgtEl>
                                          <p:spTgt spid="16"/>
                                        </p:tgtEl>
                                      </p:cBhvr>
                                    </p:animEffect>
                                    <p:set>
                                      <p:cBhvr>
                                        <p:cTn id="164" dur="1" fill="hold">
                                          <p:stCondLst>
                                            <p:cond delay="499"/>
                                          </p:stCondLst>
                                        </p:cTn>
                                        <p:tgtEl>
                                          <p:spTgt spid="16"/>
                                        </p:tgtEl>
                                        <p:attrNameLst>
                                          <p:attrName>style.visibility</p:attrName>
                                        </p:attrNameLst>
                                      </p:cBhvr>
                                      <p:to>
                                        <p:strVal val="hidden"/>
                                      </p:to>
                                    </p:set>
                                  </p:childTnLst>
                                </p:cTn>
                              </p:par>
                              <p:par>
                                <p:cTn id="165" presetID="10" presetClass="exit" presetSubtype="0" fill="hold" nodeType="withEffect">
                                  <p:stCondLst>
                                    <p:cond delay="0"/>
                                  </p:stCondLst>
                                  <p:childTnLst>
                                    <p:animEffect transition="out" filter="fade">
                                      <p:cBhvr>
                                        <p:cTn id="166" dur="500"/>
                                        <p:tgtEl>
                                          <p:spTgt spid="15"/>
                                        </p:tgtEl>
                                      </p:cBhvr>
                                    </p:animEffect>
                                    <p:set>
                                      <p:cBhvr>
                                        <p:cTn id="167" dur="1" fill="hold">
                                          <p:stCondLst>
                                            <p:cond delay="499"/>
                                          </p:stCondLst>
                                        </p:cTn>
                                        <p:tgtEl>
                                          <p:spTgt spid="15"/>
                                        </p:tgtEl>
                                        <p:attrNameLst>
                                          <p:attrName>style.visibility</p:attrName>
                                        </p:attrNameLst>
                                      </p:cBhvr>
                                      <p:to>
                                        <p:strVal val="hidden"/>
                                      </p:to>
                                    </p:set>
                                  </p:childTnLst>
                                </p:cTn>
                              </p:par>
                              <p:par>
                                <p:cTn id="168" presetID="10" presetClass="exit" presetSubtype="0" fill="hold" nodeType="withEffect">
                                  <p:stCondLst>
                                    <p:cond delay="0"/>
                                  </p:stCondLst>
                                  <p:childTnLst>
                                    <p:animEffect transition="out" filter="fade">
                                      <p:cBhvr>
                                        <p:cTn id="169" dur="500"/>
                                        <p:tgtEl>
                                          <p:spTgt spid="18"/>
                                        </p:tgtEl>
                                      </p:cBhvr>
                                    </p:animEffect>
                                    <p:set>
                                      <p:cBhvr>
                                        <p:cTn id="170" dur="1" fill="hold">
                                          <p:stCondLst>
                                            <p:cond delay="499"/>
                                          </p:stCondLst>
                                        </p:cTn>
                                        <p:tgtEl>
                                          <p:spTgt spid="18"/>
                                        </p:tgtEl>
                                        <p:attrNameLst>
                                          <p:attrName>style.visibility</p:attrName>
                                        </p:attrNameLst>
                                      </p:cBhvr>
                                      <p:to>
                                        <p:strVal val="hidden"/>
                                      </p:to>
                                    </p:set>
                                  </p:childTnLst>
                                </p:cTn>
                              </p:par>
                              <p:par>
                                <p:cTn id="171" presetID="10" presetClass="exit" presetSubtype="0" fill="hold" nodeType="withEffect">
                                  <p:stCondLst>
                                    <p:cond delay="0"/>
                                  </p:stCondLst>
                                  <p:childTnLst>
                                    <p:animEffect transition="out" filter="fade">
                                      <p:cBhvr>
                                        <p:cTn id="172" dur="500"/>
                                        <p:tgtEl>
                                          <p:spTgt spid="20"/>
                                        </p:tgtEl>
                                      </p:cBhvr>
                                    </p:animEffect>
                                    <p:set>
                                      <p:cBhvr>
                                        <p:cTn id="173" dur="1" fill="hold">
                                          <p:stCondLst>
                                            <p:cond delay="499"/>
                                          </p:stCondLst>
                                        </p:cTn>
                                        <p:tgtEl>
                                          <p:spTgt spid="20"/>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17"/>
                                        </p:tgtEl>
                                      </p:cBhvr>
                                    </p:animEffect>
                                    <p:set>
                                      <p:cBhvr>
                                        <p:cTn id="176" dur="1" fill="hold">
                                          <p:stCondLst>
                                            <p:cond delay="499"/>
                                          </p:stCondLst>
                                        </p:cTn>
                                        <p:tgtEl>
                                          <p:spTgt spid="17"/>
                                        </p:tgtEl>
                                        <p:attrNameLst>
                                          <p:attrName>style.visibility</p:attrName>
                                        </p:attrNameLst>
                                      </p:cBhvr>
                                      <p:to>
                                        <p:strVal val="hidden"/>
                                      </p:to>
                                    </p:set>
                                  </p:childTnLst>
                                </p:cTn>
                              </p:par>
                              <p:par>
                                <p:cTn id="177" presetID="10" presetClass="exit" presetSubtype="0" fill="hold" nodeType="withEffect">
                                  <p:stCondLst>
                                    <p:cond delay="0"/>
                                  </p:stCondLst>
                                  <p:childTnLst>
                                    <p:animEffect transition="out" filter="fade">
                                      <p:cBhvr>
                                        <p:cTn id="178" dur="500"/>
                                        <p:tgtEl>
                                          <p:spTgt spid="21"/>
                                        </p:tgtEl>
                                      </p:cBhvr>
                                    </p:animEffect>
                                    <p:set>
                                      <p:cBhvr>
                                        <p:cTn id="179" dur="1" fill="hold">
                                          <p:stCondLst>
                                            <p:cond delay="499"/>
                                          </p:stCondLst>
                                        </p:cTn>
                                        <p:tgtEl>
                                          <p:spTgt spid="21"/>
                                        </p:tgtEl>
                                        <p:attrNameLst>
                                          <p:attrName>style.visibility</p:attrName>
                                        </p:attrNameLst>
                                      </p:cBhvr>
                                      <p:to>
                                        <p:strVal val="hidden"/>
                                      </p:to>
                                    </p:set>
                                  </p:childTnLst>
                                </p:cTn>
                              </p:par>
                              <p:par>
                                <p:cTn id="180" presetID="10" presetClass="exit" presetSubtype="0" fill="hold" nodeType="withEffect">
                                  <p:stCondLst>
                                    <p:cond delay="0"/>
                                  </p:stCondLst>
                                  <p:childTnLst>
                                    <p:animEffect transition="out" filter="fade">
                                      <p:cBhvr>
                                        <p:cTn id="181" dur="500"/>
                                        <p:tgtEl>
                                          <p:spTgt spid="19"/>
                                        </p:tgtEl>
                                      </p:cBhvr>
                                    </p:animEffect>
                                    <p:set>
                                      <p:cBhvr>
                                        <p:cTn id="182" dur="1" fill="hold">
                                          <p:stCondLst>
                                            <p:cond delay="499"/>
                                          </p:stCondLst>
                                        </p:cTn>
                                        <p:tgtEl>
                                          <p:spTgt spid="19"/>
                                        </p:tgtEl>
                                        <p:attrNameLst>
                                          <p:attrName>style.visibility</p:attrName>
                                        </p:attrNameLst>
                                      </p:cBhvr>
                                      <p:to>
                                        <p:strVal val="hidden"/>
                                      </p:to>
                                    </p:set>
                                  </p:childTnLst>
                                </p:cTn>
                              </p:par>
                              <p:par>
                                <p:cTn id="183" presetID="10" presetClass="exit" presetSubtype="0" fill="hold" nodeType="withEffect">
                                  <p:stCondLst>
                                    <p:cond delay="0"/>
                                  </p:stCondLst>
                                  <p:childTnLst>
                                    <p:animEffect transition="out" filter="fade">
                                      <p:cBhvr>
                                        <p:cTn id="184" dur="500"/>
                                        <p:tgtEl>
                                          <p:spTgt spid="4"/>
                                        </p:tgtEl>
                                      </p:cBhvr>
                                    </p:animEffect>
                                    <p:set>
                                      <p:cBhvr>
                                        <p:cTn id="185" dur="1" fill="hold">
                                          <p:stCondLst>
                                            <p:cond delay="499"/>
                                          </p:stCondLst>
                                        </p:cTn>
                                        <p:tgtEl>
                                          <p:spTgt spid="4"/>
                                        </p:tgtEl>
                                        <p:attrNameLst>
                                          <p:attrName>style.visibility</p:attrName>
                                        </p:attrNameLst>
                                      </p:cBhvr>
                                      <p:to>
                                        <p:strVal val="hidden"/>
                                      </p:to>
                                    </p:set>
                                  </p:childTnLst>
                                </p:cTn>
                              </p:par>
                              <p:par>
                                <p:cTn id="186" presetID="10" presetClass="exit" presetSubtype="0" fill="hold" nodeType="withEffect">
                                  <p:stCondLst>
                                    <p:cond delay="0"/>
                                  </p:stCondLst>
                                  <p:childTnLst>
                                    <p:animEffect transition="out" filter="fade">
                                      <p:cBhvr>
                                        <p:cTn id="187" dur="500"/>
                                        <p:tgtEl>
                                          <p:spTgt spid="6"/>
                                        </p:tgtEl>
                                      </p:cBhvr>
                                    </p:animEffect>
                                    <p:set>
                                      <p:cBhvr>
                                        <p:cTn id="188"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15"/>
                  </p:tgtEl>
                </p:cond>
              </p:nextCondLst>
            </p:seq>
            <p:seq concurrent="1" nextAc="seek">
              <p:cTn id="189" restart="whenNotActive" fill="hold" evtFilter="cancelBubble" nodeType="interactiveSeq">
                <p:stCondLst>
                  <p:cond evt="onClick" delay="0">
                    <p:tgtEl>
                      <p:spTgt spid="14"/>
                    </p:tgtEl>
                  </p:cond>
                </p:stCondLst>
                <p:endSync evt="end" delay="0">
                  <p:rtn val="all"/>
                </p:endSync>
                <p:childTnLst>
                  <p:par>
                    <p:cTn id="190" fill="hold">
                      <p:stCondLst>
                        <p:cond delay="0"/>
                      </p:stCondLst>
                      <p:childTnLst>
                        <p:par>
                          <p:cTn id="191" fill="hold">
                            <p:stCondLst>
                              <p:cond delay="0"/>
                            </p:stCondLst>
                            <p:childTnLst>
                              <p:par>
                                <p:cTn id="192" presetID="26" presetClass="emph" presetSubtype="0" fill="hold" nodeType="clickEffect">
                                  <p:stCondLst>
                                    <p:cond delay="0"/>
                                  </p:stCondLst>
                                  <p:childTnLst>
                                    <p:animEffect transition="out" filter="fade">
                                      <p:cBhvr>
                                        <p:cTn id="193" dur="500" tmFilter="0, 0; .2, .5; .8, .5; 1, 0"/>
                                        <p:tgtEl>
                                          <p:spTgt spid="14"/>
                                        </p:tgtEl>
                                      </p:cBhvr>
                                    </p:animEffect>
                                    <p:animScale>
                                      <p:cBhvr>
                                        <p:cTn id="194" dur="250" autoRev="1" fill="hold"/>
                                        <p:tgtEl>
                                          <p:spTgt spid="14"/>
                                        </p:tgtEl>
                                      </p:cBhvr>
                                      <p:by x="105000" y="105000"/>
                                    </p:animScale>
                                  </p:childTnLst>
                                  <p:subTnLst>
                                    <p:audio>
                                      <p:cMediaNode>
                                        <p:cTn display="0" masterRel="sameClick">
                                          <p:stCondLst>
                                            <p:cond evt="begin" delay="0">
                                              <p:tn val="192"/>
                                            </p:cond>
                                          </p:stCondLst>
                                          <p:endCondLst>
                                            <p:cond evt="onStopAudio" delay="0">
                                              <p:tgtEl>
                                                <p:sldTgt/>
                                              </p:tgtEl>
                                            </p:cond>
                                          </p:endCondLst>
                                        </p:cTn>
                                        <p:tgtEl>
                                          <p:sndTgt r:embed="rId6" name="click.wav"/>
                                        </p:tgtEl>
                                      </p:cMediaNode>
                                    </p:audio>
                                  </p:subTnLst>
                                </p:cTn>
                              </p:par>
                              <p:par>
                                <p:cTn id="195" presetID="35" presetClass="path" presetSubtype="0" accel="50000" decel="50000" fill="hold" nodeType="withEffect">
                                  <p:stCondLst>
                                    <p:cond delay="0"/>
                                  </p:stCondLst>
                                  <p:childTnLst>
                                    <p:animMotion origin="layout" path="M 0.1599 -4.81481E-6 L 6.25E-7 -4.81481E-6 " pathEditMode="relative" rAng="0" ptsTypes="AA">
                                      <p:cBhvr>
                                        <p:cTn id="196" dur="500" fill="hold"/>
                                        <p:tgtEl>
                                          <p:spTgt spid="14"/>
                                        </p:tgtEl>
                                        <p:attrNameLst>
                                          <p:attrName>ppt_x</p:attrName>
                                          <p:attrName>ppt_y</p:attrName>
                                        </p:attrNameLst>
                                      </p:cBhvr>
                                      <p:rCtr x="-7995" y="0"/>
                                    </p:animMotion>
                                  </p:childTnLst>
                                </p:cTn>
                              </p:par>
                            </p:childTnLst>
                          </p:cTn>
                        </p:par>
                        <p:par>
                          <p:cTn id="197" fill="hold">
                            <p:stCondLst>
                              <p:cond delay="500"/>
                            </p:stCondLst>
                            <p:childTnLst>
                              <p:par>
                                <p:cTn id="198" presetID="1" presetClass="exit" presetSubtype="0" fill="hold" nodeType="after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par>
                                <p:cTn id="200" presetID="10" presetClass="entr" presetSubtype="0" fill="hold" nodeType="withEffect">
                                  <p:stCondLst>
                                    <p:cond delay="0"/>
                                  </p:stCondLst>
                                  <p:childTnLst>
                                    <p:set>
                                      <p:cBhvr>
                                        <p:cTn id="201" dur="1" fill="hold">
                                          <p:stCondLst>
                                            <p:cond delay="0"/>
                                          </p:stCondLst>
                                        </p:cTn>
                                        <p:tgtEl>
                                          <p:spTgt spid="31"/>
                                        </p:tgtEl>
                                        <p:attrNameLst>
                                          <p:attrName>style.visibility</p:attrName>
                                        </p:attrNameLst>
                                      </p:cBhvr>
                                      <p:to>
                                        <p:strVal val="visible"/>
                                      </p:to>
                                    </p:set>
                                    <p:animEffect transition="in" filter="fade">
                                      <p:cBhvr>
                                        <p:cTn id="202" dur="500"/>
                                        <p:tgtEl>
                                          <p:spTgt spid="31"/>
                                        </p:tgtEl>
                                      </p:cBhvr>
                                    </p:animEffect>
                                  </p:childTnLst>
                                </p:cTn>
                              </p:par>
                              <p:par>
                                <p:cTn id="203" presetID="10" presetClass="entr" presetSubtype="0" fill="hold" nodeType="withEffect">
                                  <p:stCondLst>
                                    <p:cond delay="0"/>
                                  </p:stCondLst>
                                  <p:childTnLst>
                                    <p:set>
                                      <p:cBhvr>
                                        <p:cTn id="204" dur="1" fill="hold">
                                          <p:stCondLst>
                                            <p:cond delay="0"/>
                                          </p:stCondLst>
                                        </p:cTn>
                                        <p:tgtEl>
                                          <p:spTgt spid="12"/>
                                        </p:tgtEl>
                                        <p:attrNameLst>
                                          <p:attrName>style.visibility</p:attrName>
                                        </p:attrNameLst>
                                      </p:cBhvr>
                                      <p:to>
                                        <p:strVal val="visible"/>
                                      </p:to>
                                    </p:set>
                                    <p:animEffect transition="in" filter="fade">
                                      <p:cBhvr>
                                        <p:cTn id="205" dur="500"/>
                                        <p:tgtEl>
                                          <p:spTgt spid="12"/>
                                        </p:tgtEl>
                                      </p:cBhvr>
                                    </p:animEffect>
                                  </p:childTnLst>
                                </p:cTn>
                              </p:par>
                              <p:par>
                                <p:cTn id="206" presetID="10" presetClass="entr" presetSubtype="0" fill="hold" nodeType="withEffect">
                                  <p:stCondLst>
                                    <p:cond delay="0"/>
                                  </p:stCondLst>
                                  <p:childTnLst>
                                    <p:set>
                                      <p:cBhvr>
                                        <p:cTn id="207" dur="1" fill="hold">
                                          <p:stCondLst>
                                            <p:cond delay="0"/>
                                          </p:stCondLst>
                                        </p:cTn>
                                        <p:tgtEl>
                                          <p:spTgt spid="2"/>
                                        </p:tgtEl>
                                        <p:attrNameLst>
                                          <p:attrName>style.visibility</p:attrName>
                                        </p:attrNameLst>
                                      </p:cBhvr>
                                      <p:to>
                                        <p:strVal val="visible"/>
                                      </p:to>
                                    </p:set>
                                    <p:animEffect transition="in" filter="fade">
                                      <p:cBhvr>
                                        <p:cTn id="208" dur="500"/>
                                        <p:tgtEl>
                                          <p:spTgt spid="2"/>
                                        </p:tgtEl>
                                      </p:cBhvr>
                                    </p:animEffect>
                                  </p:childTnLst>
                                </p:cTn>
                              </p:par>
                              <p:par>
                                <p:cTn id="209" presetID="10" presetClass="entr" presetSubtype="0" fill="hold" nodeType="withEffect">
                                  <p:stCondLst>
                                    <p:cond delay="0"/>
                                  </p:stCondLst>
                                  <p:childTnLst>
                                    <p:set>
                                      <p:cBhvr>
                                        <p:cTn id="210" dur="1" fill="hold">
                                          <p:stCondLst>
                                            <p:cond delay="0"/>
                                          </p:stCondLst>
                                        </p:cTn>
                                        <p:tgtEl>
                                          <p:spTgt spid="16"/>
                                        </p:tgtEl>
                                        <p:attrNameLst>
                                          <p:attrName>style.visibility</p:attrName>
                                        </p:attrNameLst>
                                      </p:cBhvr>
                                      <p:to>
                                        <p:strVal val="visible"/>
                                      </p:to>
                                    </p:set>
                                    <p:animEffect transition="in" filter="fade">
                                      <p:cBhvr>
                                        <p:cTn id="211" dur="500"/>
                                        <p:tgtEl>
                                          <p:spTgt spid="16"/>
                                        </p:tgtEl>
                                      </p:cBhvr>
                                    </p:animEffect>
                                  </p:childTnLst>
                                </p:cTn>
                              </p:par>
                              <p:par>
                                <p:cTn id="212" presetID="10" presetClass="entr" presetSubtype="0" fill="hold" nodeType="withEffect">
                                  <p:stCondLst>
                                    <p:cond delay="0"/>
                                  </p:stCondLst>
                                  <p:childTnLst>
                                    <p:set>
                                      <p:cBhvr>
                                        <p:cTn id="213" dur="1" fill="hold">
                                          <p:stCondLst>
                                            <p:cond delay="0"/>
                                          </p:stCondLst>
                                        </p:cTn>
                                        <p:tgtEl>
                                          <p:spTgt spid="15"/>
                                        </p:tgtEl>
                                        <p:attrNameLst>
                                          <p:attrName>style.visibility</p:attrName>
                                        </p:attrNameLst>
                                      </p:cBhvr>
                                      <p:to>
                                        <p:strVal val="visible"/>
                                      </p:to>
                                    </p:set>
                                    <p:animEffect transition="in" filter="fade">
                                      <p:cBhvr>
                                        <p:cTn id="214" dur="500"/>
                                        <p:tgtEl>
                                          <p:spTgt spid="15"/>
                                        </p:tgtEl>
                                      </p:cBhvr>
                                    </p:animEffect>
                                  </p:childTnLst>
                                </p:cTn>
                              </p:par>
                              <p:par>
                                <p:cTn id="215" presetID="10" presetClass="entr" presetSubtype="0" fill="hold" nodeType="withEffect">
                                  <p:stCondLst>
                                    <p:cond delay="0"/>
                                  </p:stCondLst>
                                  <p:childTnLst>
                                    <p:set>
                                      <p:cBhvr>
                                        <p:cTn id="216" dur="1" fill="hold">
                                          <p:stCondLst>
                                            <p:cond delay="0"/>
                                          </p:stCondLst>
                                        </p:cTn>
                                        <p:tgtEl>
                                          <p:spTgt spid="18"/>
                                        </p:tgtEl>
                                        <p:attrNameLst>
                                          <p:attrName>style.visibility</p:attrName>
                                        </p:attrNameLst>
                                      </p:cBhvr>
                                      <p:to>
                                        <p:strVal val="visible"/>
                                      </p:to>
                                    </p:set>
                                    <p:animEffect transition="in" filter="fade">
                                      <p:cBhvr>
                                        <p:cTn id="217" dur="500"/>
                                        <p:tgtEl>
                                          <p:spTgt spid="18"/>
                                        </p:tgtEl>
                                      </p:cBhvr>
                                    </p:animEffect>
                                  </p:childTnLst>
                                </p:cTn>
                              </p:par>
                              <p:par>
                                <p:cTn id="218" presetID="10" presetClass="entr" presetSubtype="0" fill="hold" nodeType="withEffect">
                                  <p:stCondLst>
                                    <p:cond delay="0"/>
                                  </p:stCondLst>
                                  <p:childTnLst>
                                    <p:set>
                                      <p:cBhvr>
                                        <p:cTn id="219" dur="1" fill="hold">
                                          <p:stCondLst>
                                            <p:cond delay="0"/>
                                          </p:stCondLst>
                                        </p:cTn>
                                        <p:tgtEl>
                                          <p:spTgt spid="20"/>
                                        </p:tgtEl>
                                        <p:attrNameLst>
                                          <p:attrName>style.visibility</p:attrName>
                                        </p:attrNameLst>
                                      </p:cBhvr>
                                      <p:to>
                                        <p:strVal val="visible"/>
                                      </p:to>
                                    </p:set>
                                    <p:animEffect transition="in" filter="fade">
                                      <p:cBhvr>
                                        <p:cTn id="220" dur="500"/>
                                        <p:tgtEl>
                                          <p:spTgt spid="20"/>
                                        </p:tgtEl>
                                      </p:cBhvr>
                                    </p:animEffect>
                                  </p:childTnLst>
                                </p:cTn>
                              </p:par>
                              <p:par>
                                <p:cTn id="221" presetID="10" presetClass="entr" presetSubtype="0" fill="hold" nodeType="withEffect">
                                  <p:stCondLst>
                                    <p:cond delay="0"/>
                                  </p:stCondLst>
                                  <p:childTnLst>
                                    <p:set>
                                      <p:cBhvr>
                                        <p:cTn id="222" dur="1" fill="hold">
                                          <p:stCondLst>
                                            <p:cond delay="0"/>
                                          </p:stCondLst>
                                        </p:cTn>
                                        <p:tgtEl>
                                          <p:spTgt spid="17"/>
                                        </p:tgtEl>
                                        <p:attrNameLst>
                                          <p:attrName>style.visibility</p:attrName>
                                        </p:attrNameLst>
                                      </p:cBhvr>
                                      <p:to>
                                        <p:strVal val="visible"/>
                                      </p:to>
                                    </p:set>
                                    <p:animEffect transition="in" filter="fade">
                                      <p:cBhvr>
                                        <p:cTn id="223" dur="500"/>
                                        <p:tgtEl>
                                          <p:spTgt spid="17"/>
                                        </p:tgtEl>
                                      </p:cBhvr>
                                    </p:animEffect>
                                  </p:childTnLst>
                                </p:cTn>
                              </p:par>
                              <p:par>
                                <p:cTn id="224" presetID="10" presetClass="entr" presetSubtype="0" fill="hold" nodeType="withEffect">
                                  <p:stCondLst>
                                    <p:cond delay="0"/>
                                  </p:stCondLst>
                                  <p:childTnLst>
                                    <p:set>
                                      <p:cBhvr>
                                        <p:cTn id="225" dur="1" fill="hold">
                                          <p:stCondLst>
                                            <p:cond delay="0"/>
                                          </p:stCondLst>
                                        </p:cTn>
                                        <p:tgtEl>
                                          <p:spTgt spid="21"/>
                                        </p:tgtEl>
                                        <p:attrNameLst>
                                          <p:attrName>style.visibility</p:attrName>
                                        </p:attrNameLst>
                                      </p:cBhvr>
                                      <p:to>
                                        <p:strVal val="visible"/>
                                      </p:to>
                                    </p:set>
                                    <p:animEffect transition="in" filter="fade">
                                      <p:cBhvr>
                                        <p:cTn id="226" dur="500"/>
                                        <p:tgtEl>
                                          <p:spTgt spid="21"/>
                                        </p:tgtEl>
                                      </p:cBhvr>
                                    </p:animEffect>
                                  </p:childTnLst>
                                </p:cTn>
                              </p:par>
                              <p:par>
                                <p:cTn id="227" presetID="10" presetClass="entr" presetSubtype="0" fill="hold" nodeType="withEffect">
                                  <p:stCondLst>
                                    <p:cond delay="0"/>
                                  </p:stCondLst>
                                  <p:childTnLst>
                                    <p:set>
                                      <p:cBhvr>
                                        <p:cTn id="228" dur="1" fill="hold">
                                          <p:stCondLst>
                                            <p:cond delay="0"/>
                                          </p:stCondLst>
                                        </p:cTn>
                                        <p:tgtEl>
                                          <p:spTgt spid="19"/>
                                        </p:tgtEl>
                                        <p:attrNameLst>
                                          <p:attrName>style.visibility</p:attrName>
                                        </p:attrNameLst>
                                      </p:cBhvr>
                                      <p:to>
                                        <p:strVal val="visible"/>
                                      </p:to>
                                    </p:set>
                                    <p:animEffect transition="in" filter="fade">
                                      <p:cBhvr>
                                        <p:cTn id="229" dur="500"/>
                                        <p:tgtEl>
                                          <p:spTgt spid="19"/>
                                        </p:tgtEl>
                                      </p:cBhvr>
                                    </p:animEffect>
                                  </p:childTnLst>
                                </p:cTn>
                              </p:par>
                              <p:par>
                                <p:cTn id="230" presetID="10" presetClass="entr" presetSubtype="0" fill="hold" nodeType="withEffect">
                                  <p:stCondLst>
                                    <p:cond delay="0"/>
                                  </p:stCondLst>
                                  <p:childTnLst>
                                    <p:set>
                                      <p:cBhvr>
                                        <p:cTn id="231" dur="1" fill="hold">
                                          <p:stCondLst>
                                            <p:cond delay="0"/>
                                          </p:stCondLst>
                                        </p:cTn>
                                        <p:tgtEl>
                                          <p:spTgt spid="4"/>
                                        </p:tgtEl>
                                        <p:attrNameLst>
                                          <p:attrName>style.visibility</p:attrName>
                                        </p:attrNameLst>
                                      </p:cBhvr>
                                      <p:to>
                                        <p:strVal val="visible"/>
                                      </p:to>
                                    </p:set>
                                    <p:animEffect transition="in" filter="fade">
                                      <p:cBhvr>
                                        <p:cTn id="232" dur="500"/>
                                        <p:tgtEl>
                                          <p:spTgt spid="4"/>
                                        </p:tgtEl>
                                      </p:cBhvr>
                                    </p:animEffect>
                                  </p:childTnLst>
                                </p:cTn>
                              </p:par>
                              <p:par>
                                <p:cTn id="233" presetID="10" presetClass="entr" presetSubtype="0" fill="hold" nodeType="withEffect">
                                  <p:stCondLst>
                                    <p:cond delay="0"/>
                                  </p:stCondLst>
                                  <p:childTnLst>
                                    <p:set>
                                      <p:cBhvr>
                                        <p:cTn id="234" dur="1" fill="hold">
                                          <p:stCondLst>
                                            <p:cond delay="0"/>
                                          </p:stCondLst>
                                        </p:cTn>
                                        <p:tgtEl>
                                          <p:spTgt spid="6"/>
                                        </p:tgtEl>
                                        <p:attrNameLst>
                                          <p:attrName>style.visibility</p:attrName>
                                        </p:attrNameLst>
                                      </p:cBhvr>
                                      <p:to>
                                        <p:strVal val="visible"/>
                                      </p:to>
                                    </p:set>
                                    <p:animEffect transition="in" filter="fade">
                                      <p:cBhvr>
                                        <p:cTn id="235" dur="500"/>
                                        <p:tgtEl>
                                          <p:spTgt spid="6"/>
                                        </p:tgtEl>
                                      </p:cBhvr>
                                    </p:animEffect>
                                  </p:childTnLst>
                                </p:cTn>
                              </p:par>
                            </p:childTnLst>
                          </p:cTn>
                        </p:par>
                      </p:childTnLst>
                    </p:cTn>
                  </p:par>
                </p:childTnLst>
              </p:cTn>
              <p:nextCondLst>
                <p:cond evt="onClick" delay="0">
                  <p:tgtEl>
                    <p:spTgt spid="14"/>
                  </p:tgtEl>
                </p:cond>
              </p:nextCondLst>
            </p:seq>
            <p:seq concurrent="1" nextAc="seek">
              <p:cTn id="236" restart="whenNotActive" fill="hold" evtFilter="cancelBubble" nodeType="interactiveSeq">
                <p:stCondLst>
                  <p:cond evt="onClick" delay="0">
                    <p:tgtEl>
                      <p:spTgt spid="20"/>
                    </p:tgtEl>
                  </p:cond>
                </p:stCondLst>
                <p:endSync evt="end" delay="0">
                  <p:rtn val="all"/>
                </p:endSync>
                <p:childTnLst>
                  <p:par>
                    <p:cTn id="237" fill="hold">
                      <p:stCondLst>
                        <p:cond delay="0"/>
                      </p:stCondLst>
                      <p:childTnLst>
                        <p:par>
                          <p:cTn id="238" fill="hold">
                            <p:stCondLst>
                              <p:cond delay="0"/>
                            </p:stCondLst>
                            <p:childTnLst>
                              <p:par>
                                <p:cTn id="239" presetID="26" presetClass="emph" presetSubtype="0" fill="hold" nodeType="clickEffect">
                                  <p:stCondLst>
                                    <p:cond delay="0"/>
                                  </p:stCondLst>
                                  <p:childTnLst>
                                    <p:animEffect transition="out" filter="fade">
                                      <p:cBhvr>
                                        <p:cTn id="240" dur="500" tmFilter="0, 0; .2, .5; .8, .5; 1, 0"/>
                                        <p:tgtEl>
                                          <p:spTgt spid="20"/>
                                        </p:tgtEl>
                                      </p:cBhvr>
                                    </p:animEffect>
                                    <p:animScale>
                                      <p:cBhvr>
                                        <p:cTn id="241" dur="250" autoRev="1" fill="hold"/>
                                        <p:tgtEl>
                                          <p:spTgt spid="20"/>
                                        </p:tgtEl>
                                      </p:cBhvr>
                                      <p:by x="105000" y="105000"/>
                                    </p:animScale>
                                  </p:childTnLst>
                                  <p:subTnLst>
                                    <p:audio>
                                      <p:cMediaNode>
                                        <p:cTn display="0" masterRel="sameClick">
                                          <p:stCondLst>
                                            <p:cond evt="begin" delay="0">
                                              <p:tn val="239"/>
                                            </p:cond>
                                          </p:stCondLst>
                                          <p:endCondLst>
                                            <p:cond evt="onStopAudio" delay="0">
                                              <p:tgtEl>
                                                <p:sldTgt/>
                                              </p:tgtEl>
                                            </p:cond>
                                          </p:endCondLst>
                                        </p:cTn>
                                        <p:tgtEl>
                                          <p:sndTgt r:embed="rId6" name="click.wav"/>
                                        </p:tgtEl>
                                      </p:cMediaNode>
                                    </p:audio>
                                  </p:subTnLst>
                                </p:cTn>
                              </p:par>
                            </p:childTnLst>
                          </p:cTn>
                        </p:par>
                        <p:par>
                          <p:cTn id="242" fill="hold">
                            <p:stCondLst>
                              <p:cond delay="500"/>
                            </p:stCondLst>
                            <p:childTnLst>
                              <p:par>
                                <p:cTn id="243" presetID="1" presetClass="mediacall" presetSubtype="0" fill="hold" nodeType="afterEffect">
                                  <p:stCondLst>
                                    <p:cond delay="0"/>
                                  </p:stCondLst>
                                  <p:childTnLst>
                                    <p:cmd type="call" cmd="playFrom(0.0)">
                                      <p:cBhvr>
                                        <p:cTn id="244" dur="4995" fill="hold"/>
                                        <p:tgtEl>
                                          <p:spTgt spid="7"/>
                                        </p:tgtEl>
                                      </p:cBhvr>
                                    </p:cmd>
                                  </p:childTnLst>
                                </p:cTn>
                              </p:par>
                              <p:par>
                                <p:cTn id="245" presetID="1" presetClass="entr" presetSubtype="0" fill="hold" nodeType="withEffect">
                                  <p:stCondLst>
                                    <p:cond delay="0"/>
                                  </p:stCondLst>
                                  <p:childTnLst>
                                    <p:set>
                                      <p:cBhvr>
                                        <p:cTn id="246" dur="1" fill="hold">
                                          <p:stCondLst>
                                            <p:cond delay="0"/>
                                          </p:stCondLst>
                                        </p:cTn>
                                        <p:tgtEl>
                                          <p:spTgt spid="13"/>
                                        </p:tgtEl>
                                        <p:attrNameLst>
                                          <p:attrName>style.visibility</p:attrName>
                                        </p:attrNameLst>
                                      </p:cBhvr>
                                      <p:to>
                                        <p:strVal val="visible"/>
                                      </p:to>
                                    </p:set>
                                  </p:childTnLst>
                                </p:cTn>
                              </p:par>
                              <p:par>
                                <p:cTn id="247" presetID="63" presetClass="path" presetSubtype="0" accel="50000" decel="50000" fill="hold" nodeType="withEffect">
                                  <p:stCondLst>
                                    <p:cond delay="0"/>
                                  </p:stCondLst>
                                  <p:childTnLst>
                                    <p:animMotion origin="layout" path="M 6.25E-7 -4.81481E-6 L 0.16094 -4.81481E-6 " pathEditMode="relative" rAng="0" ptsTypes="AA">
                                      <p:cBhvr>
                                        <p:cTn id="248" dur="500" fill="hold"/>
                                        <p:tgtEl>
                                          <p:spTgt spid="14"/>
                                        </p:tgtEl>
                                        <p:attrNameLst>
                                          <p:attrName>ppt_x</p:attrName>
                                          <p:attrName>ppt_y</p:attrName>
                                        </p:attrNameLst>
                                      </p:cBhvr>
                                      <p:rCtr x="7591" y="0"/>
                                    </p:animMotion>
                                  </p:childTnLst>
                                </p:cTn>
                              </p:par>
                              <p:par>
                                <p:cTn id="249" presetID="10" presetClass="exit" presetSubtype="0" fill="hold" nodeType="withEffect">
                                  <p:stCondLst>
                                    <p:cond delay="0"/>
                                  </p:stCondLst>
                                  <p:childTnLst>
                                    <p:animEffect transition="out" filter="fade">
                                      <p:cBhvr>
                                        <p:cTn id="250" dur="500"/>
                                        <p:tgtEl>
                                          <p:spTgt spid="31"/>
                                        </p:tgtEl>
                                      </p:cBhvr>
                                    </p:animEffect>
                                    <p:set>
                                      <p:cBhvr>
                                        <p:cTn id="251" dur="1" fill="hold">
                                          <p:stCondLst>
                                            <p:cond delay="499"/>
                                          </p:stCondLst>
                                        </p:cTn>
                                        <p:tgtEl>
                                          <p:spTgt spid="31"/>
                                        </p:tgtEl>
                                        <p:attrNameLst>
                                          <p:attrName>style.visibility</p:attrName>
                                        </p:attrNameLst>
                                      </p:cBhvr>
                                      <p:to>
                                        <p:strVal val="hidden"/>
                                      </p:to>
                                    </p:set>
                                  </p:childTnLst>
                                </p:cTn>
                              </p:par>
                              <p:par>
                                <p:cTn id="252" presetID="10" presetClass="exit" presetSubtype="0" fill="hold" nodeType="withEffect">
                                  <p:stCondLst>
                                    <p:cond delay="0"/>
                                  </p:stCondLst>
                                  <p:childTnLst>
                                    <p:animEffect transition="out" filter="fade">
                                      <p:cBhvr>
                                        <p:cTn id="253" dur="500"/>
                                        <p:tgtEl>
                                          <p:spTgt spid="12"/>
                                        </p:tgtEl>
                                      </p:cBhvr>
                                    </p:animEffect>
                                    <p:set>
                                      <p:cBhvr>
                                        <p:cTn id="254" dur="1" fill="hold">
                                          <p:stCondLst>
                                            <p:cond delay="499"/>
                                          </p:stCondLst>
                                        </p:cTn>
                                        <p:tgtEl>
                                          <p:spTgt spid="12"/>
                                        </p:tgtEl>
                                        <p:attrNameLst>
                                          <p:attrName>style.visibility</p:attrName>
                                        </p:attrNameLst>
                                      </p:cBhvr>
                                      <p:to>
                                        <p:strVal val="hidden"/>
                                      </p:to>
                                    </p:set>
                                  </p:childTnLst>
                                </p:cTn>
                              </p:par>
                              <p:par>
                                <p:cTn id="255" presetID="10" presetClass="exit" presetSubtype="0" fill="hold" nodeType="withEffect">
                                  <p:stCondLst>
                                    <p:cond delay="0"/>
                                  </p:stCondLst>
                                  <p:childTnLst>
                                    <p:animEffect transition="out" filter="fade">
                                      <p:cBhvr>
                                        <p:cTn id="256" dur="500"/>
                                        <p:tgtEl>
                                          <p:spTgt spid="2"/>
                                        </p:tgtEl>
                                      </p:cBhvr>
                                    </p:animEffect>
                                    <p:set>
                                      <p:cBhvr>
                                        <p:cTn id="257" dur="1" fill="hold">
                                          <p:stCondLst>
                                            <p:cond delay="499"/>
                                          </p:stCondLst>
                                        </p:cTn>
                                        <p:tgtEl>
                                          <p:spTgt spid="2"/>
                                        </p:tgtEl>
                                        <p:attrNameLst>
                                          <p:attrName>style.visibility</p:attrName>
                                        </p:attrNameLst>
                                      </p:cBhvr>
                                      <p:to>
                                        <p:strVal val="hidden"/>
                                      </p:to>
                                    </p:set>
                                  </p:childTnLst>
                                </p:cTn>
                              </p:par>
                              <p:par>
                                <p:cTn id="258" presetID="10" presetClass="exit" presetSubtype="0" fill="hold" nodeType="withEffect">
                                  <p:stCondLst>
                                    <p:cond delay="0"/>
                                  </p:stCondLst>
                                  <p:childTnLst>
                                    <p:animEffect transition="out" filter="fade">
                                      <p:cBhvr>
                                        <p:cTn id="259" dur="500"/>
                                        <p:tgtEl>
                                          <p:spTgt spid="16"/>
                                        </p:tgtEl>
                                      </p:cBhvr>
                                    </p:animEffect>
                                    <p:set>
                                      <p:cBhvr>
                                        <p:cTn id="260" dur="1" fill="hold">
                                          <p:stCondLst>
                                            <p:cond delay="499"/>
                                          </p:stCondLst>
                                        </p:cTn>
                                        <p:tgtEl>
                                          <p:spTgt spid="16"/>
                                        </p:tgtEl>
                                        <p:attrNameLst>
                                          <p:attrName>style.visibility</p:attrName>
                                        </p:attrNameLst>
                                      </p:cBhvr>
                                      <p:to>
                                        <p:strVal val="hidden"/>
                                      </p:to>
                                    </p:set>
                                  </p:childTnLst>
                                </p:cTn>
                              </p:par>
                              <p:par>
                                <p:cTn id="261" presetID="10" presetClass="exit" presetSubtype="0" fill="hold" nodeType="withEffect">
                                  <p:stCondLst>
                                    <p:cond delay="0"/>
                                  </p:stCondLst>
                                  <p:childTnLst>
                                    <p:animEffect transition="out" filter="fade">
                                      <p:cBhvr>
                                        <p:cTn id="262" dur="500"/>
                                        <p:tgtEl>
                                          <p:spTgt spid="15"/>
                                        </p:tgtEl>
                                      </p:cBhvr>
                                    </p:animEffect>
                                    <p:set>
                                      <p:cBhvr>
                                        <p:cTn id="263" dur="1" fill="hold">
                                          <p:stCondLst>
                                            <p:cond delay="499"/>
                                          </p:stCondLst>
                                        </p:cTn>
                                        <p:tgtEl>
                                          <p:spTgt spid="15"/>
                                        </p:tgtEl>
                                        <p:attrNameLst>
                                          <p:attrName>style.visibility</p:attrName>
                                        </p:attrNameLst>
                                      </p:cBhvr>
                                      <p:to>
                                        <p:strVal val="hidden"/>
                                      </p:to>
                                    </p:set>
                                  </p:childTnLst>
                                </p:cTn>
                              </p:par>
                              <p:par>
                                <p:cTn id="264" presetID="10" presetClass="exit" presetSubtype="0" fill="hold" nodeType="withEffect">
                                  <p:stCondLst>
                                    <p:cond delay="0"/>
                                  </p:stCondLst>
                                  <p:childTnLst>
                                    <p:animEffect transition="out" filter="fade">
                                      <p:cBhvr>
                                        <p:cTn id="265" dur="500"/>
                                        <p:tgtEl>
                                          <p:spTgt spid="18"/>
                                        </p:tgtEl>
                                      </p:cBhvr>
                                    </p:animEffect>
                                    <p:set>
                                      <p:cBhvr>
                                        <p:cTn id="266" dur="1" fill="hold">
                                          <p:stCondLst>
                                            <p:cond delay="499"/>
                                          </p:stCondLst>
                                        </p:cTn>
                                        <p:tgtEl>
                                          <p:spTgt spid="18"/>
                                        </p:tgtEl>
                                        <p:attrNameLst>
                                          <p:attrName>style.visibility</p:attrName>
                                        </p:attrNameLst>
                                      </p:cBhvr>
                                      <p:to>
                                        <p:strVal val="hidden"/>
                                      </p:to>
                                    </p:set>
                                  </p:childTnLst>
                                </p:cTn>
                              </p:par>
                              <p:par>
                                <p:cTn id="267" presetID="10" presetClass="exit" presetSubtype="0" fill="hold" nodeType="withEffect">
                                  <p:stCondLst>
                                    <p:cond delay="0"/>
                                  </p:stCondLst>
                                  <p:childTnLst>
                                    <p:animEffect transition="out" filter="fade">
                                      <p:cBhvr>
                                        <p:cTn id="268" dur="500"/>
                                        <p:tgtEl>
                                          <p:spTgt spid="20"/>
                                        </p:tgtEl>
                                      </p:cBhvr>
                                    </p:animEffect>
                                    <p:set>
                                      <p:cBhvr>
                                        <p:cTn id="269" dur="1" fill="hold">
                                          <p:stCondLst>
                                            <p:cond delay="499"/>
                                          </p:stCondLst>
                                        </p:cTn>
                                        <p:tgtEl>
                                          <p:spTgt spid="20"/>
                                        </p:tgtEl>
                                        <p:attrNameLst>
                                          <p:attrName>style.visibility</p:attrName>
                                        </p:attrNameLst>
                                      </p:cBhvr>
                                      <p:to>
                                        <p:strVal val="hidden"/>
                                      </p:to>
                                    </p:set>
                                  </p:childTnLst>
                                </p:cTn>
                              </p:par>
                              <p:par>
                                <p:cTn id="270" presetID="10" presetClass="exit" presetSubtype="0" fill="hold" nodeType="withEffect">
                                  <p:stCondLst>
                                    <p:cond delay="0"/>
                                  </p:stCondLst>
                                  <p:childTnLst>
                                    <p:animEffect transition="out" filter="fade">
                                      <p:cBhvr>
                                        <p:cTn id="271" dur="500"/>
                                        <p:tgtEl>
                                          <p:spTgt spid="17"/>
                                        </p:tgtEl>
                                      </p:cBhvr>
                                    </p:animEffect>
                                    <p:set>
                                      <p:cBhvr>
                                        <p:cTn id="272" dur="1" fill="hold">
                                          <p:stCondLst>
                                            <p:cond delay="499"/>
                                          </p:stCondLst>
                                        </p:cTn>
                                        <p:tgtEl>
                                          <p:spTgt spid="17"/>
                                        </p:tgtEl>
                                        <p:attrNameLst>
                                          <p:attrName>style.visibility</p:attrName>
                                        </p:attrNameLst>
                                      </p:cBhvr>
                                      <p:to>
                                        <p:strVal val="hidden"/>
                                      </p:to>
                                    </p:set>
                                  </p:childTnLst>
                                </p:cTn>
                              </p:par>
                              <p:par>
                                <p:cTn id="273" presetID="10" presetClass="exit" presetSubtype="0" fill="hold" nodeType="withEffect">
                                  <p:stCondLst>
                                    <p:cond delay="0"/>
                                  </p:stCondLst>
                                  <p:childTnLst>
                                    <p:animEffect transition="out" filter="fade">
                                      <p:cBhvr>
                                        <p:cTn id="274" dur="500"/>
                                        <p:tgtEl>
                                          <p:spTgt spid="21"/>
                                        </p:tgtEl>
                                      </p:cBhvr>
                                    </p:animEffect>
                                    <p:set>
                                      <p:cBhvr>
                                        <p:cTn id="275" dur="1" fill="hold">
                                          <p:stCondLst>
                                            <p:cond delay="499"/>
                                          </p:stCondLst>
                                        </p:cTn>
                                        <p:tgtEl>
                                          <p:spTgt spid="21"/>
                                        </p:tgtEl>
                                        <p:attrNameLst>
                                          <p:attrName>style.visibility</p:attrName>
                                        </p:attrNameLst>
                                      </p:cBhvr>
                                      <p:to>
                                        <p:strVal val="hidden"/>
                                      </p:to>
                                    </p:set>
                                  </p:childTnLst>
                                </p:cTn>
                              </p:par>
                              <p:par>
                                <p:cTn id="276" presetID="10" presetClass="exit" presetSubtype="0" fill="hold" nodeType="withEffect">
                                  <p:stCondLst>
                                    <p:cond delay="0"/>
                                  </p:stCondLst>
                                  <p:childTnLst>
                                    <p:animEffect transition="out" filter="fade">
                                      <p:cBhvr>
                                        <p:cTn id="277" dur="500"/>
                                        <p:tgtEl>
                                          <p:spTgt spid="19"/>
                                        </p:tgtEl>
                                      </p:cBhvr>
                                    </p:animEffect>
                                    <p:set>
                                      <p:cBhvr>
                                        <p:cTn id="278" dur="1" fill="hold">
                                          <p:stCondLst>
                                            <p:cond delay="499"/>
                                          </p:stCondLst>
                                        </p:cTn>
                                        <p:tgtEl>
                                          <p:spTgt spid="19"/>
                                        </p:tgtEl>
                                        <p:attrNameLst>
                                          <p:attrName>style.visibility</p:attrName>
                                        </p:attrNameLst>
                                      </p:cBhvr>
                                      <p:to>
                                        <p:strVal val="hidden"/>
                                      </p:to>
                                    </p:set>
                                  </p:childTnLst>
                                </p:cTn>
                              </p:par>
                              <p:par>
                                <p:cTn id="279" presetID="10" presetClass="exit" presetSubtype="0" fill="hold" nodeType="withEffect">
                                  <p:stCondLst>
                                    <p:cond delay="0"/>
                                  </p:stCondLst>
                                  <p:childTnLst>
                                    <p:animEffect transition="out" filter="fade">
                                      <p:cBhvr>
                                        <p:cTn id="280" dur="500"/>
                                        <p:tgtEl>
                                          <p:spTgt spid="4"/>
                                        </p:tgtEl>
                                      </p:cBhvr>
                                    </p:animEffect>
                                    <p:set>
                                      <p:cBhvr>
                                        <p:cTn id="281" dur="1" fill="hold">
                                          <p:stCondLst>
                                            <p:cond delay="499"/>
                                          </p:stCondLst>
                                        </p:cTn>
                                        <p:tgtEl>
                                          <p:spTgt spid="4"/>
                                        </p:tgtEl>
                                        <p:attrNameLst>
                                          <p:attrName>style.visibility</p:attrName>
                                        </p:attrNameLst>
                                      </p:cBhvr>
                                      <p:to>
                                        <p:strVal val="hidden"/>
                                      </p:to>
                                    </p:set>
                                  </p:childTnLst>
                                </p:cTn>
                              </p:par>
                              <p:par>
                                <p:cTn id="282" presetID="10" presetClass="exit" presetSubtype="0" fill="hold" nodeType="withEffect">
                                  <p:stCondLst>
                                    <p:cond delay="0"/>
                                  </p:stCondLst>
                                  <p:childTnLst>
                                    <p:animEffect transition="out" filter="fade">
                                      <p:cBhvr>
                                        <p:cTn id="283" dur="500"/>
                                        <p:tgtEl>
                                          <p:spTgt spid="6"/>
                                        </p:tgtEl>
                                      </p:cBhvr>
                                    </p:animEffect>
                                    <p:set>
                                      <p:cBhvr>
                                        <p:cTn id="28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0"/>
                  </p:tgtEl>
                </p:cond>
              </p:nextCondLst>
            </p:seq>
            <p:seq concurrent="1" nextAc="seek">
              <p:cTn id="285" restart="whenNotActive" fill="hold" evtFilter="cancelBubble" nodeType="interactiveSeq">
                <p:stCondLst>
                  <p:cond evt="onClick" delay="0">
                    <p:tgtEl>
                      <p:spTgt spid="21"/>
                    </p:tgtEl>
                  </p:cond>
                </p:stCondLst>
                <p:endSync evt="end" delay="0">
                  <p:rtn val="all"/>
                </p:endSync>
                <p:childTnLst>
                  <p:par>
                    <p:cTn id="286" fill="hold">
                      <p:stCondLst>
                        <p:cond delay="0"/>
                      </p:stCondLst>
                      <p:childTnLst>
                        <p:par>
                          <p:cTn id="287" fill="hold">
                            <p:stCondLst>
                              <p:cond delay="0"/>
                            </p:stCondLst>
                            <p:childTnLst>
                              <p:par>
                                <p:cTn id="288" presetID="26" presetClass="emph" presetSubtype="0" fill="hold" nodeType="clickEffect">
                                  <p:stCondLst>
                                    <p:cond delay="0"/>
                                  </p:stCondLst>
                                  <p:childTnLst>
                                    <p:animEffect transition="out" filter="fade">
                                      <p:cBhvr>
                                        <p:cTn id="289" dur="500" tmFilter="0, 0; .2, .5; .8, .5; 1, 0"/>
                                        <p:tgtEl>
                                          <p:spTgt spid="21"/>
                                        </p:tgtEl>
                                      </p:cBhvr>
                                    </p:animEffect>
                                    <p:animScale>
                                      <p:cBhvr>
                                        <p:cTn id="290" dur="250" autoRev="1" fill="hold"/>
                                        <p:tgtEl>
                                          <p:spTgt spid="21"/>
                                        </p:tgtEl>
                                      </p:cBhvr>
                                      <p:by x="105000" y="105000"/>
                                    </p:animScale>
                                  </p:childTnLst>
                                  <p:subTnLst>
                                    <p:audio>
                                      <p:cMediaNode>
                                        <p:cTn display="0" masterRel="sameClick">
                                          <p:stCondLst>
                                            <p:cond evt="begin" delay="0">
                                              <p:tn val="288"/>
                                            </p:cond>
                                          </p:stCondLst>
                                          <p:endCondLst>
                                            <p:cond evt="onStopAudio" delay="0">
                                              <p:tgtEl>
                                                <p:sldTgt/>
                                              </p:tgtEl>
                                            </p:cond>
                                          </p:endCondLst>
                                        </p:cTn>
                                        <p:tgtEl>
                                          <p:sndTgt r:embed="rId6" name="click.wav"/>
                                        </p:tgtEl>
                                      </p:cMediaNode>
                                    </p:audio>
                                  </p:subTnLst>
                                </p:cTn>
                              </p:par>
                            </p:childTnLst>
                          </p:cTn>
                        </p:par>
                        <p:par>
                          <p:cTn id="291" fill="hold">
                            <p:stCondLst>
                              <p:cond delay="500"/>
                            </p:stCondLst>
                            <p:childTnLst>
                              <p:par>
                                <p:cTn id="292" presetID="1" presetClass="mediacall" presetSubtype="0" fill="hold" nodeType="afterEffect">
                                  <p:stCondLst>
                                    <p:cond delay="0"/>
                                  </p:stCondLst>
                                  <p:childTnLst>
                                    <p:cmd type="call" cmd="playFrom(0.0)">
                                      <p:cBhvr>
                                        <p:cTn id="293" dur="4995" fill="hold"/>
                                        <p:tgtEl>
                                          <p:spTgt spid="7"/>
                                        </p:tgtEl>
                                      </p:cBhvr>
                                    </p:cmd>
                                  </p:childTnLst>
                                </p:cTn>
                              </p:par>
                              <p:par>
                                <p:cTn id="294" presetID="1" presetClass="entr" presetSubtype="0" fill="hold" nodeType="withEffect">
                                  <p:stCondLst>
                                    <p:cond delay="0"/>
                                  </p:stCondLst>
                                  <p:childTnLst>
                                    <p:set>
                                      <p:cBhvr>
                                        <p:cTn id="295" dur="1" fill="hold">
                                          <p:stCondLst>
                                            <p:cond delay="0"/>
                                          </p:stCondLst>
                                        </p:cTn>
                                        <p:tgtEl>
                                          <p:spTgt spid="13"/>
                                        </p:tgtEl>
                                        <p:attrNameLst>
                                          <p:attrName>style.visibility</p:attrName>
                                        </p:attrNameLst>
                                      </p:cBhvr>
                                      <p:to>
                                        <p:strVal val="visible"/>
                                      </p:to>
                                    </p:set>
                                  </p:childTnLst>
                                </p:cTn>
                              </p:par>
                              <p:par>
                                <p:cTn id="296" presetID="63" presetClass="path" presetSubtype="0" accel="50000" decel="50000" fill="hold" nodeType="withEffect">
                                  <p:stCondLst>
                                    <p:cond delay="0"/>
                                  </p:stCondLst>
                                  <p:childTnLst>
                                    <p:animMotion origin="layout" path="M 6.25E-7 -4.81481E-6 L 0.16093 -4.81481E-6 " pathEditMode="relative" rAng="0" ptsTypes="AA">
                                      <p:cBhvr>
                                        <p:cTn id="297" dur="500" fill="hold"/>
                                        <p:tgtEl>
                                          <p:spTgt spid="14"/>
                                        </p:tgtEl>
                                        <p:attrNameLst>
                                          <p:attrName>ppt_x</p:attrName>
                                          <p:attrName>ppt_y</p:attrName>
                                        </p:attrNameLst>
                                      </p:cBhvr>
                                      <p:rCtr x="7956" y="0"/>
                                    </p:animMotion>
                                  </p:childTnLst>
                                </p:cTn>
                              </p:par>
                              <p:par>
                                <p:cTn id="298" presetID="10" presetClass="exit" presetSubtype="0" fill="hold" nodeType="withEffect">
                                  <p:stCondLst>
                                    <p:cond delay="0"/>
                                  </p:stCondLst>
                                  <p:childTnLst>
                                    <p:animEffect transition="out" filter="fade">
                                      <p:cBhvr>
                                        <p:cTn id="299" dur="500"/>
                                        <p:tgtEl>
                                          <p:spTgt spid="31"/>
                                        </p:tgtEl>
                                      </p:cBhvr>
                                    </p:animEffect>
                                    <p:set>
                                      <p:cBhvr>
                                        <p:cTn id="300" dur="1" fill="hold">
                                          <p:stCondLst>
                                            <p:cond delay="499"/>
                                          </p:stCondLst>
                                        </p:cTn>
                                        <p:tgtEl>
                                          <p:spTgt spid="31"/>
                                        </p:tgtEl>
                                        <p:attrNameLst>
                                          <p:attrName>style.visibility</p:attrName>
                                        </p:attrNameLst>
                                      </p:cBhvr>
                                      <p:to>
                                        <p:strVal val="hidden"/>
                                      </p:to>
                                    </p:set>
                                  </p:childTnLst>
                                </p:cTn>
                              </p:par>
                              <p:par>
                                <p:cTn id="301" presetID="10" presetClass="exit" presetSubtype="0" fill="hold" nodeType="withEffect">
                                  <p:stCondLst>
                                    <p:cond delay="0"/>
                                  </p:stCondLst>
                                  <p:childTnLst>
                                    <p:animEffect transition="out" filter="fade">
                                      <p:cBhvr>
                                        <p:cTn id="302" dur="500"/>
                                        <p:tgtEl>
                                          <p:spTgt spid="12"/>
                                        </p:tgtEl>
                                      </p:cBhvr>
                                    </p:animEffect>
                                    <p:set>
                                      <p:cBhvr>
                                        <p:cTn id="303" dur="1" fill="hold">
                                          <p:stCondLst>
                                            <p:cond delay="499"/>
                                          </p:stCondLst>
                                        </p:cTn>
                                        <p:tgtEl>
                                          <p:spTgt spid="12"/>
                                        </p:tgtEl>
                                        <p:attrNameLst>
                                          <p:attrName>style.visibility</p:attrName>
                                        </p:attrNameLst>
                                      </p:cBhvr>
                                      <p:to>
                                        <p:strVal val="hidden"/>
                                      </p:to>
                                    </p:set>
                                  </p:childTnLst>
                                </p:cTn>
                              </p:par>
                              <p:par>
                                <p:cTn id="304" presetID="10" presetClass="exit" presetSubtype="0" fill="hold" nodeType="withEffect">
                                  <p:stCondLst>
                                    <p:cond delay="0"/>
                                  </p:stCondLst>
                                  <p:childTnLst>
                                    <p:animEffect transition="out" filter="fade">
                                      <p:cBhvr>
                                        <p:cTn id="305" dur="500"/>
                                        <p:tgtEl>
                                          <p:spTgt spid="2"/>
                                        </p:tgtEl>
                                      </p:cBhvr>
                                    </p:animEffect>
                                    <p:set>
                                      <p:cBhvr>
                                        <p:cTn id="306" dur="1" fill="hold">
                                          <p:stCondLst>
                                            <p:cond delay="499"/>
                                          </p:stCondLst>
                                        </p:cTn>
                                        <p:tgtEl>
                                          <p:spTgt spid="2"/>
                                        </p:tgtEl>
                                        <p:attrNameLst>
                                          <p:attrName>style.visibility</p:attrName>
                                        </p:attrNameLst>
                                      </p:cBhvr>
                                      <p:to>
                                        <p:strVal val="hidden"/>
                                      </p:to>
                                    </p:set>
                                  </p:childTnLst>
                                </p:cTn>
                              </p:par>
                              <p:par>
                                <p:cTn id="307" presetID="10" presetClass="exit" presetSubtype="0" fill="hold" nodeType="withEffect">
                                  <p:stCondLst>
                                    <p:cond delay="0"/>
                                  </p:stCondLst>
                                  <p:childTnLst>
                                    <p:animEffect transition="out" filter="fade">
                                      <p:cBhvr>
                                        <p:cTn id="308" dur="500"/>
                                        <p:tgtEl>
                                          <p:spTgt spid="16"/>
                                        </p:tgtEl>
                                      </p:cBhvr>
                                    </p:animEffect>
                                    <p:set>
                                      <p:cBhvr>
                                        <p:cTn id="309" dur="1" fill="hold">
                                          <p:stCondLst>
                                            <p:cond delay="499"/>
                                          </p:stCondLst>
                                        </p:cTn>
                                        <p:tgtEl>
                                          <p:spTgt spid="16"/>
                                        </p:tgtEl>
                                        <p:attrNameLst>
                                          <p:attrName>style.visibility</p:attrName>
                                        </p:attrNameLst>
                                      </p:cBhvr>
                                      <p:to>
                                        <p:strVal val="hidden"/>
                                      </p:to>
                                    </p:set>
                                  </p:childTnLst>
                                </p:cTn>
                              </p:par>
                              <p:par>
                                <p:cTn id="310" presetID="10" presetClass="exit" presetSubtype="0" fill="hold" nodeType="withEffect">
                                  <p:stCondLst>
                                    <p:cond delay="0"/>
                                  </p:stCondLst>
                                  <p:childTnLst>
                                    <p:animEffect transition="out" filter="fade">
                                      <p:cBhvr>
                                        <p:cTn id="311" dur="500"/>
                                        <p:tgtEl>
                                          <p:spTgt spid="15"/>
                                        </p:tgtEl>
                                      </p:cBhvr>
                                    </p:animEffect>
                                    <p:set>
                                      <p:cBhvr>
                                        <p:cTn id="312" dur="1" fill="hold">
                                          <p:stCondLst>
                                            <p:cond delay="499"/>
                                          </p:stCondLst>
                                        </p:cTn>
                                        <p:tgtEl>
                                          <p:spTgt spid="15"/>
                                        </p:tgtEl>
                                        <p:attrNameLst>
                                          <p:attrName>style.visibility</p:attrName>
                                        </p:attrNameLst>
                                      </p:cBhvr>
                                      <p:to>
                                        <p:strVal val="hidden"/>
                                      </p:to>
                                    </p:set>
                                  </p:childTnLst>
                                </p:cTn>
                              </p:par>
                              <p:par>
                                <p:cTn id="313" presetID="10" presetClass="exit" presetSubtype="0" fill="hold" nodeType="withEffect">
                                  <p:stCondLst>
                                    <p:cond delay="0"/>
                                  </p:stCondLst>
                                  <p:childTnLst>
                                    <p:animEffect transition="out" filter="fade">
                                      <p:cBhvr>
                                        <p:cTn id="314" dur="500"/>
                                        <p:tgtEl>
                                          <p:spTgt spid="18"/>
                                        </p:tgtEl>
                                      </p:cBhvr>
                                    </p:animEffect>
                                    <p:set>
                                      <p:cBhvr>
                                        <p:cTn id="315" dur="1" fill="hold">
                                          <p:stCondLst>
                                            <p:cond delay="499"/>
                                          </p:stCondLst>
                                        </p:cTn>
                                        <p:tgtEl>
                                          <p:spTgt spid="18"/>
                                        </p:tgtEl>
                                        <p:attrNameLst>
                                          <p:attrName>style.visibility</p:attrName>
                                        </p:attrNameLst>
                                      </p:cBhvr>
                                      <p:to>
                                        <p:strVal val="hidden"/>
                                      </p:to>
                                    </p:set>
                                  </p:childTnLst>
                                </p:cTn>
                              </p:par>
                              <p:par>
                                <p:cTn id="316" presetID="10" presetClass="exit" presetSubtype="0" fill="hold" nodeType="withEffect">
                                  <p:stCondLst>
                                    <p:cond delay="0"/>
                                  </p:stCondLst>
                                  <p:childTnLst>
                                    <p:animEffect transition="out" filter="fade">
                                      <p:cBhvr>
                                        <p:cTn id="317" dur="500"/>
                                        <p:tgtEl>
                                          <p:spTgt spid="20"/>
                                        </p:tgtEl>
                                      </p:cBhvr>
                                    </p:animEffect>
                                    <p:set>
                                      <p:cBhvr>
                                        <p:cTn id="318" dur="1" fill="hold">
                                          <p:stCondLst>
                                            <p:cond delay="499"/>
                                          </p:stCondLst>
                                        </p:cTn>
                                        <p:tgtEl>
                                          <p:spTgt spid="20"/>
                                        </p:tgtEl>
                                        <p:attrNameLst>
                                          <p:attrName>style.visibility</p:attrName>
                                        </p:attrNameLst>
                                      </p:cBhvr>
                                      <p:to>
                                        <p:strVal val="hidden"/>
                                      </p:to>
                                    </p:set>
                                  </p:childTnLst>
                                </p:cTn>
                              </p:par>
                              <p:par>
                                <p:cTn id="319" presetID="10" presetClass="exit" presetSubtype="0" fill="hold" nodeType="withEffect">
                                  <p:stCondLst>
                                    <p:cond delay="0"/>
                                  </p:stCondLst>
                                  <p:childTnLst>
                                    <p:animEffect transition="out" filter="fade">
                                      <p:cBhvr>
                                        <p:cTn id="320" dur="500"/>
                                        <p:tgtEl>
                                          <p:spTgt spid="17"/>
                                        </p:tgtEl>
                                      </p:cBhvr>
                                    </p:animEffect>
                                    <p:set>
                                      <p:cBhvr>
                                        <p:cTn id="321" dur="1" fill="hold">
                                          <p:stCondLst>
                                            <p:cond delay="499"/>
                                          </p:stCondLst>
                                        </p:cTn>
                                        <p:tgtEl>
                                          <p:spTgt spid="17"/>
                                        </p:tgtEl>
                                        <p:attrNameLst>
                                          <p:attrName>style.visibility</p:attrName>
                                        </p:attrNameLst>
                                      </p:cBhvr>
                                      <p:to>
                                        <p:strVal val="hidden"/>
                                      </p:to>
                                    </p:set>
                                  </p:childTnLst>
                                </p:cTn>
                              </p:par>
                              <p:par>
                                <p:cTn id="322" presetID="10" presetClass="exit" presetSubtype="0" fill="hold" nodeType="withEffect">
                                  <p:stCondLst>
                                    <p:cond delay="0"/>
                                  </p:stCondLst>
                                  <p:childTnLst>
                                    <p:animEffect transition="out" filter="fade">
                                      <p:cBhvr>
                                        <p:cTn id="323" dur="500"/>
                                        <p:tgtEl>
                                          <p:spTgt spid="21"/>
                                        </p:tgtEl>
                                      </p:cBhvr>
                                    </p:animEffect>
                                    <p:set>
                                      <p:cBhvr>
                                        <p:cTn id="324" dur="1" fill="hold">
                                          <p:stCondLst>
                                            <p:cond delay="499"/>
                                          </p:stCondLst>
                                        </p:cTn>
                                        <p:tgtEl>
                                          <p:spTgt spid="2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19"/>
                                        </p:tgtEl>
                                      </p:cBhvr>
                                    </p:animEffect>
                                    <p:set>
                                      <p:cBhvr>
                                        <p:cTn id="327" dur="1" fill="hold">
                                          <p:stCondLst>
                                            <p:cond delay="499"/>
                                          </p:stCondLst>
                                        </p:cTn>
                                        <p:tgtEl>
                                          <p:spTgt spid="19"/>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4"/>
                                        </p:tgtEl>
                                      </p:cBhvr>
                                    </p:animEffect>
                                    <p:set>
                                      <p:cBhvr>
                                        <p:cTn id="330" dur="1" fill="hold">
                                          <p:stCondLst>
                                            <p:cond delay="499"/>
                                          </p:stCondLst>
                                        </p:cTn>
                                        <p:tgtEl>
                                          <p:spTgt spid="4"/>
                                        </p:tgtEl>
                                        <p:attrNameLst>
                                          <p:attrName>style.visibility</p:attrName>
                                        </p:attrNameLst>
                                      </p:cBhvr>
                                      <p:to>
                                        <p:strVal val="hidden"/>
                                      </p:to>
                                    </p:set>
                                  </p:childTnLst>
                                </p:cTn>
                              </p:par>
                              <p:par>
                                <p:cTn id="331" presetID="10" presetClass="exit" presetSubtype="0" fill="hold" nodeType="withEffect">
                                  <p:stCondLst>
                                    <p:cond delay="0"/>
                                  </p:stCondLst>
                                  <p:childTnLst>
                                    <p:animEffect transition="out" filter="fade">
                                      <p:cBhvr>
                                        <p:cTn id="332" dur="500"/>
                                        <p:tgtEl>
                                          <p:spTgt spid="6"/>
                                        </p:tgtEl>
                                      </p:cBhvr>
                                    </p:animEffect>
                                    <p:set>
                                      <p:cBhvr>
                                        <p:cTn id="333"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21"/>
                  </p:tgtEl>
                </p:cond>
              </p:nextCondLst>
            </p:seq>
            <p:audio>
              <p:cMediaNode vol="80000">
                <p:cTn id="334" fill="hold" display="0">
                  <p:stCondLst>
                    <p:cond delay="indefinite"/>
                  </p:stCondLst>
                  <p:endCondLst>
                    <p:cond evt="onStopAudio" delay="0">
                      <p:tgtEl>
                        <p:sldTgt/>
                      </p:tgtEl>
                    </p:cond>
                  </p:endCondLst>
                </p:cTn>
                <p:tgtEl>
                  <p:spTgt spid="7"/>
                </p:tgtEl>
              </p:cMediaNode>
            </p:audio>
            <p:audio>
              <p:cMediaNode vol="80000">
                <p:cTn id="335" fill="hold" display="0">
                  <p:stCondLst>
                    <p:cond delay="indefinite"/>
                  </p:stCondLst>
                  <p:endCondLst>
                    <p:cond evt="onStopAudio" delay="0">
                      <p:tgtEl>
                        <p:sldTgt/>
                      </p:tgtEl>
                    </p:cond>
                  </p:endCondLst>
                </p:cTn>
                <p:tgtEl>
                  <p:spTgt spid="22"/>
                </p:tgtEl>
              </p:cMediaNode>
            </p:audio>
            <p:seq concurrent="1" nextAc="seek">
              <p:cTn id="336" restart="whenNotActive" fill="hold" evtFilter="cancelBubble" nodeType="interactiveSeq">
                <p:stCondLst>
                  <p:cond evt="onClick" delay="0">
                    <p:tgtEl>
                      <p:spTgt spid="44"/>
                    </p:tgtEl>
                  </p:cond>
                </p:stCondLst>
                <p:endSync evt="end" delay="0">
                  <p:rtn val="all"/>
                </p:endSync>
                <p:childTnLst>
                  <p:par>
                    <p:cTn id="337" fill="hold">
                      <p:stCondLst>
                        <p:cond delay="0"/>
                      </p:stCondLst>
                      <p:childTnLst>
                        <p:par>
                          <p:cTn id="338" fill="hold">
                            <p:stCondLst>
                              <p:cond delay="0"/>
                            </p:stCondLst>
                            <p:childTnLst>
                              <p:par>
                                <p:cTn id="339" presetID="26" presetClass="emph" presetSubtype="0" fill="hold" nodeType="clickEffect">
                                  <p:stCondLst>
                                    <p:cond delay="0"/>
                                  </p:stCondLst>
                                  <p:childTnLst>
                                    <p:animEffect transition="out" filter="fade">
                                      <p:cBhvr>
                                        <p:cTn id="340" dur="500" tmFilter="0, 0; .2, .5; .8, .5; 1, 0"/>
                                        <p:tgtEl>
                                          <p:spTgt spid="44"/>
                                        </p:tgtEl>
                                      </p:cBhvr>
                                    </p:animEffect>
                                    <p:animScale>
                                      <p:cBhvr>
                                        <p:cTn id="341" dur="250" autoRev="1" fill="hold"/>
                                        <p:tgtEl>
                                          <p:spTgt spid="44"/>
                                        </p:tgtEl>
                                      </p:cBhvr>
                                      <p:by x="105000" y="105000"/>
                                    </p:animScale>
                                  </p:childTnLst>
                                  <p:subTnLst>
                                    <p:audio>
                                      <p:cMediaNode>
                                        <p:cTn display="0" masterRel="sameClick">
                                          <p:stCondLst>
                                            <p:cond evt="begin" delay="0">
                                              <p:tn val="339"/>
                                            </p:cond>
                                          </p:stCondLst>
                                          <p:endCondLst>
                                            <p:cond evt="onStopAudio" delay="0">
                                              <p:tgtEl>
                                                <p:sldTgt/>
                                              </p:tgtEl>
                                            </p:cond>
                                          </p:endCondLst>
                                        </p:cTn>
                                        <p:tgtEl>
                                          <p:sndTgt r:embed="rId6" name="click.wav"/>
                                        </p:tgtEl>
                                      </p:cMediaNode>
                                    </p:audio>
                                  </p:subTnLst>
                                </p:cTn>
                              </p:par>
                            </p:childTnLst>
                          </p:cTn>
                        </p:par>
                      </p:childTnLst>
                    </p:cTn>
                  </p:par>
                </p:childTnLst>
              </p:cTn>
              <p:nextCondLst>
                <p:cond evt="onClick" delay="0">
                  <p:tgtEl>
                    <p:spTgt spid="44"/>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9" name="Group 8">
            <a:extLst>
              <a:ext uri="{FF2B5EF4-FFF2-40B4-BE49-F238E27FC236}">
                <a16:creationId xmlns:a16="http://schemas.microsoft.com/office/drawing/2014/main" id="{CC468DAF-D8A7-4625-921F-6437C5E7441F}"/>
              </a:ext>
            </a:extLst>
          </p:cNvPr>
          <p:cNvGrpSpPr/>
          <p:nvPr/>
        </p:nvGrpSpPr>
        <p:grpSpPr>
          <a:xfrm>
            <a:off x="3344942" y="405053"/>
            <a:ext cx="10698166" cy="1368251"/>
            <a:chOff x="3344942" y="405053"/>
            <a:chExt cx="10698166" cy="1368251"/>
          </a:xfrm>
        </p:grpSpPr>
        <p:grpSp>
          <p:nvGrpSpPr>
            <p:cNvPr id="10" name="Group 4">
              <a:extLst>
                <a:ext uri="{FF2B5EF4-FFF2-40B4-BE49-F238E27FC236}">
                  <a16:creationId xmlns:a16="http://schemas.microsoft.com/office/drawing/2014/main" id="{45EEC744-A34B-BF04-2064-4F9498C19246}"/>
                </a:ext>
              </a:extLst>
            </p:cNvPr>
            <p:cNvGrpSpPr/>
            <p:nvPr/>
          </p:nvGrpSpPr>
          <p:grpSpPr>
            <a:xfrm>
              <a:off x="3344942" y="405053"/>
              <a:ext cx="10698166" cy="1368251"/>
              <a:chOff x="0" y="0"/>
              <a:chExt cx="5163578" cy="660400"/>
            </a:xfrm>
            <a:solidFill>
              <a:schemeClr val="bg1"/>
            </a:solidFill>
          </p:grpSpPr>
          <p:sp>
            <p:nvSpPr>
              <p:cNvPr id="49" name="Freeform 5">
                <a:extLst>
                  <a:ext uri="{FF2B5EF4-FFF2-40B4-BE49-F238E27FC236}">
                    <a16:creationId xmlns:a16="http://schemas.microsoft.com/office/drawing/2014/main" id="{17D3B6C5-9C5D-CA3F-65C9-3A36459A1D0B}"/>
                  </a:ext>
                </a:extLst>
              </p:cNvPr>
              <p:cNvSpPr/>
              <p:nvPr/>
            </p:nvSpPr>
            <p:spPr>
              <a:xfrm>
                <a:off x="0" y="0"/>
                <a:ext cx="5163579"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47" name="Picture 24">
              <a:extLst>
                <a:ext uri="{FF2B5EF4-FFF2-40B4-BE49-F238E27FC236}">
                  <a16:creationId xmlns:a16="http://schemas.microsoft.com/office/drawing/2014/main" id="{73B240FC-F526-2689-2691-782E5822D77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81093" y="704685"/>
              <a:ext cx="733390" cy="733390"/>
            </a:xfrm>
            <a:prstGeom prst="rect">
              <a:avLst/>
            </a:prstGeom>
          </p:spPr>
        </p:pic>
        <p:sp>
          <p:nvSpPr>
            <p:cNvPr id="48" name="TextBox 31">
              <a:extLst>
                <a:ext uri="{FF2B5EF4-FFF2-40B4-BE49-F238E27FC236}">
                  <a16:creationId xmlns:a16="http://schemas.microsoft.com/office/drawing/2014/main" id="{16CDF530-B649-C8B9-61C4-35A55A1191DC}"/>
                </a:ext>
              </a:extLst>
            </p:cNvPr>
            <p:cNvSpPr txBox="1"/>
            <p:nvPr/>
          </p:nvSpPr>
          <p:spPr>
            <a:xfrm>
              <a:off x="3735202" y="1048054"/>
              <a:ext cx="8819322" cy="540661"/>
            </a:xfrm>
            <a:prstGeom prst="rect">
              <a:avLst/>
            </a:prstGeom>
          </p:spPr>
          <p:txBody>
            <a:bodyPr lIns="0" tIns="0" rIns="0" bIns="0" rtlCol="0" anchor="t">
              <a:spAutoFit/>
            </a:bodyPr>
            <a:lstStyle/>
            <a:p>
              <a:pPr algn="ctr">
                <a:lnSpc>
                  <a:spcPts val="3800"/>
                </a:lnSpc>
              </a:pPr>
              <a:r>
                <a:rPr lang="en-US" sz="6000" b="1">
                  <a:solidFill>
                    <a:srgbClr val="664354"/>
                  </a:solidFill>
                  <a:latin typeface="Arial" panose="020B0604020202020204" pitchFamily="34" charset="0"/>
                  <a:cs typeface="Arial" panose="020B0604020202020204" pitchFamily="34" charset="0"/>
                </a:rPr>
                <a:t>VẬN DỤNG</a:t>
              </a:r>
            </a:p>
          </p:txBody>
        </p:sp>
      </p:grpSp>
      <p:sp>
        <p:nvSpPr>
          <p:cNvPr id="50" name="Rectangle: Rounded Corners 49">
            <a:extLst>
              <a:ext uri="{FF2B5EF4-FFF2-40B4-BE49-F238E27FC236}">
                <a16:creationId xmlns:a16="http://schemas.microsoft.com/office/drawing/2014/main" id="{DD70C7E4-0E85-8689-C348-895ADD2EA4D2}"/>
              </a:ext>
            </a:extLst>
          </p:cNvPr>
          <p:cNvSpPr/>
          <p:nvPr/>
        </p:nvSpPr>
        <p:spPr>
          <a:xfrm>
            <a:off x="1371600" y="2533250"/>
            <a:ext cx="15544800" cy="110036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tx1"/>
                </a:solidFill>
                <a:latin typeface="Arial" panose="020B0604020202020204" pitchFamily="34" charset="0"/>
                <a:cs typeface="Arial" panose="020B0604020202020204" pitchFamily="34" charset="0"/>
              </a:rPr>
              <a:t>Câu 1: Hãy kể một số phần cứng hỗ trợ việc học trực tuyến.</a:t>
            </a:r>
          </a:p>
        </p:txBody>
      </p:sp>
      <p:grpSp>
        <p:nvGrpSpPr>
          <p:cNvPr id="56" name="Group 55">
            <a:extLst>
              <a:ext uri="{FF2B5EF4-FFF2-40B4-BE49-F238E27FC236}">
                <a16:creationId xmlns:a16="http://schemas.microsoft.com/office/drawing/2014/main" id="{EE5E3862-A98B-2F14-96DA-EF3E212961B3}"/>
              </a:ext>
            </a:extLst>
          </p:cNvPr>
          <p:cNvGrpSpPr/>
          <p:nvPr/>
        </p:nvGrpSpPr>
        <p:grpSpPr>
          <a:xfrm>
            <a:off x="-188496" y="5942011"/>
            <a:ext cx="4032813" cy="3845893"/>
            <a:chOff x="335011" y="5753100"/>
            <a:chExt cx="4032813" cy="3845893"/>
          </a:xfrm>
        </p:grpSpPr>
        <p:pic>
          <p:nvPicPr>
            <p:cNvPr id="51" name="Picture 50">
              <a:extLst>
                <a:ext uri="{FF2B5EF4-FFF2-40B4-BE49-F238E27FC236}">
                  <a16:creationId xmlns:a16="http://schemas.microsoft.com/office/drawing/2014/main" id="{835F975F-29EB-F7BE-D337-8DB41610903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3171" y="5753100"/>
              <a:ext cx="3181046" cy="3181046"/>
            </a:xfrm>
            <a:prstGeom prst="rect">
              <a:avLst/>
            </a:prstGeom>
          </p:spPr>
        </p:pic>
        <p:sp>
          <p:nvSpPr>
            <p:cNvPr id="55" name="TextBox 54">
              <a:extLst>
                <a:ext uri="{FF2B5EF4-FFF2-40B4-BE49-F238E27FC236}">
                  <a16:creationId xmlns:a16="http://schemas.microsoft.com/office/drawing/2014/main" id="{5299801C-69B5-6156-F1C4-C301AB7E5939}"/>
                </a:ext>
              </a:extLst>
            </p:cNvPr>
            <p:cNvSpPr txBox="1"/>
            <p:nvPr/>
          </p:nvSpPr>
          <p:spPr>
            <a:xfrm>
              <a:off x="335011" y="9198883"/>
              <a:ext cx="4032813"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Điện thoại thông minh </a:t>
              </a:r>
            </a:p>
          </p:txBody>
        </p:sp>
      </p:grpSp>
      <p:grpSp>
        <p:nvGrpSpPr>
          <p:cNvPr id="58" name="Group 57">
            <a:extLst>
              <a:ext uri="{FF2B5EF4-FFF2-40B4-BE49-F238E27FC236}">
                <a16:creationId xmlns:a16="http://schemas.microsoft.com/office/drawing/2014/main" id="{6545C7E6-D06B-AEDC-3EF7-7C335B282DF5}"/>
              </a:ext>
            </a:extLst>
          </p:cNvPr>
          <p:cNvGrpSpPr/>
          <p:nvPr/>
        </p:nvGrpSpPr>
        <p:grpSpPr>
          <a:xfrm>
            <a:off x="3844317" y="3898355"/>
            <a:ext cx="4032813" cy="3029896"/>
            <a:chOff x="4912402" y="4087530"/>
            <a:chExt cx="4032813" cy="3029896"/>
          </a:xfrm>
        </p:grpSpPr>
        <p:pic>
          <p:nvPicPr>
            <p:cNvPr id="52" name="Picture 51">
              <a:extLst>
                <a:ext uri="{FF2B5EF4-FFF2-40B4-BE49-F238E27FC236}">
                  <a16:creationId xmlns:a16="http://schemas.microsoft.com/office/drawing/2014/main" id="{962E3D59-9925-C557-D857-2A5380EF54E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5243" b="16463"/>
            <a:stretch/>
          </p:blipFill>
          <p:spPr bwMode="auto">
            <a:xfrm>
              <a:off x="5043618" y="4087530"/>
              <a:ext cx="3770383" cy="2574730"/>
            </a:xfrm>
            <a:prstGeom prst="rect">
              <a:avLst/>
            </a:prstGeom>
            <a:ln>
              <a:noFill/>
            </a:ln>
            <a:extLst>
              <a:ext uri="{53640926-AAD7-44D8-BBD7-CCE9431645EC}">
                <a14:shadowObscured xmlns:a14="http://schemas.microsoft.com/office/drawing/2010/main"/>
              </a:ext>
            </a:extLst>
          </p:spPr>
        </p:pic>
        <p:sp>
          <p:nvSpPr>
            <p:cNvPr id="57" name="TextBox 56">
              <a:extLst>
                <a:ext uri="{FF2B5EF4-FFF2-40B4-BE49-F238E27FC236}">
                  <a16:creationId xmlns:a16="http://schemas.microsoft.com/office/drawing/2014/main" id="{2086323A-89C1-F5DA-5FC9-ED8C14AB07C5}"/>
                </a:ext>
              </a:extLst>
            </p:cNvPr>
            <p:cNvSpPr txBox="1"/>
            <p:nvPr/>
          </p:nvSpPr>
          <p:spPr>
            <a:xfrm>
              <a:off x="4912402" y="6717316"/>
              <a:ext cx="4032813"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Máy tính xách tay</a:t>
              </a:r>
            </a:p>
          </p:txBody>
        </p:sp>
      </p:grpSp>
      <p:grpSp>
        <p:nvGrpSpPr>
          <p:cNvPr id="60" name="Group 59">
            <a:extLst>
              <a:ext uri="{FF2B5EF4-FFF2-40B4-BE49-F238E27FC236}">
                <a16:creationId xmlns:a16="http://schemas.microsoft.com/office/drawing/2014/main" id="{ED97D61F-7C95-628C-5FB6-61D54569039D}"/>
              </a:ext>
            </a:extLst>
          </p:cNvPr>
          <p:cNvGrpSpPr/>
          <p:nvPr/>
        </p:nvGrpSpPr>
        <p:grpSpPr>
          <a:xfrm>
            <a:off x="9806042" y="3909731"/>
            <a:ext cx="4104454" cy="3384965"/>
            <a:chOff x="12270443" y="4300733"/>
            <a:chExt cx="4104454" cy="3384965"/>
          </a:xfrm>
        </p:grpSpPr>
        <p:pic>
          <p:nvPicPr>
            <p:cNvPr id="53" name="Picture 52">
              <a:extLst>
                <a:ext uri="{FF2B5EF4-FFF2-40B4-BE49-F238E27FC236}">
                  <a16:creationId xmlns:a16="http://schemas.microsoft.com/office/drawing/2014/main" id="{1639F36D-62E4-005F-A236-437F912C7F55}"/>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270443" y="4300733"/>
              <a:ext cx="4086257" cy="2616638"/>
            </a:xfrm>
            <a:prstGeom prst="rect">
              <a:avLst/>
            </a:prstGeom>
          </p:spPr>
        </p:pic>
        <p:sp>
          <p:nvSpPr>
            <p:cNvPr id="59" name="TextBox 58">
              <a:extLst>
                <a:ext uri="{FF2B5EF4-FFF2-40B4-BE49-F238E27FC236}">
                  <a16:creationId xmlns:a16="http://schemas.microsoft.com/office/drawing/2014/main" id="{9A97AA1C-20F8-A087-9B50-A08A8A53236D}"/>
                </a:ext>
              </a:extLst>
            </p:cNvPr>
            <p:cNvSpPr txBox="1"/>
            <p:nvPr/>
          </p:nvSpPr>
          <p:spPr>
            <a:xfrm>
              <a:off x="12342084" y="7285588"/>
              <a:ext cx="4032813"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Loa </a:t>
              </a:r>
            </a:p>
          </p:txBody>
        </p:sp>
      </p:grpSp>
      <p:grpSp>
        <p:nvGrpSpPr>
          <p:cNvPr id="62" name="Group 61">
            <a:extLst>
              <a:ext uri="{FF2B5EF4-FFF2-40B4-BE49-F238E27FC236}">
                <a16:creationId xmlns:a16="http://schemas.microsoft.com/office/drawing/2014/main" id="{8E70E866-9425-E95A-BEB1-924E89F1D6C9}"/>
              </a:ext>
            </a:extLst>
          </p:cNvPr>
          <p:cNvGrpSpPr/>
          <p:nvPr/>
        </p:nvGrpSpPr>
        <p:grpSpPr>
          <a:xfrm>
            <a:off x="6548811" y="6736726"/>
            <a:ext cx="4032813" cy="3454104"/>
            <a:chOff x="8309271" y="6627898"/>
            <a:chExt cx="4032813" cy="3454104"/>
          </a:xfrm>
        </p:grpSpPr>
        <p:pic>
          <p:nvPicPr>
            <p:cNvPr id="54" name="Picture 53">
              <a:extLst>
                <a:ext uri="{FF2B5EF4-FFF2-40B4-BE49-F238E27FC236}">
                  <a16:creationId xmlns:a16="http://schemas.microsoft.com/office/drawing/2014/main" id="{25816543-3682-ABEC-7956-B6659A0D91F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848660" y="6627898"/>
              <a:ext cx="3181046" cy="3181046"/>
            </a:xfrm>
            <a:prstGeom prst="rect">
              <a:avLst/>
            </a:prstGeom>
          </p:spPr>
        </p:pic>
        <p:sp>
          <p:nvSpPr>
            <p:cNvPr id="61" name="TextBox 60">
              <a:extLst>
                <a:ext uri="{FF2B5EF4-FFF2-40B4-BE49-F238E27FC236}">
                  <a16:creationId xmlns:a16="http://schemas.microsoft.com/office/drawing/2014/main" id="{7DB09176-E1D5-53D7-FFDC-C51608D51244}"/>
                </a:ext>
              </a:extLst>
            </p:cNvPr>
            <p:cNvSpPr txBox="1"/>
            <p:nvPr/>
          </p:nvSpPr>
          <p:spPr>
            <a:xfrm>
              <a:off x="8309271" y="9681892"/>
              <a:ext cx="4032813"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Micro</a:t>
              </a:r>
            </a:p>
          </p:txBody>
        </p:sp>
      </p:grpSp>
      <p:grpSp>
        <p:nvGrpSpPr>
          <p:cNvPr id="10241" name="Group 10240">
            <a:extLst>
              <a:ext uri="{FF2B5EF4-FFF2-40B4-BE49-F238E27FC236}">
                <a16:creationId xmlns:a16="http://schemas.microsoft.com/office/drawing/2014/main" id="{15D8EBCD-6ACD-B5B5-57F2-9D0959BB71AA}"/>
              </a:ext>
            </a:extLst>
          </p:cNvPr>
          <p:cNvGrpSpPr/>
          <p:nvPr/>
        </p:nvGrpSpPr>
        <p:grpSpPr>
          <a:xfrm>
            <a:off x="13104953" y="7094641"/>
            <a:ext cx="4032813" cy="2987361"/>
            <a:chOff x="13104953" y="7094641"/>
            <a:chExt cx="4032813" cy="2987361"/>
          </a:xfrm>
        </p:grpSpPr>
        <p:pic>
          <p:nvPicPr>
            <p:cNvPr id="63" name="Picture 62">
              <a:extLst>
                <a:ext uri="{FF2B5EF4-FFF2-40B4-BE49-F238E27FC236}">
                  <a16:creationId xmlns:a16="http://schemas.microsoft.com/office/drawing/2014/main" id="{1B11FBB9-F55D-6C8E-8759-FB617E436F1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3469869" y="7094641"/>
              <a:ext cx="2762685" cy="2372038"/>
            </a:xfrm>
            <a:prstGeom prst="rect">
              <a:avLst/>
            </a:prstGeom>
          </p:spPr>
        </p:pic>
        <p:sp>
          <p:nvSpPr>
            <p:cNvPr id="10240" name="TextBox 10239">
              <a:extLst>
                <a:ext uri="{FF2B5EF4-FFF2-40B4-BE49-F238E27FC236}">
                  <a16:creationId xmlns:a16="http://schemas.microsoft.com/office/drawing/2014/main" id="{1CFB6226-B188-A803-C161-836687198907}"/>
                </a:ext>
              </a:extLst>
            </p:cNvPr>
            <p:cNvSpPr txBox="1"/>
            <p:nvPr/>
          </p:nvSpPr>
          <p:spPr>
            <a:xfrm>
              <a:off x="13104953" y="9681892"/>
              <a:ext cx="4032813"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webcam</a:t>
              </a:r>
            </a:p>
          </p:txBody>
        </p:sp>
      </p:grpSp>
    </p:spTree>
    <p:extLst>
      <p:ext uri="{BB962C8B-B14F-4D97-AF65-F5344CB8AC3E}">
        <p14:creationId xmlns:p14="http://schemas.microsoft.com/office/powerpoint/2010/main" val="14209523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p:cTn id="12" dur="500" fill="hold"/>
                                        <p:tgtEl>
                                          <p:spTgt spid="50"/>
                                        </p:tgtEl>
                                        <p:attrNameLst>
                                          <p:attrName>ppt_w</p:attrName>
                                        </p:attrNameLst>
                                      </p:cBhvr>
                                      <p:tavLst>
                                        <p:tav tm="0">
                                          <p:val>
                                            <p:fltVal val="0"/>
                                          </p:val>
                                        </p:tav>
                                        <p:tav tm="100000">
                                          <p:val>
                                            <p:strVal val="#ppt_w"/>
                                          </p:val>
                                        </p:tav>
                                      </p:tavLst>
                                    </p:anim>
                                    <p:anim calcmode="lin" valueType="num">
                                      <p:cBhvr>
                                        <p:cTn id="13" dur="500" fill="hold"/>
                                        <p:tgtEl>
                                          <p:spTgt spid="50"/>
                                        </p:tgtEl>
                                        <p:attrNameLst>
                                          <p:attrName>ppt_h</p:attrName>
                                        </p:attrNameLst>
                                      </p:cBhvr>
                                      <p:tavLst>
                                        <p:tav tm="0">
                                          <p:val>
                                            <p:fltVal val="0"/>
                                          </p:val>
                                        </p:tav>
                                        <p:tav tm="100000">
                                          <p:val>
                                            <p:strVal val="#ppt_h"/>
                                          </p:val>
                                        </p:tav>
                                      </p:tavLst>
                                    </p:anim>
                                    <p:animEffect transition="in" filter="fade">
                                      <p:cBhvr>
                                        <p:cTn id="14" dur="500"/>
                                        <p:tgtEl>
                                          <p:spTgt spid="50"/>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down)">
                                      <p:cBhvr>
                                        <p:cTn id="19" dur="580">
                                          <p:stCondLst>
                                            <p:cond delay="0"/>
                                          </p:stCondLst>
                                        </p:cTn>
                                        <p:tgtEl>
                                          <p:spTgt spid="56"/>
                                        </p:tgtEl>
                                      </p:cBhvr>
                                    </p:animEffect>
                                    <p:anim calcmode="lin" valueType="num">
                                      <p:cBhvr>
                                        <p:cTn id="20" dur="1822" tmFilter="0,0; 0.14,0.36; 0.43,0.73; 0.71,0.91; 1.0,1.0">
                                          <p:stCondLst>
                                            <p:cond delay="0"/>
                                          </p:stCondLst>
                                        </p:cTn>
                                        <p:tgtEl>
                                          <p:spTgt spid="5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5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5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5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56"/>
                                        </p:tgtEl>
                                        <p:attrNameLst>
                                          <p:attrName>ppt_y</p:attrName>
                                        </p:attrNameLst>
                                      </p:cBhvr>
                                      <p:tavLst>
                                        <p:tav tm="0" fmla="#ppt_y-sin(pi*$)/81">
                                          <p:val>
                                            <p:fltVal val="0"/>
                                          </p:val>
                                        </p:tav>
                                        <p:tav tm="100000">
                                          <p:val>
                                            <p:fltVal val="1"/>
                                          </p:val>
                                        </p:tav>
                                      </p:tavLst>
                                    </p:anim>
                                    <p:animScale>
                                      <p:cBhvr>
                                        <p:cTn id="25" dur="26">
                                          <p:stCondLst>
                                            <p:cond delay="650"/>
                                          </p:stCondLst>
                                        </p:cTn>
                                        <p:tgtEl>
                                          <p:spTgt spid="56"/>
                                        </p:tgtEl>
                                      </p:cBhvr>
                                      <p:to x="100000" y="60000"/>
                                    </p:animScale>
                                    <p:animScale>
                                      <p:cBhvr>
                                        <p:cTn id="26" dur="166" decel="50000">
                                          <p:stCondLst>
                                            <p:cond delay="676"/>
                                          </p:stCondLst>
                                        </p:cTn>
                                        <p:tgtEl>
                                          <p:spTgt spid="56"/>
                                        </p:tgtEl>
                                      </p:cBhvr>
                                      <p:to x="100000" y="100000"/>
                                    </p:animScale>
                                    <p:animScale>
                                      <p:cBhvr>
                                        <p:cTn id="27" dur="26">
                                          <p:stCondLst>
                                            <p:cond delay="1312"/>
                                          </p:stCondLst>
                                        </p:cTn>
                                        <p:tgtEl>
                                          <p:spTgt spid="56"/>
                                        </p:tgtEl>
                                      </p:cBhvr>
                                      <p:to x="100000" y="80000"/>
                                    </p:animScale>
                                    <p:animScale>
                                      <p:cBhvr>
                                        <p:cTn id="28" dur="166" decel="50000">
                                          <p:stCondLst>
                                            <p:cond delay="1338"/>
                                          </p:stCondLst>
                                        </p:cTn>
                                        <p:tgtEl>
                                          <p:spTgt spid="56"/>
                                        </p:tgtEl>
                                      </p:cBhvr>
                                      <p:to x="100000" y="100000"/>
                                    </p:animScale>
                                    <p:animScale>
                                      <p:cBhvr>
                                        <p:cTn id="29" dur="26">
                                          <p:stCondLst>
                                            <p:cond delay="1642"/>
                                          </p:stCondLst>
                                        </p:cTn>
                                        <p:tgtEl>
                                          <p:spTgt spid="56"/>
                                        </p:tgtEl>
                                      </p:cBhvr>
                                      <p:to x="100000" y="90000"/>
                                    </p:animScale>
                                    <p:animScale>
                                      <p:cBhvr>
                                        <p:cTn id="30" dur="166" decel="50000">
                                          <p:stCondLst>
                                            <p:cond delay="1668"/>
                                          </p:stCondLst>
                                        </p:cTn>
                                        <p:tgtEl>
                                          <p:spTgt spid="56"/>
                                        </p:tgtEl>
                                      </p:cBhvr>
                                      <p:to x="100000" y="100000"/>
                                    </p:animScale>
                                    <p:animScale>
                                      <p:cBhvr>
                                        <p:cTn id="31" dur="26">
                                          <p:stCondLst>
                                            <p:cond delay="1808"/>
                                          </p:stCondLst>
                                        </p:cTn>
                                        <p:tgtEl>
                                          <p:spTgt spid="56"/>
                                        </p:tgtEl>
                                      </p:cBhvr>
                                      <p:to x="100000" y="95000"/>
                                    </p:animScale>
                                    <p:animScale>
                                      <p:cBhvr>
                                        <p:cTn id="32" dur="166" decel="50000">
                                          <p:stCondLst>
                                            <p:cond delay="1834"/>
                                          </p:stCondLst>
                                        </p:cTn>
                                        <p:tgtEl>
                                          <p:spTgt spid="56"/>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6" presetClass="entr" presetSubtype="0" fill="hold" nodeType="click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down)">
                                      <p:cBhvr>
                                        <p:cTn id="37" dur="580">
                                          <p:stCondLst>
                                            <p:cond delay="0"/>
                                          </p:stCondLst>
                                        </p:cTn>
                                        <p:tgtEl>
                                          <p:spTgt spid="58"/>
                                        </p:tgtEl>
                                      </p:cBhvr>
                                    </p:animEffect>
                                    <p:anim calcmode="lin" valueType="num">
                                      <p:cBhvr>
                                        <p:cTn id="38" dur="1822"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58"/>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58"/>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58"/>
                                        </p:tgtEl>
                                        <p:attrNameLst>
                                          <p:attrName>ppt_y</p:attrName>
                                        </p:attrNameLst>
                                      </p:cBhvr>
                                      <p:tavLst>
                                        <p:tav tm="0" fmla="#ppt_y-sin(pi*$)/81">
                                          <p:val>
                                            <p:fltVal val="0"/>
                                          </p:val>
                                        </p:tav>
                                        <p:tav tm="100000">
                                          <p:val>
                                            <p:fltVal val="1"/>
                                          </p:val>
                                        </p:tav>
                                      </p:tavLst>
                                    </p:anim>
                                    <p:animScale>
                                      <p:cBhvr>
                                        <p:cTn id="43" dur="26">
                                          <p:stCondLst>
                                            <p:cond delay="650"/>
                                          </p:stCondLst>
                                        </p:cTn>
                                        <p:tgtEl>
                                          <p:spTgt spid="58"/>
                                        </p:tgtEl>
                                      </p:cBhvr>
                                      <p:to x="100000" y="60000"/>
                                    </p:animScale>
                                    <p:animScale>
                                      <p:cBhvr>
                                        <p:cTn id="44" dur="166" decel="50000">
                                          <p:stCondLst>
                                            <p:cond delay="676"/>
                                          </p:stCondLst>
                                        </p:cTn>
                                        <p:tgtEl>
                                          <p:spTgt spid="58"/>
                                        </p:tgtEl>
                                      </p:cBhvr>
                                      <p:to x="100000" y="100000"/>
                                    </p:animScale>
                                    <p:animScale>
                                      <p:cBhvr>
                                        <p:cTn id="45" dur="26">
                                          <p:stCondLst>
                                            <p:cond delay="1312"/>
                                          </p:stCondLst>
                                        </p:cTn>
                                        <p:tgtEl>
                                          <p:spTgt spid="58"/>
                                        </p:tgtEl>
                                      </p:cBhvr>
                                      <p:to x="100000" y="80000"/>
                                    </p:animScale>
                                    <p:animScale>
                                      <p:cBhvr>
                                        <p:cTn id="46" dur="166" decel="50000">
                                          <p:stCondLst>
                                            <p:cond delay="1338"/>
                                          </p:stCondLst>
                                        </p:cTn>
                                        <p:tgtEl>
                                          <p:spTgt spid="58"/>
                                        </p:tgtEl>
                                      </p:cBhvr>
                                      <p:to x="100000" y="100000"/>
                                    </p:animScale>
                                    <p:animScale>
                                      <p:cBhvr>
                                        <p:cTn id="47" dur="26">
                                          <p:stCondLst>
                                            <p:cond delay="1642"/>
                                          </p:stCondLst>
                                        </p:cTn>
                                        <p:tgtEl>
                                          <p:spTgt spid="58"/>
                                        </p:tgtEl>
                                      </p:cBhvr>
                                      <p:to x="100000" y="90000"/>
                                    </p:animScale>
                                    <p:animScale>
                                      <p:cBhvr>
                                        <p:cTn id="48" dur="166" decel="50000">
                                          <p:stCondLst>
                                            <p:cond delay="1668"/>
                                          </p:stCondLst>
                                        </p:cTn>
                                        <p:tgtEl>
                                          <p:spTgt spid="58"/>
                                        </p:tgtEl>
                                      </p:cBhvr>
                                      <p:to x="100000" y="100000"/>
                                    </p:animScale>
                                    <p:animScale>
                                      <p:cBhvr>
                                        <p:cTn id="49" dur="26">
                                          <p:stCondLst>
                                            <p:cond delay="1808"/>
                                          </p:stCondLst>
                                        </p:cTn>
                                        <p:tgtEl>
                                          <p:spTgt spid="58"/>
                                        </p:tgtEl>
                                      </p:cBhvr>
                                      <p:to x="100000" y="95000"/>
                                    </p:animScale>
                                    <p:animScale>
                                      <p:cBhvr>
                                        <p:cTn id="50" dur="166" decel="50000">
                                          <p:stCondLst>
                                            <p:cond delay="1834"/>
                                          </p:stCondLst>
                                        </p:cTn>
                                        <p:tgtEl>
                                          <p:spTgt spid="58"/>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wipe(down)">
                                      <p:cBhvr>
                                        <p:cTn id="55" dur="580">
                                          <p:stCondLst>
                                            <p:cond delay="0"/>
                                          </p:stCondLst>
                                        </p:cTn>
                                        <p:tgtEl>
                                          <p:spTgt spid="62"/>
                                        </p:tgtEl>
                                      </p:cBhvr>
                                    </p:animEffect>
                                    <p:anim calcmode="lin" valueType="num">
                                      <p:cBhvr>
                                        <p:cTn id="56" dur="1822" tmFilter="0,0; 0.14,0.36; 0.43,0.73; 0.71,0.91; 1.0,1.0">
                                          <p:stCondLst>
                                            <p:cond delay="0"/>
                                          </p:stCondLst>
                                        </p:cTn>
                                        <p:tgtEl>
                                          <p:spTgt spid="62"/>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62"/>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62"/>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62"/>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62"/>
                                        </p:tgtEl>
                                        <p:attrNameLst>
                                          <p:attrName>ppt_y</p:attrName>
                                        </p:attrNameLst>
                                      </p:cBhvr>
                                      <p:tavLst>
                                        <p:tav tm="0" fmla="#ppt_y-sin(pi*$)/81">
                                          <p:val>
                                            <p:fltVal val="0"/>
                                          </p:val>
                                        </p:tav>
                                        <p:tav tm="100000">
                                          <p:val>
                                            <p:fltVal val="1"/>
                                          </p:val>
                                        </p:tav>
                                      </p:tavLst>
                                    </p:anim>
                                    <p:animScale>
                                      <p:cBhvr>
                                        <p:cTn id="61" dur="26">
                                          <p:stCondLst>
                                            <p:cond delay="650"/>
                                          </p:stCondLst>
                                        </p:cTn>
                                        <p:tgtEl>
                                          <p:spTgt spid="62"/>
                                        </p:tgtEl>
                                      </p:cBhvr>
                                      <p:to x="100000" y="60000"/>
                                    </p:animScale>
                                    <p:animScale>
                                      <p:cBhvr>
                                        <p:cTn id="62" dur="166" decel="50000">
                                          <p:stCondLst>
                                            <p:cond delay="676"/>
                                          </p:stCondLst>
                                        </p:cTn>
                                        <p:tgtEl>
                                          <p:spTgt spid="62"/>
                                        </p:tgtEl>
                                      </p:cBhvr>
                                      <p:to x="100000" y="100000"/>
                                    </p:animScale>
                                    <p:animScale>
                                      <p:cBhvr>
                                        <p:cTn id="63" dur="26">
                                          <p:stCondLst>
                                            <p:cond delay="1312"/>
                                          </p:stCondLst>
                                        </p:cTn>
                                        <p:tgtEl>
                                          <p:spTgt spid="62"/>
                                        </p:tgtEl>
                                      </p:cBhvr>
                                      <p:to x="100000" y="80000"/>
                                    </p:animScale>
                                    <p:animScale>
                                      <p:cBhvr>
                                        <p:cTn id="64" dur="166" decel="50000">
                                          <p:stCondLst>
                                            <p:cond delay="1338"/>
                                          </p:stCondLst>
                                        </p:cTn>
                                        <p:tgtEl>
                                          <p:spTgt spid="62"/>
                                        </p:tgtEl>
                                      </p:cBhvr>
                                      <p:to x="100000" y="100000"/>
                                    </p:animScale>
                                    <p:animScale>
                                      <p:cBhvr>
                                        <p:cTn id="65" dur="26">
                                          <p:stCondLst>
                                            <p:cond delay="1642"/>
                                          </p:stCondLst>
                                        </p:cTn>
                                        <p:tgtEl>
                                          <p:spTgt spid="62"/>
                                        </p:tgtEl>
                                      </p:cBhvr>
                                      <p:to x="100000" y="90000"/>
                                    </p:animScale>
                                    <p:animScale>
                                      <p:cBhvr>
                                        <p:cTn id="66" dur="166" decel="50000">
                                          <p:stCondLst>
                                            <p:cond delay="1668"/>
                                          </p:stCondLst>
                                        </p:cTn>
                                        <p:tgtEl>
                                          <p:spTgt spid="62"/>
                                        </p:tgtEl>
                                      </p:cBhvr>
                                      <p:to x="100000" y="100000"/>
                                    </p:animScale>
                                    <p:animScale>
                                      <p:cBhvr>
                                        <p:cTn id="67" dur="26">
                                          <p:stCondLst>
                                            <p:cond delay="1808"/>
                                          </p:stCondLst>
                                        </p:cTn>
                                        <p:tgtEl>
                                          <p:spTgt spid="62"/>
                                        </p:tgtEl>
                                      </p:cBhvr>
                                      <p:to x="100000" y="95000"/>
                                    </p:animScale>
                                    <p:animScale>
                                      <p:cBhvr>
                                        <p:cTn id="68" dur="166" decel="50000">
                                          <p:stCondLst>
                                            <p:cond delay="1834"/>
                                          </p:stCondLst>
                                        </p:cTn>
                                        <p:tgtEl>
                                          <p:spTgt spid="62"/>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nodeType="clickEffect">
                                  <p:stCondLst>
                                    <p:cond delay="0"/>
                                  </p:stCondLst>
                                  <p:childTnLst>
                                    <p:set>
                                      <p:cBhvr>
                                        <p:cTn id="72" dur="1" fill="hold">
                                          <p:stCondLst>
                                            <p:cond delay="0"/>
                                          </p:stCondLst>
                                        </p:cTn>
                                        <p:tgtEl>
                                          <p:spTgt spid="60"/>
                                        </p:tgtEl>
                                        <p:attrNameLst>
                                          <p:attrName>style.visibility</p:attrName>
                                        </p:attrNameLst>
                                      </p:cBhvr>
                                      <p:to>
                                        <p:strVal val="visible"/>
                                      </p:to>
                                    </p:set>
                                    <p:animEffect transition="in" filter="wipe(down)">
                                      <p:cBhvr>
                                        <p:cTn id="73" dur="580">
                                          <p:stCondLst>
                                            <p:cond delay="0"/>
                                          </p:stCondLst>
                                        </p:cTn>
                                        <p:tgtEl>
                                          <p:spTgt spid="60"/>
                                        </p:tgtEl>
                                      </p:cBhvr>
                                    </p:animEffect>
                                    <p:anim calcmode="lin" valueType="num">
                                      <p:cBhvr>
                                        <p:cTn id="74" dur="1822"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60"/>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60"/>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60"/>
                                        </p:tgtEl>
                                        <p:attrNameLst>
                                          <p:attrName>ppt_y</p:attrName>
                                        </p:attrNameLst>
                                      </p:cBhvr>
                                      <p:tavLst>
                                        <p:tav tm="0" fmla="#ppt_y-sin(pi*$)/81">
                                          <p:val>
                                            <p:fltVal val="0"/>
                                          </p:val>
                                        </p:tav>
                                        <p:tav tm="100000">
                                          <p:val>
                                            <p:fltVal val="1"/>
                                          </p:val>
                                        </p:tav>
                                      </p:tavLst>
                                    </p:anim>
                                    <p:animScale>
                                      <p:cBhvr>
                                        <p:cTn id="79" dur="26">
                                          <p:stCondLst>
                                            <p:cond delay="650"/>
                                          </p:stCondLst>
                                        </p:cTn>
                                        <p:tgtEl>
                                          <p:spTgt spid="60"/>
                                        </p:tgtEl>
                                      </p:cBhvr>
                                      <p:to x="100000" y="60000"/>
                                    </p:animScale>
                                    <p:animScale>
                                      <p:cBhvr>
                                        <p:cTn id="80" dur="166" decel="50000">
                                          <p:stCondLst>
                                            <p:cond delay="676"/>
                                          </p:stCondLst>
                                        </p:cTn>
                                        <p:tgtEl>
                                          <p:spTgt spid="60"/>
                                        </p:tgtEl>
                                      </p:cBhvr>
                                      <p:to x="100000" y="100000"/>
                                    </p:animScale>
                                    <p:animScale>
                                      <p:cBhvr>
                                        <p:cTn id="81" dur="26">
                                          <p:stCondLst>
                                            <p:cond delay="1312"/>
                                          </p:stCondLst>
                                        </p:cTn>
                                        <p:tgtEl>
                                          <p:spTgt spid="60"/>
                                        </p:tgtEl>
                                      </p:cBhvr>
                                      <p:to x="100000" y="80000"/>
                                    </p:animScale>
                                    <p:animScale>
                                      <p:cBhvr>
                                        <p:cTn id="82" dur="166" decel="50000">
                                          <p:stCondLst>
                                            <p:cond delay="1338"/>
                                          </p:stCondLst>
                                        </p:cTn>
                                        <p:tgtEl>
                                          <p:spTgt spid="60"/>
                                        </p:tgtEl>
                                      </p:cBhvr>
                                      <p:to x="100000" y="100000"/>
                                    </p:animScale>
                                    <p:animScale>
                                      <p:cBhvr>
                                        <p:cTn id="83" dur="26">
                                          <p:stCondLst>
                                            <p:cond delay="1642"/>
                                          </p:stCondLst>
                                        </p:cTn>
                                        <p:tgtEl>
                                          <p:spTgt spid="60"/>
                                        </p:tgtEl>
                                      </p:cBhvr>
                                      <p:to x="100000" y="90000"/>
                                    </p:animScale>
                                    <p:animScale>
                                      <p:cBhvr>
                                        <p:cTn id="84" dur="166" decel="50000">
                                          <p:stCondLst>
                                            <p:cond delay="1668"/>
                                          </p:stCondLst>
                                        </p:cTn>
                                        <p:tgtEl>
                                          <p:spTgt spid="60"/>
                                        </p:tgtEl>
                                      </p:cBhvr>
                                      <p:to x="100000" y="100000"/>
                                    </p:animScale>
                                    <p:animScale>
                                      <p:cBhvr>
                                        <p:cTn id="85" dur="26">
                                          <p:stCondLst>
                                            <p:cond delay="1808"/>
                                          </p:stCondLst>
                                        </p:cTn>
                                        <p:tgtEl>
                                          <p:spTgt spid="60"/>
                                        </p:tgtEl>
                                      </p:cBhvr>
                                      <p:to x="100000" y="95000"/>
                                    </p:animScale>
                                    <p:animScale>
                                      <p:cBhvr>
                                        <p:cTn id="86" dur="166" decel="50000">
                                          <p:stCondLst>
                                            <p:cond delay="1834"/>
                                          </p:stCondLst>
                                        </p:cTn>
                                        <p:tgtEl>
                                          <p:spTgt spid="60"/>
                                        </p:tgtEl>
                                      </p:cBhvr>
                                      <p:to x="100000" y="100000"/>
                                    </p:animScale>
                                  </p:childTnLst>
                                </p:cTn>
                              </p:par>
                            </p:childTnLst>
                          </p:cTn>
                        </p:par>
                      </p:childTnLst>
                    </p:cTn>
                  </p:par>
                  <p:par>
                    <p:cTn id="87" fill="hold">
                      <p:stCondLst>
                        <p:cond delay="indefinite"/>
                      </p:stCondLst>
                      <p:childTnLst>
                        <p:par>
                          <p:cTn id="88" fill="hold">
                            <p:stCondLst>
                              <p:cond delay="0"/>
                            </p:stCondLst>
                            <p:childTnLst>
                              <p:par>
                                <p:cTn id="89" presetID="26" presetClass="entr" presetSubtype="0" fill="hold" nodeType="clickEffect">
                                  <p:stCondLst>
                                    <p:cond delay="0"/>
                                  </p:stCondLst>
                                  <p:childTnLst>
                                    <p:set>
                                      <p:cBhvr>
                                        <p:cTn id="90" dur="1" fill="hold">
                                          <p:stCondLst>
                                            <p:cond delay="0"/>
                                          </p:stCondLst>
                                        </p:cTn>
                                        <p:tgtEl>
                                          <p:spTgt spid="10241"/>
                                        </p:tgtEl>
                                        <p:attrNameLst>
                                          <p:attrName>style.visibility</p:attrName>
                                        </p:attrNameLst>
                                      </p:cBhvr>
                                      <p:to>
                                        <p:strVal val="visible"/>
                                      </p:to>
                                    </p:set>
                                    <p:animEffect transition="in" filter="wipe(down)">
                                      <p:cBhvr>
                                        <p:cTn id="91" dur="580">
                                          <p:stCondLst>
                                            <p:cond delay="0"/>
                                          </p:stCondLst>
                                        </p:cTn>
                                        <p:tgtEl>
                                          <p:spTgt spid="10241"/>
                                        </p:tgtEl>
                                      </p:cBhvr>
                                    </p:animEffect>
                                    <p:anim calcmode="lin" valueType="num">
                                      <p:cBhvr>
                                        <p:cTn id="92" dur="1822" tmFilter="0,0; 0.14,0.36; 0.43,0.73; 0.71,0.91; 1.0,1.0">
                                          <p:stCondLst>
                                            <p:cond delay="0"/>
                                          </p:stCondLst>
                                        </p:cTn>
                                        <p:tgtEl>
                                          <p:spTgt spid="10241"/>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10241"/>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10241"/>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10241"/>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10241"/>
                                        </p:tgtEl>
                                        <p:attrNameLst>
                                          <p:attrName>ppt_y</p:attrName>
                                        </p:attrNameLst>
                                      </p:cBhvr>
                                      <p:tavLst>
                                        <p:tav tm="0" fmla="#ppt_y-sin(pi*$)/81">
                                          <p:val>
                                            <p:fltVal val="0"/>
                                          </p:val>
                                        </p:tav>
                                        <p:tav tm="100000">
                                          <p:val>
                                            <p:fltVal val="1"/>
                                          </p:val>
                                        </p:tav>
                                      </p:tavLst>
                                    </p:anim>
                                    <p:animScale>
                                      <p:cBhvr>
                                        <p:cTn id="97" dur="26">
                                          <p:stCondLst>
                                            <p:cond delay="650"/>
                                          </p:stCondLst>
                                        </p:cTn>
                                        <p:tgtEl>
                                          <p:spTgt spid="10241"/>
                                        </p:tgtEl>
                                      </p:cBhvr>
                                      <p:to x="100000" y="60000"/>
                                    </p:animScale>
                                    <p:animScale>
                                      <p:cBhvr>
                                        <p:cTn id="98" dur="166" decel="50000">
                                          <p:stCondLst>
                                            <p:cond delay="676"/>
                                          </p:stCondLst>
                                        </p:cTn>
                                        <p:tgtEl>
                                          <p:spTgt spid="10241"/>
                                        </p:tgtEl>
                                      </p:cBhvr>
                                      <p:to x="100000" y="100000"/>
                                    </p:animScale>
                                    <p:animScale>
                                      <p:cBhvr>
                                        <p:cTn id="99" dur="26">
                                          <p:stCondLst>
                                            <p:cond delay="1312"/>
                                          </p:stCondLst>
                                        </p:cTn>
                                        <p:tgtEl>
                                          <p:spTgt spid="10241"/>
                                        </p:tgtEl>
                                      </p:cBhvr>
                                      <p:to x="100000" y="80000"/>
                                    </p:animScale>
                                    <p:animScale>
                                      <p:cBhvr>
                                        <p:cTn id="100" dur="166" decel="50000">
                                          <p:stCondLst>
                                            <p:cond delay="1338"/>
                                          </p:stCondLst>
                                        </p:cTn>
                                        <p:tgtEl>
                                          <p:spTgt spid="10241"/>
                                        </p:tgtEl>
                                      </p:cBhvr>
                                      <p:to x="100000" y="100000"/>
                                    </p:animScale>
                                    <p:animScale>
                                      <p:cBhvr>
                                        <p:cTn id="101" dur="26">
                                          <p:stCondLst>
                                            <p:cond delay="1642"/>
                                          </p:stCondLst>
                                        </p:cTn>
                                        <p:tgtEl>
                                          <p:spTgt spid="10241"/>
                                        </p:tgtEl>
                                      </p:cBhvr>
                                      <p:to x="100000" y="90000"/>
                                    </p:animScale>
                                    <p:animScale>
                                      <p:cBhvr>
                                        <p:cTn id="102" dur="166" decel="50000">
                                          <p:stCondLst>
                                            <p:cond delay="1668"/>
                                          </p:stCondLst>
                                        </p:cTn>
                                        <p:tgtEl>
                                          <p:spTgt spid="10241"/>
                                        </p:tgtEl>
                                      </p:cBhvr>
                                      <p:to x="100000" y="100000"/>
                                    </p:animScale>
                                    <p:animScale>
                                      <p:cBhvr>
                                        <p:cTn id="103" dur="26">
                                          <p:stCondLst>
                                            <p:cond delay="1808"/>
                                          </p:stCondLst>
                                        </p:cTn>
                                        <p:tgtEl>
                                          <p:spTgt spid="10241"/>
                                        </p:tgtEl>
                                      </p:cBhvr>
                                      <p:to x="100000" y="95000"/>
                                    </p:animScale>
                                    <p:animScale>
                                      <p:cBhvr>
                                        <p:cTn id="104" dur="166" decel="50000">
                                          <p:stCondLst>
                                            <p:cond delay="1834"/>
                                          </p:stCondLst>
                                        </p:cTn>
                                        <p:tgtEl>
                                          <p:spTgt spid="1024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9" name="Group 8">
            <a:extLst>
              <a:ext uri="{FF2B5EF4-FFF2-40B4-BE49-F238E27FC236}">
                <a16:creationId xmlns:a16="http://schemas.microsoft.com/office/drawing/2014/main" id="{CC468DAF-D8A7-4625-921F-6437C5E7441F}"/>
              </a:ext>
            </a:extLst>
          </p:cNvPr>
          <p:cNvGrpSpPr/>
          <p:nvPr/>
        </p:nvGrpSpPr>
        <p:grpSpPr>
          <a:xfrm>
            <a:off x="3344942" y="405053"/>
            <a:ext cx="10698166" cy="1368251"/>
            <a:chOff x="3344942" y="405053"/>
            <a:chExt cx="10698166" cy="1368251"/>
          </a:xfrm>
        </p:grpSpPr>
        <p:grpSp>
          <p:nvGrpSpPr>
            <p:cNvPr id="10" name="Group 4">
              <a:extLst>
                <a:ext uri="{FF2B5EF4-FFF2-40B4-BE49-F238E27FC236}">
                  <a16:creationId xmlns:a16="http://schemas.microsoft.com/office/drawing/2014/main" id="{45EEC744-A34B-BF04-2064-4F9498C19246}"/>
                </a:ext>
              </a:extLst>
            </p:cNvPr>
            <p:cNvGrpSpPr/>
            <p:nvPr/>
          </p:nvGrpSpPr>
          <p:grpSpPr>
            <a:xfrm>
              <a:off x="3344942" y="405053"/>
              <a:ext cx="10698166" cy="1368251"/>
              <a:chOff x="0" y="0"/>
              <a:chExt cx="5163578" cy="660400"/>
            </a:xfrm>
            <a:solidFill>
              <a:schemeClr val="bg1"/>
            </a:solidFill>
          </p:grpSpPr>
          <p:sp>
            <p:nvSpPr>
              <p:cNvPr id="49" name="Freeform 5">
                <a:extLst>
                  <a:ext uri="{FF2B5EF4-FFF2-40B4-BE49-F238E27FC236}">
                    <a16:creationId xmlns:a16="http://schemas.microsoft.com/office/drawing/2014/main" id="{17D3B6C5-9C5D-CA3F-65C9-3A36459A1D0B}"/>
                  </a:ext>
                </a:extLst>
              </p:cNvPr>
              <p:cNvSpPr/>
              <p:nvPr/>
            </p:nvSpPr>
            <p:spPr>
              <a:xfrm>
                <a:off x="0" y="0"/>
                <a:ext cx="5163579"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47" name="Picture 24">
              <a:extLst>
                <a:ext uri="{FF2B5EF4-FFF2-40B4-BE49-F238E27FC236}">
                  <a16:creationId xmlns:a16="http://schemas.microsoft.com/office/drawing/2014/main" id="{73B240FC-F526-2689-2691-782E5822D77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12881093" y="704685"/>
              <a:ext cx="733390" cy="733390"/>
            </a:xfrm>
            <a:prstGeom prst="rect">
              <a:avLst/>
            </a:prstGeom>
          </p:spPr>
        </p:pic>
        <p:sp>
          <p:nvSpPr>
            <p:cNvPr id="48" name="TextBox 31">
              <a:extLst>
                <a:ext uri="{FF2B5EF4-FFF2-40B4-BE49-F238E27FC236}">
                  <a16:creationId xmlns:a16="http://schemas.microsoft.com/office/drawing/2014/main" id="{16CDF530-B649-C8B9-61C4-35A55A1191DC}"/>
                </a:ext>
              </a:extLst>
            </p:cNvPr>
            <p:cNvSpPr txBox="1"/>
            <p:nvPr/>
          </p:nvSpPr>
          <p:spPr>
            <a:xfrm>
              <a:off x="3735202" y="1048054"/>
              <a:ext cx="8819322" cy="540661"/>
            </a:xfrm>
            <a:prstGeom prst="rect">
              <a:avLst/>
            </a:prstGeom>
          </p:spPr>
          <p:txBody>
            <a:bodyPr lIns="0" tIns="0" rIns="0" bIns="0" rtlCol="0" anchor="t">
              <a:spAutoFit/>
            </a:bodyPr>
            <a:lstStyle/>
            <a:p>
              <a:pPr algn="ctr">
                <a:lnSpc>
                  <a:spcPts val="3800"/>
                </a:lnSpc>
              </a:pPr>
              <a:r>
                <a:rPr lang="en-US" sz="6000" b="1">
                  <a:solidFill>
                    <a:srgbClr val="664354"/>
                  </a:solidFill>
                  <a:latin typeface="Arial" panose="020B0604020202020204" pitchFamily="34" charset="0"/>
                  <a:cs typeface="Arial" panose="020B0604020202020204" pitchFamily="34" charset="0"/>
                </a:rPr>
                <a:t>VẬN DỤNG</a:t>
              </a:r>
            </a:p>
          </p:txBody>
        </p:sp>
      </p:grpSp>
      <p:sp>
        <p:nvSpPr>
          <p:cNvPr id="50" name="Rectangle: Rounded Corners 49">
            <a:extLst>
              <a:ext uri="{FF2B5EF4-FFF2-40B4-BE49-F238E27FC236}">
                <a16:creationId xmlns:a16="http://schemas.microsoft.com/office/drawing/2014/main" id="{DD70C7E4-0E85-8689-C348-895ADD2EA4D2}"/>
              </a:ext>
            </a:extLst>
          </p:cNvPr>
          <p:cNvSpPr/>
          <p:nvPr/>
        </p:nvSpPr>
        <p:spPr>
          <a:xfrm>
            <a:off x="1371600" y="2533250"/>
            <a:ext cx="15544800" cy="110036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tx1"/>
                </a:solidFill>
                <a:latin typeface="Arial" panose="020B0604020202020204" pitchFamily="34" charset="0"/>
                <a:cs typeface="Arial" panose="020B0604020202020204" pitchFamily="34" charset="0"/>
              </a:rPr>
              <a:t>Câu 2: Hãy kể tên một số phần mềm giúp em học trực tuyến.</a:t>
            </a:r>
          </a:p>
        </p:txBody>
      </p:sp>
      <p:pic>
        <p:nvPicPr>
          <p:cNvPr id="4" name="Picture 3">
            <a:extLst>
              <a:ext uri="{FF2B5EF4-FFF2-40B4-BE49-F238E27FC236}">
                <a16:creationId xmlns:a16="http://schemas.microsoft.com/office/drawing/2014/main" id="{1A7754FA-D4E5-2D2C-A34E-5BBDB2CB47A7}"/>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64754" y="5234214"/>
            <a:ext cx="2929535" cy="2929535"/>
          </a:xfrm>
          <a:prstGeom prst="rect">
            <a:avLst/>
          </a:prstGeom>
          <a:noFill/>
        </p:spPr>
      </p:pic>
      <p:pic>
        <p:nvPicPr>
          <p:cNvPr id="5" name="Picture 4">
            <a:extLst>
              <a:ext uri="{FF2B5EF4-FFF2-40B4-BE49-F238E27FC236}">
                <a16:creationId xmlns:a16="http://schemas.microsoft.com/office/drawing/2014/main" id="{9A8BB087-31AF-D39F-987E-924E87D5523E}"/>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20568" y="5232310"/>
            <a:ext cx="3395028" cy="3157208"/>
          </a:xfrm>
          <a:prstGeom prst="rect">
            <a:avLst/>
          </a:prstGeom>
          <a:noFill/>
        </p:spPr>
      </p:pic>
      <p:pic>
        <p:nvPicPr>
          <p:cNvPr id="6" name="Picture 5">
            <a:extLst>
              <a:ext uri="{FF2B5EF4-FFF2-40B4-BE49-F238E27FC236}">
                <a16:creationId xmlns:a16="http://schemas.microsoft.com/office/drawing/2014/main" id="{01C5292E-99DE-1F49-8E47-8B7E9DDB580A}"/>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3246426" y="5488189"/>
            <a:ext cx="3233499" cy="2645451"/>
          </a:xfrm>
          <a:prstGeom prst="rect">
            <a:avLst/>
          </a:prstGeom>
          <a:noFill/>
        </p:spPr>
      </p:pic>
    </p:spTree>
    <p:extLst>
      <p:ext uri="{BB962C8B-B14F-4D97-AF65-F5344CB8AC3E}">
        <p14:creationId xmlns:p14="http://schemas.microsoft.com/office/powerpoint/2010/main" val="5052828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1"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A8F4F6"/>
        </a:solidFill>
        <a:effectLst/>
      </p:bgPr>
    </p:bg>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38773EB5-7A58-CE51-6E69-2A1194B81942}"/>
              </a:ext>
            </a:extLst>
          </p:cNvPr>
          <p:cNvGrpSpPr/>
          <p:nvPr/>
        </p:nvGrpSpPr>
        <p:grpSpPr>
          <a:xfrm>
            <a:off x="762000" y="850778"/>
            <a:ext cx="16764000" cy="8585443"/>
            <a:chOff x="0" y="0"/>
            <a:chExt cx="3442977" cy="2734145"/>
          </a:xfrm>
        </p:grpSpPr>
        <p:sp>
          <p:nvSpPr>
            <p:cNvPr id="5" name="Freeform 3">
              <a:extLst>
                <a:ext uri="{FF2B5EF4-FFF2-40B4-BE49-F238E27FC236}">
                  <a16:creationId xmlns:a16="http://schemas.microsoft.com/office/drawing/2014/main" id="{BA5D5456-2605-9323-F6C0-BD45C87CE4B5}"/>
                </a:ext>
              </a:extLst>
            </p:cNvPr>
            <p:cNvSpPr/>
            <p:nvPr/>
          </p:nvSpPr>
          <p:spPr>
            <a:xfrm>
              <a:off x="0" y="0"/>
              <a:ext cx="3442977" cy="2734145"/>
            </a:xfrm>
            <a:custGeom>
              <a:avLst/>
              <a:gdLst/>
              <a:ahLst/>
              <a:cxnLst/>
              <a:rect l="l" t="t" r="r" b="b"/>
              <a:pathLst>
                <a:path w="3442977" h="2734145">
                  <a:moveTo>
                    <a:pt x="3318517" y="2734145"/>
                  </a:moveTo>
                  <a:lnTo>
                    <a:pt x="124460" y="2734145"/>
                  </a:lnTo>
                  <a:cubicBezTo>
                    <a:pt x="55880" y="2734145"/>
                    <a:pt x="0" y="2678265"/>
                    <a:pt x="0" y="2609685"/>
                  </a:cubicBezTo>
                  <a:lnTo>
                    <a:pt x="0" y="124460"/>
                  </a:lnTo>
                  <a:cubicBezTo>
                    <a:pt x="0" y="55880"/>
                    <a:pt x="55880" y="0"/>
                    <a:pt x="124460" y="0"/>
                  </a:cubicBezTo>
                  <a:lnTo>
                    <a:pt x="3318517" y="0"/>
                  </a:lnTo>
                  <a:cubicBezTo>
                    <a:pt x="3387097" y="0"/>
                    <a:pt x="3442977" y="55880"/>
                    <a:pt x="3442977" y="124460"/>
                  </a:cubicBezTo>
                  <a:lnTo>
                    <a:pt x="3442977" y="2609685"/>
                  </a:lnTo>
                  <a:cubicBezTo>
                    <a:pt x="3442977" y="2678265"/>
                    <a:pt x="3387097" y="2734145"/>
                    <a:pt x="3318517" y="2734145"/>
                  </a:cubicBezTo>
                  <a:close/>
                </a:path>
              </a:pathLst>
            </a:custGeom>
            <a:solidFill>
              <a:srgbClr val="FFFFFF"/>
            </a:solidFill>
          </p:spPr>
        </p:sp>
      </p:grpSp>
      <p:pic>
        <p:nvPicPr>
          <p:cNvPr id="6" name="Picture 4">
            <a:extLst>
              <a:ext uri="{FF2B5EF4-FFF2-40B4-BE49-F238E27FC236}">
                <a16:creationId xmlns:a16="http://schemas.microsoft.com/office/drawing/2014/main" id="{0400C5D3-4801-7FA1-F92F-30A4E43857A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6394" y="114300"/>
            <a:ext cx="2420309" cy="2420309"/>
          </a:xfrm>
          <a:prstGeom prst="rect">
            <a:avLst/>
          </a:prstGeom>
        </p:spPr>
      </p:pic>
      <p:pic>
        <p:nvPicPr>
          <p:cNvPr id="9" name="Picture 5">
            <a:extLst>
              <a:ext uri="{FF2B5EF4-FFF2-40B4-BE49-F238E27FC236}">
                <a16:creationId xmlns:a16="http://schemas.microsoft.com/office/drawing/2014/main" id="{E55890DD-36EF-0B1C-2E2E-16A0F51657C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14173200" y="135909"/>
            <a:ext cx="1723719" cy="971747"/>
          </a:xfrm>
          <a:prstGeom prst="rect">
            <a:avLst/>
          </a:prstGeom>
        </p:spPr>
      </p:pic>
      <p:pic>
        <p:nvPicPr>
          <p:cNvPr id="10" name="Picture 6">
            <a:extLst>
              <a:ext uri="{FF2B5EF4-FFF2-40B4-BE49-F238E27FC236}">
                <a16:creationId xmlns:a16="http://schemas.microsoft.com/office/drawing/2014/main" id="{1CCE973C-1C34-7540-C3FC-385D368B1A35}"/>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6306320" y="2171700"/>
            <a:ext cx="1981680" cy="1117172"/>
          </a:xfrm>
          <a:prstGeom prst="rect">
            <a:avLst/>
          </a:prstGeom>
        </p:spPr>
      </p:pic>
      <p:pic>
        <p:nvPicPr>
          <p:cNvPr id="11" name="Picture 6">
            <a:extLst>
              <a:ext uri="{FF2B5EF4-FFF2-40B4-BE49-F238E27FC236}">
                <a16:creationId xmlns:a16="http://schemas.microsoft.com/office/drawing/2014/main" id="{48C5BF6B-4F49-0264-D0A0-57148015CA86}"/>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76200" y="3695700"/>
            <a:ext cx="1981680" cy="1117172"/>
          </a:xfrm>
          <a:prstGeom prst="rect">
            <a:avLst/>
          </a:prstGeom>
        </p:spPr>
      </p:pic>
      <p:sp>
        <p:nvSpPr>
          <p:cNvPr id="12" name="TextBox 31">
            <a:extLst>
              <a:ext uri="{FF2B5EF4-FFF2-40B4-BE49-F238E27FC236}">
                <a16:creationId xmlns:a16="http://schemas.microsoft.com/office/drawing/2014/main" id="{BDDE9801-823A-202B-921F-311BA6292B25}"/>
              </a:ext>
            </a:extLst>
          </p:cNvPr>
          <p:cNvSpPr txBox="1"/>
          <p:nvPr/>
        </p:nvSpPr>
        <p:spPr>
          <a:xfrm>
            <a:off x="4734339" y="1714500"/>
            <a:ext cx="8819322" cy="540661"/>
          </a:xfrm>
          <a:prstGeom prst="rect">
            <a:avLst/>
          </a:prstGeom>
        </p:spPr>
        <p:txBody>
          <a:bodyPr lIns="0" tIns="0" rIns="0" bIns="0" rtlCol="0" anchor="t">
            <a:spAutoFit/>
          </a:bodyPr>
          <a:lstStyle/>
          <a:p>
            <a:pPr algn="ctr">
              <a:lnSpc>
                <a:spcPts val="3800"/>
              </a:lnSpc>
            </a:pPr>
            <a:r>
              <a:rPr lang="en-US" sz="6000" b="1">
                <a:solidFill>
                  <a:srgbClr val="664354"/>
                </a:solidFill>
                <a:latin typeface="Arial" panose="020B0604020202020204" pitchFamily="34" charset="0"/>
                <a:cs typeface="Arial" panose="020B0604020202020204" pitchFamily="34" charset="0"/>
              </a:rPr>
              <a:t>HƯỚNG DẪN VỀ NHÀ</a:t>
            </a:r>
          </a:p>
        </p:txBody>
      </p:sp>
      <p:pic>
        <p:nvPicPr>
          <p:cNvPr id="21" name="Picture 7">
            <a:extLst>
              <a:ext uri="{FF2B5EF4-FFF2-40B4-BE49-F238E27FC236}">
                <a16:creationId xmlns:a16="http://schemas.microsoft.com/office/drawing/2014/main" id="{27C7AC14-B1B7-44E3-359C-F67713527CE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4048539" y="8062214"/>
            <a:ext cx="9518256" cy="2355768"/>
          </a:xfrm>
          <a:prstGeom prst="rect">
            <a:avLst/>
          </a:prstGeom>
        </p:spPr>
      </p:pic>
      <p:grpSp>
        <p:nvGrpSpPr>
          <p:cNvPr id="25" name="Group 24">
            <a:extLst>
              <a:ext uri="{FF2B5EF4-FFF2-40B4-BE49-F238E27FC236}">
                <a16:creationId xmlns:a16="http://schemas.microsoft.com/office/drawing/2014/main" id="{757BEBA9-E9F6-BDA9-0306-A6BCA6D6A6EB}"/>
              </a:ext>
            </a:extLst>
          </p:cNvPr>
          <p:cNvGrpSpPr/>
          <p:nvPr/>
        </p:nvGrpSpPr>
        <p:grpSpPr>
          <a:xfrm>
            <a:off x="1905480" y="3118883"/>
            <a:ext cx="5836705" cy="4135978"/>
            <a:chOff x="1905480" y="3118883"/>
            <a:chExt cx="5836705" cy="4135978"/>
          </a:xfrm>
        </p:grpSpPr>
        <p:grpSp>
          <p:nvGrpSpPr>
            <p:cNvPr id="19" name="Group 18">
              <a:extLst>
                <a:ext uri="{FF2B5EF4-FFF2-40B4-BE49-F238E27FC236}">
                  <a16:creationId xmlns:a16="http://schemas.microsoft.com/office/drawing/2014/main" id="{A26AEE45-8321-DC2A-AC83-2CAA3D34E2A4}"/>
                </a:ext>
              </a:extLst>
            </p:cNvPr>
            <p:cNvGrpSpPr/>
            <p:nvPr/>
          </p:nvGrpSpPr>
          <p:grpSpPr>
            <a:xfrm>
              <a:off x="1905480" y="4254286"/>
              <a:ext cx="5836705" cy="3000575"/>
              <a:chOff x="1905480" y="4254286"/>
              <a:chExt cx="5836705" cy="3000575"/>
            </a:xfrm>
          </p:grpSpPr>
          <p:sp>
            <p:nvSpPr>
              <p:cNvPr id="15" name="Rectangle: Rounded Corners 14">
                <a:extLst>
                  <a:ext uri="{FF2B5EF4-FFF2-40B4-BE49-F238E27FC236}">
                    <a16:creationId xmlns:a16="http://schemas.microsoft.com/office/drawing/2014/main" id="{A40182C4-0863-DEF2-6D78-688A2BDC1E3E}"/>
                  </a:ext>
                </a:extLst>
              </p:cNvPr>
              <p:cNvSpPr/>
              <p:nvPr/>
            </p:nvSpPr>
            <p:spPr>
              <a:xfrm>
                <a:off x="1905480" y="4254286"/>
                <a:ext cx="5836705" cy="3000575"/>
              </a:xfrm>
              <a:prstGeom prst="roundRect">
                <a:avLst/>
              </a:prstGeom>
              <a:solidFill>
                <a:srgbClr val="FFF3ED"/>
              </a:solidFill>
              <a:ln>
                <a:solidFill>
                  <a:srgbClr val="C170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EDE65FFB-0AA7-8DC3-3AA6-340ECB09013C}"/>
                  </a:ext>
                </a:extLst>
              </p:cNvPr>
              <p:cNvSpPr txBox="1"/>
              <p:nvPr/>
            </p:nvSpPr>
            <p:spPr>
              <a:xfrm>
                <a:off x="2316104" y="5015161"/>
                <a:ext cx="4684069" cy="1651671"/>
              </a:xfrm>
              <a:prstGeom prst="rect">
                <a:avLst/>
              </a:prstGeom>
              <a:noFill/>
            </p:spPr>
            <p:txBody>
              <a:bodyPr wrap="square" rtlCol="0">
                <a:spAutoFit/>
              </a:bodyPr>
              <a:lstStyle/>
              <a:p>
                <a:pPr algn="ctr">
                  <a:lnSpc>
                    <a:spcPct val="150000"/>
                  </a:lnSpc>
                </a:pPr>
                <a:r>
                  <a:rPr lang="vi-VN" sz="3600">
                    <a:effectLst/>
                    <a:ea typeface="Calibri" panose="020F0502020204030204" pitchFamily="34" charset="0"/>
                    <a:cs typeface="Times New Roman" panose="02020603050405020304" pitchFamily="18" charset="0"/>
                  </a:rPr>
                  <a:t>Ôn lại các kiến thức đã học ở Bài </a:t>
                </a:r>
                <a:r>
                  <a:rPr lang="en-US" sz="3600">
                    <a:effectLst/>
                    <a:latin typeface="Arial" panose="020B0604020202020204" pitchFamily="34" charset="0"/>
                    <a:ea typeface="Calibri" panose="020F0502020204030204" pitchFamily="34" charset="0"/>
                    <a:cs typeface="Arial" panose="020B0604020202020204" pitchFamily="34" charset="0"/>
                  </a:rPr>
                  <a:t>1</a:t>
                </a:r>
                <a:r>
                  <a:rPr lang="vi-VN" sz="3600">
                    <a:effectLst/>
                    <a:latin typeface="Arial" panose="020B0604020202020204" pitchFamily="34" charset="0"/>
                    <a:ea typeface="Calibri" panose="020F0502020204030204" pitchFamily="34" charset="0"/>
                    <a:cs typeface="Arial" panose="020B0604020202020204" pitchFamily="34" charset="0"/>
                  </a:rPr>
                  <a:t>.</a:t>
                </a:r>
                <a:endParaRPr lang="en-US" sz="3600">
                  <a:effectLst/>
                  <a:latin typeface="Arial" panose="020B0604020202020204" pitchFamily="34" charset="0"/>
                  <a:ea typeface="Calibri" panose="020F0502020204030204" pitchFamily="34" charset="0"/>
                  <a:cs typeface="Arial" panose="020B0604020202020204" pitchFamily="34" charset="0"/>
                </a:endParaRPr>
              </a:p>
            </p:txBody>
          </p:sp>
        </p:grpSp>
        <p:pic>
          <p:nvPicPr>
            <p:cNvPr id="22" name="Picture 19">
              <a:extLst>
                <a:ext uri="{FF2B5EF4-FFF2-40B4-BE49-F238E27FC236}">
                  <a16:creationId xmlns:a16="http://schemas.microsoft.com/office/drawing/2014/main" id="{725D1F5C-C5AD-79C8-0C04-55E35560CEEC}"/>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3885720" y="3118883"/>
              <a:ext cx="1318033" cy="1582789"/>
            </a:xfrm>
            <a:prstGeom prst="rect">
              <a:avLst/>
            </a:prstGeom>
          </p:spPr>
        </p:pic>
      </p:grpSp>
      <p:grpSp>
        <p:nvGrpSpPr>
          <p:cNvPr id="24" name="Group 23">
            <a:extLst>
              <a:ext uri="{FF2B5EF4-FFF2-40B4-BE49-F238E27FC236}">
                <a16:creationId xmlns:a16="http://schemas.microsoft.com/office/drawing/2014/main" id="{A0716CB2-A319-9552-BF44-71718D9A89AB}"/>
              </a:ext>
            </a:extLst>
          </p:cNvPr>
          <p:cNvGrpSpPr/>
          <p:nvPr/>
        </p:nvGrpSpPr>
        <p:grpSpPr>
          <a:xfrm>
            <a:off x="10545815" y="3380674"/>
            <a:ext cx="5926198" cy="3890678"/>
            <a:chOff x="10545815" y="3380674"/>
            <a:chExt cx="5926198" cy="3890678"/>
          </a:xfrm>
        </p:grpSpPr>
        <p:grpSp>
          <p:nvGrpSpPr>
            <p:cNvPr id="20" name="Group 19">
              <a:extLst>
                <a:ext uri="{FF2B5EF4-FFF2-40B4-BE49-F238E27FC236}">
                  <a16:creationId xmlns:a16="http://schemas.microsoft.com/office/drawing/2014/main" id="{37F65BB4-9FB0-7EBB-2647-0B4C503FB8ED}"/>
                </a:ext>
              </a:extLst>
            </p:cNvPr>
            <p:cNvGrpSpPr/>
            <p:nvPr/>
          </p:nvGrpSpPr>
          <p:grpSpPr>
            <a:xfrm>
              <a:off x="10545815" y="4270777"/>
              <a:ext cx="5926198" cy="3000575"/>
              <a:chOff x="10545815" y="4270777"/>
              <a:chExt cx="5926198" cy="3000575"/>
            </a:xfrm>
          </p:grpSpPr>
          <p:sp>
            <p:nvSpPr>
              <p:cNvPr id="16" name="Rectangle: Rounded Corners 15">
                <a:extLst>
                  <a:ext uri="{FF2B5EF4-FFF2-40B4-BE49-F238E27FC236}">
                    <a16:creationId xmlns:a16="http://schemas.microsoft.com/office/drawing/2014/main" id="{1FED8E57-300E-A55D-FF88-1F2EE2AC57B5}"/>
                  </a:ext>
                </a:extLst>
              </p:cNvPr>
              <p:cNvSpPr/>
              <p:nvPr/>
            </p:nvSpPr>
            <p:spPr>
              <a:xfrm>
                <a:off x="10545815" y="4270777"/>
                <a:ext cx="5836705" cy="3000575"/>
              </a:xfrm>
              <a:prstGeom prst="roundRect">
                <a:avLst/>
              </a:prstGeom>
              <a:solidFill>
                <a:srgbClr val="FFF3ED"/>
              </a:solidFill>
              <a:ln>
                <a:solidFill>
                  <a:srgbClr val="C170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88A3520F-1EAC-87A5-BFE9-426738AB21AF}"/>
                  </a:ext>
                </a:extLst>
              </p:cNvPr>
              <p:cNvSpPr txBox="1"/>
              <p:nvPr/>
            </p:nvSpPr>
            <p:spPr>
              <a:xfrm>
                <a:off x="10635308" y="5057200"/>
                <a:ext cx="5836705" cy="1651671"/>
              </a:xfrm>
              <a:prstGeom prst="rect">
                <a:avLst/>
              </a:prstGeom>
              <a:noFill/>
            </p:spPr>
            <p:txBody>
              <a:bodyPr wrap="square" rtlCol="0">
                <a:spAutoFit/>
              </a:bodyPr>
              <a:lstStyle/>
              <a:p>
                <a:pPr algn="ctr">
                  <a:lnSpc>
                    <a:spcPct val="150000"/>
                  </a:lnSpc>
                </a:pPr>
                <a:r>
                  <a:rPr lang="en-US" sz="3600">
                    <a:latin typeface="Arial" panose="020B0604020202020204" pitchFamily="34" charset="0"/>
                    <a:ea typeface="Calibri" panose="020F0502020204030204" pitchFamily="34" charset="0"/>
                    <a:cs typeface="Arial" panose="020B0604020202020204" pitchFamily="34" charset="0"/>
                  </a:rPr>
                  <a:t>C</a:t>
                </a:r>
                <a:r>
                  <a:rPr lang="vi-VN" sz="3600">
                    <a:effectLst/>
                    <a:ea typeface="Calibri" panose="020F0502020204030204" pitchFamily="34" charset="0"/>
                    <a:cs typeface="Times New Roman" panose="02020603050405020304" pitchFamily="18" charset="0"/>
                  </a:rPr>
                  <a:t>huẩn bị trước </a:t>
                </a:r>
                <a:r>
                  <a:rPr lang="vi-VN" sz="3600" b="1">
                    <a:effectLst/>
                    <a:ea typeface="Calibri" panose="020F0502020204030204" pitchFamily="34" charset="0"/>
                    <a:cs typeface="Times New Roman" panose="02020603050405020304" pitchFamily="18" charset="0"/>
                  </a:rPr>
                  <a:t>Bài 2: Gõ bàn phím đúng cách.</a:t>
                </a:r>
                <a:endParaRPr lang="en-US" sz="3600" b="1">
                  <a:effectLst/>
                  <a:latin typeface="Arial" panose="020B0604020202020204" pitchFamily="34" charset="0"/>
                  <a:ea typeface="Calibri" panose="020F0502020204030204" pitchFamily="34" charset="0"/>
                  <a:cs typeface="Arial" panose="020B0604020202020204" pitchFamily="34" charset="0"/>
                </a:endParaRPr>
              </a:p>
            </p:txBody>
          </p:sp>
        </p:grpSp>
        <p:pic>
          <p:nvPicPr>
            <p:cNvPr id="23" name="Picture 21">
              <a:extLst>
                <a:ext uri="{FF2B5EF4-FFF2-40B4-BE49-F238E27FC236}">
                  <a16:creationId xmlns:a16="http://schemas.microsoft.com/office/drawing/2014/main" id="{6DBB599C-A434-8936-3D90-B32BC09C8BD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3078373" y="3380674"/>
              <a:ext cx="1323907" cy="1319092"/>
            </a:xfrm>
            <a:prstGeom prst="rect">
              <a:avLst/>
            </a:prstGeom>
          </p:spPr>
        </p:pic>
      </p:grpSp>
      <p:pic>
        <p:nvPicPr>
          <p:cNvPr id="27" name="Picture 8">
            <a:extLst>
              <a:ext uri="{FF2B5EF4-FFF2-40B4-BE49-F238E27FC236}">
                <a16:creationId xmlns:a16="http://schemas.microsoft.com/office/drawing/2014/main" id="{BF5DDBB6-C72A-FF01-4D81-BC31C4B98F46}"/>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643492" y="6345410"/>
            <a:ext cx="3290216" cy="4000262"/>
          </a:xfrm>
          <a:prstGeom prst="rect">
            <a:avLst/>
          </a:prstGeom>
        </p:spPr>
      </p:pic>
      <p:pic>
        <p:nvPicPr>
          <p:cNvPr id="8" name="Picture 8">
            <a:extLst>
              <a:ext uri="{FF2B5EF4-FFF2-40B4-BE49-F238E27FC236}">
                <a16:creationId xmlns:a16="http://schemas.microsoft.com/office/drawing/2014/main" id="{628F708D-E1C3-E12E-90BB-D00E7915D35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5544800" y="6384643"/>
            <a:ext cx="3290216" cy="4000262"/>
          </a:xfrm>
          <a:prstGeom prst="rect">
            <a:avLst/>
          </a:prstGeom>
        </p:spPr>
      </p:pic>
    </p:spTree>
    <p:extLst>
      <p:ext uri="{BB962C8B-B14F-4D97-AF65-F5344CB8AC3E}">
        <p14:creationId xmlns:p14="http://schemas.microsoft.com/office/powerpoint/2010/main" val="122756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1000" fill="hold"/>
                                        <p:tgtEl>
                                          <p:spTgt spid="25"/>
                                        </p:tgtEl>
                                        <p:attrNameLst>
                                          <p:attrName>ppt_w</p:attrName>
                                        </p:attrNameLst>
                                      </p:cBhvr>
                                      <p:tavLst>
                                        <p:tav tm="0">
                                          <p:val>
                                            <p:fltVal val="0"/>
                                          </p:val>
                                        </p:tav>
                                        <p:tav tm="100000">
                                          <p:val>
                                            <p:strVal val="#ppt_w"/>
                                          </p:val>
                                        </p:tav>
                                      </p:tavLst>
                                    </p:anim>
                                    <p:anim calcmode="lin" valueType="num">
                                      <p:cBhvr>
                                        <p:cTn id="14" dur="1000" fill="hold"/>
                                        <p:tgtEl>
                                          <p:spTgt spid="25"/>
                                        </p:tgtEl>
                                        <p:attrNameLst>
                                          <p:attrName>ppt_h</p:attrName>
                                        </p:attrNameLst>
                                      </p:cBhvr>
                                      <p:tavLst>
                                        <p:tav tm="0">
                                          <p:val>
                                            <p:fltVal val="0"/>
                                          </p:val>
                                        </p:tav>
                                        <p:tav tm="100000">
                                          <p:val>
                                            <p:strVal val="#ppt_h"/>
                                          </p:val>
                                        </p:tav>
                                      </p:tavLst>
                                    </p:anim>
                                    <p:anim calcmode="lin" valueType="num">
                                      <p:cBhvr>
                                        <p:cTn id="15" dur="1000" fill="hold"/>
                                        <p:tgtEl>
                                          <p:spTgt spid="25"/>
                                        </p:tgtEl>
                                        <p:attrNameLst>
                                          <p:attrName>style.rotation</p:attrName>
                                        </p:attrNameLst>
                                      </p:cBhvr>
                                      <p:tavLst>
                                        <p:tav tm="0">
                                          <p:val>
                                            <p:fltVal val="90"/>
                                          </p:val>
                                        </p:tav>
                                        <p:tav tm="100000">
                                          <p:val>
                                            <p:fltVal val="0"/>
                                          </p:val>
                                        </p:tav>
                                      </p:tavLst>
                                    </p:anim>
                                    <p:animEffect transition="in" filter="fade">
                                      <p:cBhvr>
                                        <p:cTn id="16" dur="10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1000" fill="hold"/>
                                        <p:tgtEl>
                                          <p:spTgt spid="24"/>
                                        </p:tgtEl>
                                        <p:attrNameLst>
                                          <p:attrName>ppt_w</p:attrName>
                                        </p:attrNameLst>
                                      </p:cBhvr>
                                      <p:tavLst>
                                        <p:tav tm="0">
                                          <p:val>
                                            <p:fltVal val="0"/>
                                          </p:val>
                                        </p:tav>
                                        <p:tav tm="100000">
                                          <p:val>
                                            <p:strVal val="#ppt_w"/>
                                          </p:val>
                                        </p:tav>
                                      </p:tavLst>
                                    </p:anim>
                                    <p:anim calcmode="lin" valueType="num">
                                      <p:cBhvr>
                                        <p:cTn id="22" dur="1000" fill="hold"/>
                                        <p:tgtEl>
                                          <p:spTgt spid="24"/>
                                        </p:tgtEl>
                                        <p:attrNameLst>
                                          <p:attrName>ppt_h</p:attrName>
                                        </p:attrNameLst>
                                      </p:cBhvr>
                                      <p:tavLst>
                                        <p:tav tm="0">
                                          <p:val>
                                            <p:fltVal val="0"/>
                                          </p:val>
                                        </p:tav>
                                        <p:tav tm="100000">
                                          <p:val>
                                            <p:strVal val="#ppt_h"/>
                                          </p:val>
                                        </p:tav>
                                      </p:tavLst>
                                    </p:anim>
                                    <p:anim calcmode="lin" valueType="num">
                                      <p:cBhvr>
                                        <p:cTn id="23" dur="1000" fill="hold"/>
                                        <p:tgtEl>
                                          <p:spTgt spid="24"/>
                                        </p:tgtEl>
                                        <p:attrNameLst>
                                          <p:attrName>style.rotation</p:attrName>
                                        </p:attrNameLst>
                                      </p:cBhvr>
                                      <p:tavLst>
                                        <p:tav tm="0">
                                          <p:val>
                                            <p:fltVal val="90"/>
                                          </p:val>
                                        </p:tav>
                                        <p:tav tm="100000">
                                          <p:val>
                                            <p:fltVal val="0"/>
                                          </p:val>
                                        </p:tav>
                                      </p:tavLst>
                                    </p:anim>
                                    <p:animEffect transition="in" filter="fade">
                                      <p:cBhvr>
                                        <p:cTn id="24"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2">
            <a:extLst>
              <a:ext uri="{FF2B5EF4-FFF2-40B4-BE49-F238E27FC236}">
                <a16:creationId xmlns:a16="http://schemas.microsoft.com/office/drawing/2014/main" id="{8CA20193-6FF2-80F2-BE9B-9C835458E801}"/>
              </a:ext>
            </a:extLst>
          </p:cNvPr>
          <p:cNvGrpSpPr/>
          <p:nvPr/>
        </p:nvGrpSpPr>
        <p:grpSpPr>
          <a:xfrm>
            <a:off x="777686" y="1866900"/>
            <a:ext cx="16732628" cy="6352800"/>
            <a:chOff x="0" y="0"/>
            <a:chExt cx="3286711" cy="2167467"/>
          </a:xfrm>
        </p:grpSpPr>
        <p:sp>
          <p:nvSpPr>
            <p:cNvPr id="7" name="Freeform 3">
              <a:extLst>
                <a:ext uri="{FF2B5EF4-FFF2-40B4-BE49-F238E27FC236}">
                  <a16:creationId xmlns:a16="http://schemas.microsoft.com/office/drawing/2014/main" id="{688C173D-3DC8-848F-4CD1-F1FD32CA9529}"/>
                </a:ext>
              </a:extLst>
            </p:cNvPr>
            <p:cNvSpPr/>
            <p:nvPr/>
          </p:nvSpPr>
          <p:spPr>
            <a:xfrm>
              <a:off x="0" y="0"/>
              <a:ext cx="3286711" cy="2167467"/>
            </a:xfrm>
            <a:custGeom>
              <a:avLst/>
              <a:gdLst/>
              <a:ahLst/>
              <a:cxnLst/>
              <a:rect l="l" t="t" r="r" b="b"/>
              <a:pathLst>
                <a:path w="3286711" h="2167467">
                  <a:moveTo>
                    <a:pt x="0" y="0"/>
                  </a:moveTo>
                  <a:lnTo>
                    <a:pt x="3286711" y="0"/>
                  </a:lnTo>
                  <a:lnTo>
                    <a:pt x="3286711" y="2167467"/>
                  </a:lnTo>
                  <a:lnTo>
                    <a:pt x="0" y="2167467"/>
                  </a:lnTo>
                  <a:close/>
                </a:path>
              </a:pathLst>
            </a:custGeom>
            <a:solidFill>
              <a:srgbClr val="FFFFFF">
                <a:alpha val="61961"/>
              </a:srgbClr>
            </a:solidFill>
            <a:ln w="142875">
              <a:solidFill>
                <a:srgbClr val="AD795B">
                  <a:alpha val="61961"/>
                </a:srgbClr>
              </a:solidFill>
            </a:ln>
          </p:spPr>
        </p:sp>
        <p:sp>
          <p:nvSpPr>
            <p:cNvPr id="8" name="TextBox 4">
              <a:extLst>
                <a:ext uri="{FF2B5EF4-FFF2-40B4-BE49-F238E27FC236}">
                  <a16:creationId xmlns:a16="http://schemas.microsoft.com/office/drawing/2014/main" id="{4A94B9B9-767C-CD37-790C-817A5350FC80}"/>
                </a:ext>
              </a:extLst>
            </p:cNvPr>
            <p:cNvSpPr txBox="1"/>
            <p:nvPr/>
          </p:nvSpPr>
          <p:spPr>
            <a:xfrm>
              <a:off x="0" y="-28575"/>
              <a:ext cx="812800" cy="841375"/>
            </a:xfrm>
            <a:prstGeom prst="rect">
              <a:avLst/>
            </a:prstGeom>
          </p:spPr>
          <p:txBody>
            <a:bodyPr lIns="50800" tIns="50800" rIns="50800" bIns="50800" rtlCol="0" anchor="ctr"/>
            <a:lstStyle/>
            <a:p>
              <a:pPr algn="ctr">
                <a:lnSpc>
                  <a:spcPts val="2265"/>
                </a:lnSpc>
              </a:pPr>
              <a:endParaRPr/>
            </a:p>
          </p:txBody>
        </p:sp>
      </p:grpSp>
      <p:pic>
        <p:nvPicPr>
          <p:cNvPr id="5" name="Picture 3">
            <a:extLst>
              <a:ext uri="{FF2B5EF4-FFF2-40B4-BE49-F238E27FC236}">
                <a16:creationId xmlns:a16="http://schemas.microsoft.com/office/drawing/2014/main" id="{C6F971AE-0363-0F08-3448-552B6B7646E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676930">
            <a:off x="68233" y="7746434"/>
            <a:ext cx="3140135" cy="2255187"/>
          </a:xfrm>
          <a:prstGeom prst="rect">
            <a:avLst/>
          </a:prstGeom>
        </p:spPr>
      </p:pic>
      <p:pic>
        <p:nvPicPr>
          <p:cNvPr id="9" name="Picture 4">
            <a:extLst>
              <a:ext uri="{FF2B5EF4-FFF2-40B4-BE49-F238E27FC236}">
                <a16:creationId xmlns:a16="http://schemas.microsoft.com/office/drawing/2014/main" id="{B71CFC89-09C0-EA54-C560-1347212F6D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81096">
            <a:off x="14844145" y="469309"/>
            <a:ext cx="3431585" cy="2795182"/>
          </a:xfrm>
          <a:prstGeom prst="rect">
            <a:avLst/>
          </a:prstGeom>
        </p:spPr>
      </p:pic>
      <p:pic>
        <p:nvPicPr>
          <p:cNvPr id="11" name="Picture 7">
            <a:extLst>
              <a:ext uri="{FF2B5EF4-FFF2-40B4-BE49-F238E27FC236}">
                <a16:creationId xmlns:a16="http://schemas.microsoft.com/office/drawing/2014/main" id="{E1F73FB9-2DE8-2707-69ED-A1C70DAB473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956475">
            <a:off x="16826693" y="5964281"/>
            <a:ext cx="804218" cy="1769280"/>
          </a:xfrm>
          <a:prstGeom prst="rect">
            <a:avLst/>
          </a:prstGeom>
        </p:spPr>
      </p:pic>
      <p:pic>
        <p:nvPicPr>
          <p:cNvPr id="12" name="Picture 8">
            <a:extLst>
              <a:ext uri="{FF2B5EF4-FFF2-40B4-BE49-F238E27FC236}">
                <a16:creationId xmlns:a16="http://schemas.microsoft.com/office/drawing/2014/main" id="{F28B6076-BD32-DDFE-FC49-D4B26BA2DA0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1850">
            <a:off x="11541187" y="8765895"/>
            <a:ext cx="2034164" cy="1941701"/>
          </a:xfrm>
          <a:prstGeom prst="rect">
            <a:avLst/>
          </a:prstGeom>
        </p:spPr>
      </p:pic>
      <p:pic>
        <p:nvPicPr>
          <p:cNvPr id="13" name="Picture 8">
            <a:extLst>
              <a:ext uri="{FF2B5EF4-FFF2-40B4-BE49-F238E27FC236}">
                <a16:creationId xmlns:a16="http://schemas.microsoft.com/office/drawing/2014/main" id="{A0CCE0AA-E0E6-460E-3CDA-AC37CF7D46A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1850">
            <a:off x="396075" y="590983"/>
            <a:ext cx="1177844" cy="1124305"/>
          </a:xfrm>
          <a:prstGeom prst="rect">
            <a:avLst/>
          </a:prstGeom>
        </p:spPr>
      </p:pic>
      <p:pic>
        <p:nvPicPr>
          <p:cNvPr id="14" name="Picture 21">
            <a:extLst>
              <a:ext uri="{FF2B5EF4-FFF2-40B4-BE49-F238E27FC236}">
                <a16:creationId xmlns:a16="http://schemas.microsoft.com/office/drawing/2014/main" id="{FAC18F9F-0EE3-30AC-539D-9B1E05F4A1D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6320088">
            <a:off x="7063195" y="170329"/>
            <a:ext cx="1685171" cy="1685171"/>
          </a:xfrm>
          <a:prstGeom prst="rect">
            <a:avLst/>
          </a:prstGeom>
        </p:spPr>
      </p:pic>
      <p:sp>
        <p:nvSpPr>
          <p:cNvPr id="15" name="TextBox 31">
            <a:extLst>
              <a:ext uri="{FF2B5EF4-FFF2-40B4-BE49-F238E27FC236}">
                <a16:creationId xmlns:a16="http://schemas.microsoft.com/office/drawing/2014/main" id="{99846425-6E76-BDD6-862E-B5B70F0C776E}"/>
              </a:ext>
            </a:extLst>
          </p:cNvPr>
          <p:cNvSpPr txBox="1"/>
          <p:nvPr/>
        </p:nvSpPr>
        <p:spPr>
          <a:xfrm>
            <a:off x="1991967" y="2652966"/>
            <a:ext cx="14304065" cy="4780668"/>
          </a:xfrm>
          <a:prstGeom prst="rect">
            <a:avLst/>
          </a:prstGeom>
        </p:spPr>
        <p:txBody>
          <a:bodyPr wrap="square" lIns="0" tIns="0" rIns="0" bIns="0" rtlCol="0" anchor="t">
            <a:spAutoFit/>
          </a:bodyPr>
          <a:lstStyle/>
          <a:p>
            <a:pPr algn="ctr">
              <a:lnSpc>
                <a:spcPct val="150000"/>
              </a:lnSpc>
            </a:pPr>
            <a:r>
              <a:rPr lang="en-US" sz="7200" b="1">
                <a:solidFill>
                  <a:srgbClr val="FF0000"/>
                </a:solidFill>
                <a:latin typeface="Arial" panose="020B0604020202020204" pitchFamily="34" charset="0"/>
                <a:cs typeface="Arial" panose="020B0604020202020204" pitchFamily="34" charset="0"/>
              </a:rPr>
              <a:t>BÀI 1.</a:t>
            </a:r>
          </a:p>
          <a:p>
            <a:pPr algn="ctr">
              <a:lnSpc>
                <a:spcPct val="150000"/>
              </a:lnSpc>
            </a:pPr>
            <a:r>
              <a:rPr lang="en-US" sz="7200" b="1">
                <a:solidFill>
                  <a:srgbClr val="FF0000"/>
                </a:solidFill>
                <a:latin typeface="Arial" panose="020B0604020202020204" pitchFamily="34" charset="0"/>
                <a:cs typeface="Arial" panose="020B0604020202020204" pitchFamily="34" charset="0"/>
              </a:rPr>
              <a:t>PHẦN CỨNG VÀ PHẦN MỀM MÁY TÍNH </a:t>
            </a:r>
          </a:p>
        </p:txBody>
      </p:sp>
    </p:spTree>
    <p:extLst>
      <p:ext uri="{BB962C8B-B14F-4D97-AF65-F5344CB8AC3E}">
        <p14:creationId xmlns:p14="http://schemas.microsoft.com/office/powerpoint/2010/main" val="263012426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3ED"/>
        </a:solidFill>
        <a:effectLst/>
      </p:bgPr>
    </p:bg>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3605F9F-BDFE-499F-21A2-EEB51D97FCE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V="1">
            <a:off x="647700" y="825667"/>
            <a:ext cx="16992600" cy="8635666"/>
          </a:xfrm>
          <a:prstGeom prst="rect">
            <a:avLst/>
          </a:prstGeom>
        </p:spPr>
      </p:pic>
      <p:pic>
        <p:nvPicPr>
          <p:cNvPr id="6" name="Picture 5">
            <a:extLst>
              <a:ext uri="{FF2B5EF4-FFF2-40B4-BE49-F238E27FC236}">
                <a16:creationId xmlns:a16="http://schemas.microsoft.com/office/drawing/2014/main" id="{71715901-915A-6727-5327-171BA98B626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786506">
            <a:off x="155613" y="26205"/>
            <a:ext cx="2148944" cy="2070800"/>
          </a:xfrm>
          <a:prstGeom prst="rect">
            <a:avLst/>
          </a:prstGeom>
        </p:spPr>
      </p:pic>
      <p:pic>
        <p:nvPicPr>
          <p:cNvPr id="7" name="Picture 6">
            <a:extLst>
              <a:ext uri="{FF2B5EF4-FFF2-40B4-BE49-F238E27FC236}">
                <a16:creationId xmlns:a16="http://schemas.microsoft.com/office/drawing/2014/main" id="{0C7EE44D-333E-22A5-6769-F4E1C5CDB9E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8692644">
            <a:off x="15729373" y="155156"/>
            <a:ext cx="2522405" cy="2499474"/>
          </a:xfrm>
          <a:prstGeom prst="rect">
            <a:avLst/>
          </a:prstGeom>
        </p:spPr>
      </p:pic>
      <p:pic>
        <p:nvPicPr>
          <p:cNvPr id="8" name="Picture 8">
            <a:extLst>
              <a:ext uri="{FF2B5EF4-FFF2-40B4-BE49-F238E27FC236}">
                <a16:creationId xmlns:a16="http://schemas.microsoft.com/office/drawing/2014/main" id="{47060760-F13A-F3C1-49F8-71452F07FEC1}"/>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1850">
            <a:off x="219004" y="4173164"/>
            <a:ext cx="958680" cy="915103"/>
          </a:xfrm>
          <a:prstGeom prst="rect">
            <a:avLst/>
          </a:prstGeom>
        </p:spPr>
      </p:pic>
      <p:pic>
        <p:nvPicPr>
          <p:cNvPr id="9" name="Picture 7">
            <a:extLst>
              <a:ext uri="{FF2B5EF4-FFF2-40B4-BE49-F238E27FC236}">
                <a16:creationId xmlns:a16="http://schemas.microsoft.com/office/drawing/2014/main" id="{36B08555-C47F-DE84-FF9B-E347E2AE8B0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2956475">
            <a:off x="17137238" y="6195084"/>
            <a:ext cx="586755" cy="1290862"/>
          </a:xfrm>
          <a:prstGeom prst="rect">
            <a:avLst/>
          </a:prstGeom>
        </p:spPr>
      </p:pic>
      <p:pic>
        <p:nvPicPr>
          <p:cNvPr id="10" name="Picture 22">
            <a:extLst>
              <a:ext uri="{FF2B5EF4-FFF2-40B4-BE49-F238E27FC236}">
                <a16:creationId xmlns:a16="http://schemas.microsoft.com/office/drawing/2014/main" id="{BCC964AE-AFFE-7347-0BA6-615EF49E2CB4}"/>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6764000" y="4046966"/>
            <a:ext cx="1063484" cy="1167498"/>
          </a:xfrm>
          <a:prstGeom prst="rect">
            <a:avLst/>
          </a:prstGeom>
        </p:spPr>
      </p:pic>
      <p:pic>
        <p:nvPicPr>
          <p:cNvPr id="11" name="Picture 4">
            <a:extLst>
              <a:ext uri="{FF2B5EF4-FFF2-40B4-BE49-F238E27FC236}">
                <a16:creationId xmlns:a16="http://schemas.microsoft.com/office/drawing/2014/main" id="{194F91DD-796C-F991-0B94-9DC43BE5F4BA}"/>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rot="-681096">
            <a:off x="14681070" y="7991166"/>
            <a:ext cx="2764648" cy="2251931"/>
          </a:xfrm>
          <a:prstGeom prst="rect">
            <a:avLst/>
          </a:prstGeom>
        </p:spPr>
      </p:pic>
      <p:pic>
        <p:nvPicPr>
          <p:cNvPr id="12" name="Picture 3">
            <a:extLst>
              <a:ext uri="{FF2B5EF4-FFF2-40B4-BE49-F238E27FC236}">
                <a16:creationId xmlns:a16="http://schemas.microsoft.com/office/drawing/2014/main" id="{E2BFF662-CF5A-36B2-7E7D-421FD129B1DC}"/>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rot="-676930">
            <a:off x="-53330" y="7990782"/>
            <a:ext cx="2892706" cy="2077489"/>
          </a:xfrm>
          <a:prstGeom prst="rect">
            <a:avLst/>
          </a:prstGeom>
        </p:spPr>
      </p:pic>
      <p:pic>
        <p:nvPicPr>
          <p:cNvPr id="13" name="Picture 20">
            <a:extLst>
              <a:ext uri="{FF2B5EF4-FFF2-40B4-BE49-F238E27FC236}">
                <a16:creationId xmlns:a16="http://schemas.microsoft.com/office/drawing/2014/main" id="{7FCF3560-6F5F-0B41-B1EE-A547F55D48AE}"/>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a:off x="-181474" y="5531900"/>
            <a:ext cx="2053074" cy="780168"/>
          </a:xfrm>
          <a:prstGeom prst="rect">
            <a:avLst/>
          </a:prstGeom>
        </p:spPr>
      </p:pic>
      <p:sp>
        <p:nvSpPr>
          <p:cNvPr id="14" name="TextBox 13">
            <a:extLst>
              <a:ext uri="{FF2B5EF4-FFF2-40B4-BE49-F238E27FC236}">
                <a16:creationId xmlns:a16="http://schemas.microsoft.com/office/drawing/2014/main" id="{2F86A5AD-C3CF-F0F5-879D-889B2FEAE07D}"/>
              </a:ext>
            </a:extLst>
          </p:cNvPr>
          <p:cNvSpPr txBox="1"/>
          <p:nvPr/>
        </p:nvSpPr>
        <p:spPr>
          <a:xfrm>
            <a:off x="500744" y="3608960"/>
            <a:ext cx="16992599" cy="3211007"/>
          </a:xfrm>
          <a:prstGeom prst="rect">
            <a:avLst/>
          </a:prstGeom>
          <a:noFill/>
        </p:spPr>
        <p:txBody>
          <a:bodyPr wrap="square" rtlCol="0">
            <a:spAutoFit/>
          </a:bodyPr>
          <a:lstStyle/>
          <a:p>
            <a:pPr algn="ctr">
              <a:lnSpc>
                <a:spcPct val="150000"/>
              </a:lnSpc>
            </a:pPr>
            <a:r>
              <a:rPr lang="en-US" sz="7200" b="1">
                <a:solidFill>
                  <a:srgbClr val="664354"/>
                </a:solidFill>
                <a:latin typeface="Arial" panose="020B0604020202020204" pitchFamily="34" charset="0"/>
                <a:cs typeface="Arial" panose="020B0604020202020204" pitchFamily="34" charset="0"/>
              </a:rPr>
              <a:t>CẢM ƠN CÁC EM ĐÃ CHÚ Ý </a:t>
            </a:r>
          </a:p>
          <a:p>
            <a:pPr algn="ctr">
              <a:lnSpc>
                <a:spcPct val="150000"/>
              </a:lnSpc>
            </a:pPr>
            <a:r>
              <a:rPr lang="en-US" sz="7200" b="1">
                <a:solidFill>
                  <a:srgbClr val="664354"/>
                </a:solidFill>
                <a:latin typeface="Arial" panose="020B0604020202020204" pitchFamily="34" charset="0"/>
                <a:cs typeface="Arial" panose="020B0604020202020204" pitchFamily="34" charset="0"/>
              </a:rPr>
              <a:t>LẮNG NGHE BÀI GIẢNG!</a:t>
            </a:r>
          </a:p>
        </p:txBody>
      </p:sp>
      <p:pic>
        <p:nvPicPr>
          <p:cNvPr id="5" name="Picture 21">
            <a:extLst>
              <a:ext uri="{FF2B5EF4-FFF2-40B4-BE49-F238E27FC236}">
                <a16:creationId xmlns:a16="http://schemas.microsoft.com/office/drawing/2014/main" id="{058DC412-02A4-97E6-0F41-CC928FDACD7D}"/>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rot="6320088">
            <a:off x="7849611" y="148666"/>
            <a:ext cx="1685171" cy="1685171"/>
          </a:xfrm>
          <a:prstGeom prst="rect">
            <a:avLst/>
          </a:prstGeom>
        </p:spPr>
      </p:pic>
    </p:spTree>
    <p:extLst>
      <p:ext uri="{BB962C8B-B14F-4D97-AF65-F5344CB8AC3E}">
        <p14:creationId xmlns:p14="http://schemas.microsoft.com/office/powerpoint/2010/main" val="421179868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A8F4F6"/>
        </a:solidFill>
        <a:effectLst/>
      </p:bgPr>
    </p:bg>
    <p:spTree>
      <p:nvGrpSpPr>
        <p:cNvPr id="1" name=""/>
        <p:cNvGrpSpPr/>
        <p:nvPr/>
      </p:nvGrpSpPr>
      <p:grpSpPr>
        <a:xfrm>
          <a:off x="0" y="0"/>
          <a:ext cx="0" cy="0"/>
          <a:chOff x="0" y="0"/>
          <a:chExt cx="0" cy="0"/>
        </a:xfrm>
      </p:grpSpPr>
      <p:grpSp>
        <p:nvGrpSpPr>
          <p:cNvPr id="2" name="Group 2"/>
          <p:cNvGrpSpPr/>
          <p:nvPr/>
        </p:nvGrpSpPr>
        <p:grpSpPr>
          <a:xfrm>
            <a:off x="1746512" y="1357661"/>
            <a:ext cx="14276469" cy="8118201"/>
            <a:chOff x="0" y="0"/>
            <a:chExt cx="7099677" cy="4037175"/>
          </a:xfrm>
          <a:solidFill>
            <a:schemeClr val="accent5">
              <a:lumMod val="60000"/>
              <a:lumOff val="40000"/>
            </a:schemeClr>
          </a:solidFill>
        </p:grpSpPr>
        <p:sp>
          <p:nvSpPr>
            <p:cNvPr id="3" name="Freeform 3"/>
            <p:cNvSpPr/>
            <p:nvPr/>
          </p:nvSpPr>
          <p:spPr>
            <a:xfrm>
              <a:off x="0" y="0"/>
              <a:ext cx="7099677" cy="4037175"/>
            </a:xfrm>
            <a:custGeom>
              <a:avLst/>
              <a:gdLst/>
              <a:ahLst/>
              <a:cxnLst/>
              <a:rect l="l" t="t" r="r" b="b"/>
              <a:pathLst>
                <a:path w="7099677" h="4037175">
                  <a:moveTo>
                    <a:pt x="6975217" y="4037175"/>
                  </a:moveTo>
                  <a:lnTo>
                    <a:pt x="124460" y="4037175"/>
                  </a:lnTo>
                  <a:cubicBezTo>
                    <a:pt x="55880" y="4037175"/>
                    <a:pt x="0" y="3981295"/>
                    <a:pt x="0" y="3912715"/>
                  </a:cubicBezTo>
                  <a:lnTo>
                    <a:pt x="0" y="124460"/>
                  </a:lnTo>
                  <a:cubicBezTo>
                    <a:pt x="0" y="55880"/>
                    <a:pt x="55880" y="0"/>
                    <a:pt x="124460" y="0"/>
                  </a:cubicBezTo>
                  <a:lnTo>
                    <a:pt x="6975217" y="0"/>
                  </a:lnTo>
                  <a:cubicBezTo>
                    <a:pt x="7043797" y="0"/>
                    <a:pt x="7099677" y="55880"/>
                    <a:pt x="7099677" y="124460"/>
                  </a:cubicBezTo>
                  <a:lnTo>
                    <a:pt x="7099677" y="3912715"/>
                  </a:lnTo>
                  <a:cubicBezTo>
                    <a:pt x="7099677" y="3981295"/>
                    <a:pt x="7043797" y="4037175"/>
                    <a:pt x="6975217" y="4037175"/>
                  </a:cubicBezTo>
                  <a:close/>
                </a:path>
              </a:pathLst>
            </a:custGeom>
            <a:grpFill/>
          </p:spPr>
        </p:sp>
      </p:grpSp>
      <p:grpSp>
        <p:nvGrpSpPr>
          <p:cNvPr id="4" name="Group 4"/>
          <p:cNvGrpSpPr/>
          <p:nvPr/>
        </p:nvGrpSpPr>
        <p:grpSpPr>
          <a:xfrm>
            <a:off x="1403521" y="349650"/>
            <a:ext cx="14276469" cy="8797252"/>
            <a:chOff x="0" y="0"/>
            <a:chExt cx="7099677" cy="4037175"/>
          </a:xfrm>
          <a:solidFill>
            <a:schemeClr val="bg1"/>
          </a:solidFill>
        </p:grpSpPr>
        <p:sp>
          <p:nvSpPr>
            <p:cNvPr id="5" name="Freeform 5"/>
            <p:cNvSpPr/>
            <p:nvPr/>
          </p:nvSpPr>
          <p:spPr>
            <a:xfrm>
              <a:off x="0" y="0"/>
              <a:ext cx="7099677" cy="4037175"/>
            </a:xfrm>
            <a:custGeom>
              <a:avLst/>
              <a:gdLst/>
              <a:ahLst/>
              <a:cxnLst/>
              <a:rect l="l" t="t" r="r" b="b"/>
              <a:pathLst>
                <a:path w="7099677" h="4037175">
                  <a:moveTo>
                    <a:pt x="6975217" y="4037175"/>
                  </a:moveTo>
                  <a:lnTo>
                    <a:pt x="124460" y="4037175"/>
                  </a:lnTo>
                  <a:cubicBezTo>
                    <a:pt x="55880" y="4037175"/>
                    <a:pt x="0" y="3981295"/>
                    <a:pt x="0" y="3912715"/>
                  </a:cubicBezTo>
                  <a:lnTo>
                    <a:pt x="0" y="124460"/>
                  </a:lnTo>
                  <a:cubicBezTo>
                    <a:pt x="0" y="55880"/>
                    <a:pt x="55880" y="0"/>
                    <a:pt x="124460" y="0"/>
                  </a:cubicBezTo>
                  <a:lnTo>
                    <a:pt x="6975217" y="0"/>
                  </a:lnTo>
                  <a:cubicBezTo>
                    <a:pt x="7043797" y="0"/>
                    <a:pt x="7099677" y="55880"/>
                    <a:pt x="7099677" y="124460"/>
                  </a:cubicBezTo>
                  <a:lnTo>
                    <a:pt x="7099677" y="3912715"/>
                  </a:lnTo>
                  <a:cubicBezTo>
                    <a:pt x="7099677" y="3981295"/>
                    <a:pt x="7043797" y="4037175"/>
                    <a:pt x="6975217" y="4037175"/>
                  </a:cubicBezTo>
                  <a:close/>
                </a:path>
              </a:pathLst>
            </a:custGeom>
            <a:grpFill/>
          </p:spPr>
        </p:sp>
      </p:grpSp>
      <p:sp>
        <p:nvSpPr>
          <p:cNvPr id="7" name="AutoShape 7"/>
          <p:cNvSpPr/>
          <p:nvPr/>
        </p:nvSpPr>
        <p:spPr>
          <a:xfrm>
            <a:off x="17450144" y="0"/>
            <a:ext cx="837856" cy="10287000"/>
          </a:xfrm>
          <a:prstGeom prst="rect">
            <a:avLst/>
          </a:prstGeom>
          <a:solidFill>
            <a:srgbClr val="FFF3ED"/>
          </a:solidFill>
        </p:spPr>
      </p:sp>
      <p:grpSp>
        <p:nvGrpSpPr>
          <p:cNvPr id="8" name="Group 8"/>
          <p:cNvGrpSpPr>
            <a:grpSpLocks noChangeAspect="1"/>
          </p:cNvGrpSpPr>
          <p:nvPr/>
        </p:nvGrpSpPr>
        <p:grpSpPr>
          <a:xfrm>
            <a:off x="17693288" y="349650"/>
            <a:ext cx="328824" cy="284761"/>
            <a:chOff x="0" y="0"/>
            <a:chExt cx="6350000" cy="5499100"/>
          </a:xfrm>
          <a:solidFill>
            <a:schemeClr val="accent5">
              <a:lumMod val="60000"/>
              <a:lumOff val="40000"/>
            </a:schemeClr>
          </a:solidFill>
        </p:grpSpPr>
        <p:sp>
          <p:nvSpPr>
            <p:cNvPr id="9" name="Freeform 9"/>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grpFill/>
          </p:spPr>
        </p:sp>
      </p:grpSp>
      <p:grpSp>
        <p:nvGrpSpPr>
          <p:cNvPr id="10" name="Group 10"/>
          <p:cNvGrpSpPr>
            <a:grpSpLocks noChangeAspect="1"/>
          </p:cNvGrpSpPr>
          <p:nvPr/>
        </p:nvGrpSpPr>
        <p:grpSpPr>
          <a:xfrm rot="-10800000">
            <a:off x="17693288" y="9681546"/>
            <a:ext cx="328824" cy="284761"/>
            <a:chOff x="0" y="0"/>
            <a:chExt cx="6350000" cy="5499100"/>
          </a:xfrm>
          <a:solidFill>
            <a:schemeClr val="accent5">
              <a:lumMod val="60000"/>
              <a:lumOff val="40000"/>
            </a:schemeClr>
          </a:solidFill>
        </p:grpSpPr>
        <p:sp>
          <p:nvSpPr>
            <p:cNvPr id="11" name="Freeform 11"/>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grpFill/>
          </p:spPr>
        </p:sp>
      </p:grpSp>
      <p:grpSp>
        <p:nvGrpSpPr>
          <p:cNvPr id="12" name="Group 12"/>
          <p:cNvGrpSpPr/>
          <p:nvPr/>
        </p:nvGrpSpPr>
        <p:grpSpPr>
          <a:xfrm>
            <a:off x="17589641" y="1796768"/>
            <a:ext cx="558861" cy="2045264"/>
            <a:chOff x="0" y="0"/>
            <a:chExt cx="660400" cy="2416868"/>
          </a:xfrm>
          <a:solidFill>
            <a:schemeClr val="accent5">
              <a:lumMod val="60000"/>
              <a:lumOff val="40000"/>
            </a:schemeClr>
          </a:solidFill>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grpFill/>
          </p:spPr>
        </p:sp>
      </p:grpSp>
      <p:sp>
        <p:nvSpPr>
          <p:cNvPr id="14" name="AutoShape 14"/>
          <p:cNvSpPr/>
          <p:nvPr/>
        </p:nvSpPr>
        <p:spPr>
          <a:xfrm>
            <a:off x="17733903" y="2641010"/>
            <a:ext cx="270338" cy="0"/>
          </a:xfrm>
          <a:prstGeom prst="line">
            <a:avLst/>
          </a:prstGeom>
          <a:ln w="66675" cap="rnd">
            <a:solidFill>
              <a:schemeClr val="accent5">
                <a:lumMod val="75000"/>
              </a:schemeClr>
            </a:solidFill>
            <a:prstDash val="solid"/>
            <a:headEnd type="none" w="sm" len="sm"/>
            <a:tailEnd type="none" w="sm" len="sm"/>
          </a:ln>
        </p:spPr>
      </p:sp>
      <p:sp>
        <p:nvSpPr>
          <p:cNvPr id="15" name="AutoShape 15"/>
          <p:cNvSpPr/>
          <p:nvPr/>
        </p:nvSpPr>
        <p:spPr>
          <a:xfrm>
            <a:off x="17733903" y="2786063"/>
            <a:ext cx="270338" cy="0"/>
          </a:xfrm>
          <a:prstGeom prst="line">
            <a:avLst/>
          </a:prstGeom>
          <a:ln w="66675" cap="rnd">
            <a:solidFill>
              <a:schemeClr val="accent5">
                <a:lumMod val="75000"/>
              </a:schemeClr>
            </a:solidFill>
            <a:prstDash val="solid"/>
            <a:headEnd type="none" w="sm" len="sm"/>
            <a:tailEnd type="none" w="sm" len="sm"/>
          </a:ln>
        </p:spPr>
      </p:sp>
      <p:sp>
        <p:nvSpPr>
          <p:cNvPr id="16" name="AutoShape 16"/>
          <p:cNvSpPr/>
          <p:nvPr/>
        </p:nvSpPr>
        <p:spPr>
          <a:xfrm>
            <a:off x="17733903" y="2931115"/>
            <a:ext cx="270338" cy="0"/>
          </a:xfrm>
          <a:prstGeom prst="line">
            <a:avLst/>
          </a:prstGeom>
          <a:ln w="66675" cap="rnd">
            <a:solidFill>
              <a:schemeClr val="accent5">
                <a:lumMod val="75000"/>
              </a:schemeClr>
            </a:solidFill>
            <a:prstDash val="solid"/>
            <a:headEnd type="none" w="sm" len="sm"/>
            <a:tailEnd type="none" w="sm" len="sm"/>
          </a:ln>
        </p:spPr>
      </p:sp>
      <p:sp>
        <p:nvSpPr>
          <p:cNvPr id="17" name="AutoShape 17"/>
          <p:cNvSpPr/>
          <p:nvPr/>
        </p:nvSpPr>
        <p:spPr>
          <a:xfrm rot="4587">
            <a:off x="1403514" y="2021474"/>
            <a:ext cx="14276482" cy="0"/>
          </a:xfrm>
          <a:prstGeom prst="line">
            <a:avLst/>
          </a:prstGeom>
          <a:ln w="38100" cap="rnd">
            <a:solidFill>
              <a:srgbClr val="664354"/>
            </a:solidFill>
            <a:prstDash val="solid"/>
            <a:headEnd type="none" w="sm" len="sm"/>
            <a:tailEnd type="none" w="sm" len="sm"/>
          </a:ln>
        </p:spPr>
      </p:sp>
      <p:grpSp>
        <p:nvGrpSpPr>
          <p:cNvPr id="18" name="Group 18"/>
          <p:cNvGrpSpPr/>
          <p:nvPr/>
        </p:nvGrpSpPr>
        <p:grpSpPr>
          <a:xfrm>
            <a:off x="1803662" y="1348136"/>
            <a:ext cx="309615" cy="309615"/>
            <a:chOff x="0" y="0"/>
            <a:chExt cx="6350000" cy="6350000"/>
          </a:xfrm>
          <a:solidFill>
            <a:srgbClr val="664354"/>
          </a:solidFill>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grpFill/>
          </p:spPr>
        </p:sp>
      </p:grpSp>
      <p:grpSp>
        <p:nvGrpSpPr>
          <p:cNvPr id="20" name="Group 20"/>
          <p:cNvGrpSpPr/>
          <p:nvPr/>
        </p:nvGrpSpPr>
        <p:grpSpPr>
          <a:xfrm>
            <a:off x="2344051" y="1348136"/>
            <a:ext cx="309615" cy="309615"/>
            <a:chOff x="0" y="0"/>
            <a:chExt cx="6350000" cy="6350000"/>
          </a:xfrm>
          <a:solidFill>
            <a:srgbClr val="664354"/>
          </a:solidFill>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grpFill/>
          </p:spPr>
        </p:sp>
      </p:grpSp>
      <p:grpSp>
        <p:nvGrpSpPr>
          <p:cNvPr id="22" name="Group 22"/>
          <p:cNvGrpSpPr/>
          <p:nvPr/>
        </p:nvGrpSpPr>
        <p:grpSpPr>
          <a:xfrm>
            <a:off x="2884440" y="1348136"/>
            <a:ext cx="309615" cy="309615"/>
            <a:chOff x="0" y="0"/>
            <a:chExt cx="6350000" cy="6350000"/>
          </a:xfrm>
          <a:solidFill>
            <a:srgbClr val="664354"/>
          </a:solidFill>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grpFill/>
          </p:spPr>
        </p:sp>
      </p:grpSp>
      <p:pic>
        <p:nvPicPr>
          <p:cNvPr id="24" name="Picture 2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4728647" y="1319368"/>
            <a:ext cx="399352" cy="399352"/>
          </a:xfrm>
          <a:prstGeom prst="rect">
            <a:avLst/>
          </a:prstGeom>
        </p:spPr>
      </p:pic>
      <p:pic>
        <p:nvPicPr>
          <p:cNvPr id="25" name="Picture 2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3936171" y="1319368"/>
            <a:ext cx="415933" cy="415933"/>
          </a:xfrm>
          <a:prstGeom prst="rect">
            <a:avLst/>
          </a:prstGeom>
        </p:spPr>
      </p:pic>
      <p:sp>
        <p:nvSpPr>
          <p:cNvPr id="26" name="TextBox 31">
            <a:extLst>
              <a:ext uri="{FF2B5EF4-FFF2-40B4-BE49-F238E27FC236}">
                <a16:creationId xmlns:a16="http://schemas.microsoft.com/office/drawing/2014/main" id="{A51F3AA3-6362-6D85-A7A8-2D1984D8062C}"/>
              </a:ext>
            </a:extLst>
          </p:cNvPr>
          <p:cNvSpPr txBox="1"/>
          <p:nvPr/>
        </p:nvSpPr>
        <p:spPr>
          <a:xfrm>
            <a:off x="4123931" y="1114188"/>
            <a:ext cx="8819322" cy="540661"/>
          </a:xfrm>
          <a:prstGeom prst="rect">
            <a:avLst/>
          </a:prstGeom>
        </p:spPr>
        <p:txBody>
          <a:bodyPr lIns="0" tIns="0" rIns="0" bIns="0" rtlCol="0" anchor="t">
            <a:spAutoFit/>
          </a:bodyPr>
          <a:lstStyle/>
          <a:p>
            <a:pPr algn="ctr">
              <a:lnSpc>
                <a:spcPts val="3800"/>
              </a:lnSpc>
            </a:pPr>
            <a:r>
              <a:rPr lang="en-US" sz="6000" b="1">
                <a:solidFill>
                  <a:srgbClr val="664354"/>
                </a:solidFill>
                <a:latin typeface="Arial" panose="020B0604020202020204" pitchFamily="34" charset="0"/>
                <a:cs typeface="Arial" panose="020B0604020202020204" pitchFamily="34" charset="0"/>
              </a:rPr>
              <a:t>NỘI DUNG BÀI HỌC</a:t>
            </a:r>
          </a:p>
        </p:txBody>
      </p:sp>
      <p:pic>
        <p:nvPicPr>
          <p:cNvPr id="28" name="Picture 7">
            <a:extLst>
              <a:ext uri="{FF2B5EF4-FFF2-40B4-BE49-F238E27FC236}">
                <a16:creationId xmlns:a16="http://schemas.microsoft.com/office/drawing/2014/main" id="{E5B215B4-37C5-CEFA-3DF9-CF5243FD947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572000" y="8314107"/>
            <a:ext cx="8104679" cy="2005908"/>
          </a:xfrm>
          <a:prstGeom prst="rect">
            <a:avLst/>
          </a:prstGeom>
        </p:spPr>
      </p:pic>
      <p:grpSp>
        <p:nvGrpSpPr>
          <p:cNvPr id="47" name="Group 46">
            <a:extLst>
              <a:ext uri="{FF2B5EF4-FFF2-40B4-BE49-F238E27FC236}">
                <a16:creationId xmlns:a16="http://schemas.microsoft.com/office/drawing/2014/main" id="{8109CB62-CADC-30E0-5998-6586F518AE6C}"/>
              </a:ext>
            </a:extLst>
          </p:cNvPr>
          <p:cNvGrpSpPr/>
          <p:nvPr/>
        </p:nvGrpSpPr>
        <p:grpSpPr>
          <a:xfrm>
            <a:off x="1403520" y="2385197"/>
            <a:ext cx="14276470" cy="1361747"/>
            <a:chOff x="1403520" y="2385197"/>
            <a:chExt cx="14276470" cy="1361747"/>
          </a:xfrm>
        </p:grpSpPr>
        <p:sp>
          <p:nvSpPr>
            <p:cNvPr id="43" name="Rectangle 42">
              <a:extLst>
                <a:ext uri="{FF2B5EF4-FFF2-40B4-BE49-F238E27FC236}">
                  <a16:creationId xmlns:a16="http://schemas.microsoft.com/office/drawing/2014/main" id="{AB7D0F59-66BD-BDBB-062B-5A2FA2AB6C9C}"/>
                </a:ext>
              </a:extLst>
            </p:cNvPr>
            <p:cNvSpPr/>
            <p:nvPr/>
          </p:nvSpPr>
          <p:spPr>
            <a:xfrm>
              <a:off x="1403520" y="2653335"/>
              <a:ext cx="14276470" cy="916195"/>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91E181E1-BAE2-ECDB-BCAD-4B364ADA9153}"/>
                </a:ext>
              </a:extLst>
            </p:cNvPr>
            <p:cNvGrpSpPr/>
            <p:nvPr/>
          </p:nvGrpSpPr>
          <p:grpSpPr>
            <a:xfrm>
              <a:off x="1654360" y="2385197"/>
              <a:ext cx="1434790" cy="1361747"/>
              <a:chOff x="1654360" y="2385197"/>
              <a:chExt cx="1434790" cy="1361747"/>
            </a:xfrm>
          </p:grpSpPr>
          <p:pic>
            <p:nvPicPr>
              <p:cNvPr id="29" name="Picture 2">
                <a:extLst>
                  <a:ext uri="{FF2B5EF4-FFF2-40B4-BE49-F238E27FC236}">
                    <a16:creationId xmlns:a16="http://schemas.microsoft.com/office/drawing/2014/main" id="{553ED2E0-AAA5-13C4-A97E-B59871CED82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54360" y="2385197"/>
                <a:ext cx="1434790" cy="1361747"/>
              </a:xfrm>
              <a:prstGeom prst="rect">
                <a:avLst/>
              </a:prstGeom>
            </p:spPr>
          </p:pic>
          <p:sp>
            <p:nvSpPr>
              <p:cNvPr id="30" name="TextBox 29">
                <a:extLst>
                  <a:ext uri="{FF2B5EF4-FFF2-40B4-BE49-F238E27FC236}">
                    <a16:creationId xmlns:a16="http://schemas.microsoft.com/office/drawing/2014/main" id="{2B0FC82F-C5AF-1393-C215-5983731476D2}"/>
                  </a:ext>
                </a:extLst>
              </p:cNvPr>
              <p:cNvSpPr txBox="1"/>
              <p:nvPr/>
            </p:nvSpPr>
            <p:spPr>
              <a:xfrm>
                <a:off x="2112586" y="2685287"/>
                <a:ext cx="540389" cy="784830"/>
              </a:xfrm>
              <a:prstGeom prst="rect">
                <a:avLst/>
              </a:prstGeom>
              <a:noFill/>
            </p:spPr>
            <p:txBody>
              <a:bodyPr wrap="square" rtlCol="0">
                <a:spAutoFit/>
              </a:bodyPr>
              <a:lstStyle/>
              <a:p>
                <a:r>
                  <a:rPr lang="en-US" sz="4500" b="1">
                    <a:solidFill>
                      <a:schemeClr val="bg1"/>
                    </a:solidFill>
                    <a:latin typeface="Arial" panose="020B0604020202020204" pitchFamily="34" charset="0"/>
                    <a:cs typeface="Arial" panose="020B0604020202020204" pitchFamily="34" charset="0"/>
                  </a:rPr>
                  <a:t>1</a:t>
                </a:r>
              </a:p>
            </p:txBody>
          </p:sp>
        </p:grpSp>
        <p:sp>
          <p:nvSpPr>
            <p:cNvPr id="40" name="TextBox 39">
              <a:extLst>
                <a:ext uri="{FF2B5EF4-FFF2-40B4-BE49-F238E27FC236}">
                  <a16:creationId xmlns:a16="http://schemas.microsoft.com/office/drawing/2014/main" id="{1A4C860B-10AB-FC22-5D5F-E95EF9CD222A}"/>
                </a:ext>
              </a:extLst>
            </p:cNvPr>
            <p:cNvSpPr txBox="1"/>
            <p:nvPr/>
          </p:nvSpPr>
          <p:spPr>
            <a:xfrm>
              <a:off x="3647108" y="2685287"/>
              <a:ext cx="7610869" cy="784830"/>
            </a:xfrm>
            <a:prstGeom prst="rect">
              <a:avLst/>
            </a:prstGeom>
            <a:noFill/>
          </p:spPr>
          <p:txBody>
            <a:bodyPr wrap="square" rtlCol="0">
              <a:spAutoFit/>
            </a:bodyPr>
            <a:lstStyle/>
            <a:p>
              <a:r>
                <a:rPr lang="en-US" sz="4500" b="1">
                  <a:latin typeface="Arial" panose="020B0604020202020204" pitchFamily="34" charset="0"/>
                  <a:cs typeface="Arial" panose="020B0604020202020204" pitchFamily="34" charset="0"/>
                </a:rPr>
                <a:t>Phần cứng và phần mềm </a:t>
              </a:r>
            </a:p>
          </p:txBody>
        </p:sp>
      </p:grpSp>
      <p:grpSp>
        <p:nvGrpSpPr>
          <p:cNvPr id="48" name="Group 47">
            <a:extLst>
              <a:ext uri="{FF2B5EF4-FFF2-40B4-BE49-F238E27FC236}">
                <a16:creationId xmlns:a16="http://schemas.microsoft.com/office/drawing/2014/main" id="{23B41929-814D-9E9E-E2E3-53912796063D}"/>
              </a:ext>
            </a:extLst>
          </p:cNvPr>
          <p:cNvGrpSpPr/>
          <p:nvPr/>
        </p:nvGrpSpPr>
        <p:grpSpPr>
          <a:xfrm>
            <a:off x="1373040" y="4491679"/>
            <a:ext cx="14525037" cy="1361747"/>
            <a:chOff x="1373040" y="4491679"/>
            <a:chExt cx="14525037" cy="1361747"/>
          </a:xfrm>
        </p:grpSpPr>
        <p:sp>
          <p:nvSpPr>
            <p:cNvPr id="45" name="Rectangle 44">
              <a:extLst>
                <a:ext uri="{FF2B5EF4-FFF2-40B4-BE49-F238E27FC236}">
                  <a16:creationId xmlns:a16="http://schemas.microsoft.com/office/drawing/2014/main" id="{C244E9D1-7264-2C5E-FFA6-F1029D4C9155}"/>
                </a:ext>
              </a:extLst>
            </p:cNvPr>
            <p:cNvSpPr/>
            <p:nvPr/>
          </p:nvSpPr>
          <p:spPr>
            <a:xfrm>
              <a:off x="1373040" y="4666998"/>
              <a:ext cx="14276470" cy="916195"/>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a:extLst>
                <a:ext uri="{FF2B5EF4-FFF2-40B4-BE49-F238E27FC236}">
                  <a16:creationId xmlns:a16="http://schemas.microsoft.com/office/drawing/2014/main" id="{EBB505E4-F12A-096C-5F9A-3AC81E8F4560}"/>
                </a:ext>
              </a:extLst>
            </p:cNvPr>
            <p:cNvGrpSpPr/>
            <p:nvPr/>
          </p:nvGrpSpPr>
          <p:grpSpPr>
            <a:xfrm>
              <a:off x="1654360" y="4491679"/>
              <a:ext cx="1434790" cy="1361747"/>
              <a:chOff x="1654360" y="2385197"/>
              <a:chExt cx="1434790" cy="1361747"/>
            </a:xfrm>
          </p:grpSpPr>
          <p:pic>
            <p:nvPicPr>
              <p:cNvPr id="35" name="Picture 2">
                <a:extLst>
                  <a:ext uri="{FF2B5EF4-FFF2-40B4-BE49-F238E27FC236}">
                    <a16:creationId xmlns:a16="http://schemas.microsoft.com/office/drawing/2014/main" id="{26958C5A-0EDD-FF2B-FA49-1BFB5153EF9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54360" y="2385197"/>
                <a:ext cx="1434790" cy="1361747"/>
              </a:xfrm>
              <a:prstGeom prst="rect">
                <a:avLst/>
              </a:prstGeom>
            </p:spPr>
          </p:pic>
          <p:sp>
            <p:nvSpPr>
              <p:cNvPr id="36" name="TextBox 35">
                <a:extLst>
                  <a:ext uri="{FF2B5EF4-FFF2-40B4-BE49-F238E27FC236}">
                    <a16:creationId xmlns:a16="http://schemas.microsoft.com/office/drawing/2014/main" id="{79EB774A-301D-FD07-FB98-E6428ED80FC3}"/>
                  </a:ext>
                </a:extLst>
              </p:cNvPr>
              <p:cNvSpPr txBox="1"/>
              <p:nvPr/>
            </p:nvSpPr>
            <p:spPr>
              <a:xfrm>
                <a:off x="2112586" y="2685287"/>
                <a:ext cx="540389" cy="784830"/>
              </a:xfrm>
              <a:prstGeom prst="rect">
                <a:avLst/>
              </a:prstGeom>
              <a:noFill/>
            </p:spPr>
            <p:txBody>
              <a:bodyPr wrap="square" rtlCol="0">
                <a:spAutoFit/>
              </a:bodyPr>
              <a:lstStyle/>
              <a:p>
                <a:r>
                  <a:rPr lang="en-US" sz="4500" b="1">
                    <a:solidFill>
                      <a:schemeClr val="bg1"/>
                    </a:solidFill>
                    <a:latin typeface="Arial" panose="020B0604020202020204" pitchFamily="34" charset="0"/>
                    <a:cs typeface="Arial" panose="020B0604020202020204" pitchFamily="34" charset="0"/>
                  </a:rPr>
                  <a:t>2</a:t>
                </a:r>
              </a:p>
            </p:txBody>
          </p:sp>
        </p:grpSp>
        <p:sp>
          <p:nvSpPr>
            <p:cNvPr id="41" name="TextBox 40">
              <a:extLst>
                <a:ext uri="{FF2B5EF4-FFF2-40B4-BE49-F238E27FC236}">
                  <a16:creationId xmlns:a16="http://schemas.microsoft.com/office/drawing/2014/main" id="{D2C1C366-D669-CA79-1559-FC4A6217BF47}"/>
                </a:ext>
              </a:extLst>
            </p:cNvPr>
            <p:cNvSpPr txBox="1"/>
            <p:nvPr/>
          </p:nvSpPr>
          <p:spPr>
            <a:xfrm>
              <a:off x="3642130" y="4834384"/>
              <a:ext cx="12255947" cy="784830"/>
            </a:xfrm>
            <a:prstGeom prst="rect">
              <a:avLst/>
            </a:prstGeom>
            <a:noFill/>
          </p:spPr>
          <p:txBody>
            <a:bodyPr wrap="square" rtlCol="0">
              <a:spAutoFit/>
            </a:bodyPr>
            <a:lstStyle/>
            <a:p>
              <a:r>
                <a:rPr lang="en-US" sz="4500" b="1">
                  <a:latin typeface="Arial" panose="020B0604020202020204" pitchFamily="34" charset="0"/>
                  <a:cs typeface="Arial" panose="020B0604020202020204" pitchFamily="34" charset="0"/>
                </a:rPr>
                <a:t>Mối quan hệ giữa phần cứng và phần mềm</a:t>
              </a:r>
            </a:p>
          </p:txBody>
        </p:sp>
      </p:grpSp>
      <p:grpSp>
        <p:nvGrpSpPr>
          <p:cNvPr id="49" name="Group 48">
            <a:extLst>
              <a:ext uri="{FF2B5EF4-FFF2-40B4-BE49-F238E27FC236}">
                <a16:creationId xmlns:a16="http://schemas.microsoft.com/office/drawing/2014/main" id="{603E54F4-1015-B928-9F76-8741832FF593}"/>
              </a:ext>
            </a:extLst>
          </p:cNvPr>
          <p:cNvGrpSpPr/>
          <p:nvPr/>
        </p:nvGrpSpPr>
        <p:grpSpPr>
          <a:xfrm>
            <a:off x="1403521" y="6562916"/>
            <a:ext cx="14276470" cy="1361747"/>
            <a:chOff x="1403521" y="6562916"/>
            <a:chExt cx="14276470" cy="1361747"/>
          </a:xfrm>
        </p:grpSpPr>
        <p:sp>
          <p:nvSpPr>
            <p:cNvPr id="46" name="Rectangle 45">
              <a:extLst>
                <a:ext uri="{FF2B5EF4-FFF2-40B4-BE49-F238E27FC236}">
                  <a16:creationId xmlns:a16="http://schemas.microsoft.com/office/drawing/2014/main" id="{D708C9AA-4FE4-37D2-2FF0-1E0159B5E96F}"/>
                </a:ext>
              </a:extLst>
            </p:cNvPr>
            <p:cNvSpPr/>
            <p:nvPr/>
          </p:nvSpPr>
          <p:spPr>
            <a:xfrm>
              <a:off x="1403521" y="6841453"/>
              <a:ext cx="14276470" cy="916195"/>
            </a:xfrm>
            <a:prstGeom prst="rect">
              <a:avLst/>
            </a:prstGeom>
            <a:solidFill>
              <a:schemeClr val="accent6">
                <a:lumMod val="20000"/>
                <a:lumOff val="80000"/>
              </a:schemeClr>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7" name="Group 36">
              <a:extLst>
                <a:ext uri="{FF2B5EF4-FFF2-40B4-BE49-F238E27FC236}">
                  <a16:creationId xmlns:a16="http://schemas.microsoft.com/office/drawing/2014/main" id="{B728DD1D-096C-C237-ECE1-97E7EAED8254}"/>
                </a:ext>
              </a:extLst>
            </p:cNvPr>
            <p:cNvGrpSpPr/>
            <p:nvPr/>
          </p:nvGrpSpPr>
          <p:grpSpPr>
            <a:xfrm>
              <a:off x="1627347" y="6562916"/>
              <a:ext cx="1434790" cy="1361747"/>
              <a:chOff x="1654360" y="2385197"/>
              <a:chExt cx="1434790" cy="1361747"/>
            </a:xfrm>
          </p:grpSpPr>
          <p:pic>
            <p:nvPicPr>
              <p:cNvPr id="38" name="Picture 2">
                <a:extLst>
                  <a:ext uri="{FF2B5EF4-FFF2-40B4-BE49-F238E27FC236}">
                    <a16:creationId xmlns:a16="http://schemas.microsoft.com/office/drawing/2014/main" id="{00D3D6DC-963E-1B41-2CA8-1B5544470E7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654360" y="2385197"/>
                <a:ext cx="1434790" cy="1361747"/>
              </a:xfrm>
              <a:prstGeom prst="rect">
                <a:avLst/>
              </a:prstGeom>
            </p:spPr>
          </p:pic>
          <p:sp>
            <p:nvSpPr>
              <p:cNvPr id="39" name="TextBox 38">
                <a:extLst>
                  <a:ext uri="{FF2B5EF4-FFF2-40B4-BE49-F238E27FC236}">
                    <a16:creationId xmlns:a16="http://schemas.microsoft.com/office/drawing/2014/main" id="{E4B5ABF0-A692-8E94-EF8D-ACAC2934B554}"/>
                  </a:ext>
                </a:extLst>
              </p:cNvPr>
              <p:cNvSpPr txBox="1"/>
              <p:nvPr/>
            </p:nvSpPr>
            <p:spPr>
              <a:xfrm>
                <a:off x="2112586" y="2685287"/>
                <a:ext cx="540389" cy="784830"/>
              </a:xfrm>
              <a:prstGeom prst="rect">
                <a:avLst/>
              </a:prstGeom>
              <a:noFill/>
            </p:spPr>
            <p:txBody>
              <a:bodyPr wrap="square" rtlCol="0">
                <a:spAutoFit/>
              </a:bodyPr>
              <a:lstStyle/>
              <a:p>
                <a:r>
                  <a:rPr lang="en-US" sz="4500" b="1">
                    <a:solidFill>
                      <a:schemeClr val="bg1"/>
                    </a:solidFill>
                    <a:latin typeface="Arial" panose="020B0604020202020204" pitchFamily="34" charset="0"/>
                    <a:cs typeface="Arial" panose="020B0604020202020204" pitchFamily="34" charset="0"/>
                  </a:rPr>
                  <a:t>3</a:t>
                </a:r>
              </a:p>
            </p:txBody>
          </p:sp>
        </p:grpSp>
        <p:sp>
          <p:nvSpPr>
            <p:cNvPr id="42" name="TextBox 41">
              <a:extLst>
                <a:ext uri="{FF2B5EF4-FFF2-40B4-BE49-F238E27FC236}">
                  <a16:creationId xmlns:a16="http://schemas.microsoft.com/office/drawing/2014/main" id="{059681DA-ADEE-9C0F-D7AE-8AEBF250E916}"/>
                </a:ext>
              </a:extLst>
            </p:cNvPr>
            <p:cNvSpPr txBox="1"/>
            <p:nvPr/>
          </p:nvSpPr>
          <p:spPr>
            <a:xfrm>
              <a:off x="3642130" y="6851374"/>
              <a:ext cx="8104679" cy="784830"/>
            </a:xfrm>
            <a:prstGeom prst="rect">
              <a:avLst/>
            </a:prstGeom>
            <a:noFill/>
          </p:spPr>
          <p:txBody>
            <a:bodyPr wrap="square" rtlCol="0">
              <a:spAutoFit/>
            </a:bodyPr>
            <a:lstStyle/>
            <a:p>
              <a:r>
                <a:rPr lang="en-US" sz="4500" b="1">
                  <a:latin typeface="Arial" panose="020B0604020202020204" pitchFamily="34" charset="0"/>
                  <a:cs typeface="Arial" panose="020B0604020202020204" pitchFamily="34" charset="0"/>
                </a:rPr>
                <a:t>Sử dụng máy tính đúng cách</a:t>
              </a:r>
            </a:p>
          </p:txBody>
        </p:sp>
      </p:grpSp>
    </p:spTree>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additive="base">
                                        <p:cTn id="12" dur="500" fill="hold"/>
                                        <p:tgtEl>
                                          <p:spTgt spid="47"/>
                                        </p:tgtEl>
                                        <p:attrNameLst>
                                          <p:attrName>ppt_x</p:attrName>
                                        </p:attrNameLst>
                                      </p:cBhvr>
                                      <p:tavLst>
                                        <p:tav tm="0">
                                          <p:val>
                                            <p:strVal val="0-#ppt_w/2"/>
                                          </p:val>
                                        </p:tav>
                                        <p:tav tm="100000">
                                          <p:val>
                                            <p:strVal val="#ppt_x"/>
                                          </p:val>
                                        </p:tav>
                                      </p:tavLst>
                                    </p:anim>
                                    <p:anim calcmode="lin" valueType="num">
                                      <p:cBhvr additive="base">
                                        <p:cTn id="13"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1+#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additive="base">
                                        <p:cTn id="24" dur="500" fill="hold"/>
                                        <p:tgtEl>
                                          <p:spTgt spid="49"/>
                                        </p:tgtEl>
                                        <p:attrNameLst>
                                          <p:attrName>ppt_x</p:attrName>
                                        </p:attrNameLst>
                                      </p:cBhvr>
                                      <p:tavLst>
                                        <p:tav tm="0">
                                          <p:val>
                                            <p:strVal val="0-#ppt_w/2"/>
                                          </p:val>
                                        </p:tav>
                                        <p:tav tm="100000">
                                          <p:val>
                                            <p:strVal val="#ppt_x"/>
                                          </p:val>
                                        </p:tav>
                                      </p:tavLst>
                                    </p:anim>
                                    <p:anim calcmode="lin" valueType="num">
                                      <p:cBhvr additive="base">
                                        <p:cTn id="25"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2">
            <a:extLst>
              <a:ext uri="{FF2B5EF4-FFF2-40B4-BE49-F238E27FC236}">
                <a16:creationId xmlns:a16="http://schemas.microsoft.com/office/drawing/2014/main" id="{8CA20193-6FF2-80F2-BE9B-9C835458E801}"/>
              </a:ext>
            </a:extLst>
          </p:cNvPr>
          <p:cNvGrpSpPr/>
          <p:nvPr/>
        </p:nvGrpSpPr>
        <p:grpSpPr>
          <a:xfrm>
            <a:off x="1638300" y="1866900"/>
            <a:ext cx="15011400" cy="6352800"/>
            <a:chOff x="0" y="0"/>
            <a:chExt cx="3286711" cy="2167467"/>
          </a:xfrm>
        </p:grpSpPr>
        <p:sp>
          <p:nvSpPr>
            <p:cNvPr id="7" name="Freeform 3">
              <a:extLst>
                <a:ext uri="{FF2B5EF4-FFF2-40B4-BE49-F238E27FC236}">
                  <a16:creationId xmlns:a16="http://schemas.microsoft.com/office/drawing/2014/main" id="{688C173D-3DC8-848F-4CD1-F1FD32CA9529}"/>
                </a:ext>
              </a:extLst>
            </p:cNvPr>
            <p:cNvSpPr/>
            <p:nvPr/>
          </p:nvSpPr>
          <p:spPr>
            <a:xfrm>
              <a:off x="0" y="0"/>
              <a:ext cx="3286711" cy="2167467"/>
            </a:xfrm>
            <a:custGeom>
              <a:avLst/>
              <a:gdLst/>
              <a:ahLst/>
              <a:cxnLst/>
              <a:rect l="l" t="t" r="r" b="b"/>
              <a:pathLst>
                <a:path w="3286711" h="2167467">
                  <a:moveTo>
                    <a:pt x="0" y="0"/>
                  </a:moveTo>
                  <a:lnTo>
                    <a:pt x="3286711" y="0"/>
                  </a:lnTo>
                  <a:lnTo>
                    <a:pt x="3286711" y="2167467"/>
                  </a:lnTo>
                  <a:lnTo>
                    <a:pt x="0" y="2167467"/>
                  </a:lnTo>
                  <a:close/>
                </a:path>
              </a:pathLst>
            </a:custGeom>
            <a:solidFill>
              <a:srgbClr val="FFFFFF">
                <a:alpha val="61961"/>
              </a:srgbClr>
            </a:solidFill>
            <a:ln w="142875">
              <a:solidFill>
                <a:srgbClr val="AD795B">
                  <a:alpha val="61961"/>
                </a:srgbClr>
              </a:solidFill>
            </a:ln>
          </p:spPr>
        </p:sp>
        <p:sp>
          <p:nvSpPr>
            <p:cNvPr id="8" name="TextBox 4">
              <a:extLst>
                <a:ext uri="{FF2B5EF4-FFF2-40B4-BE49-F238E27FC236}">
                  <a16:creationId xmlns:a16="http://schemas.microsoft.com/office/drawing/2014/main" id="{4A94B9B9-767C-CD37-790C-817A5350FC80}"/>
                </a:ext>
              </a:extLst>
            </p:cNvPr>
            <p:cNvSpPr txBox="1"/>
            <p:nvPr/>
          </p:nvSpPr>
          <p:spPr>
            <a:xfrm>
              <a:off x="0" y="-28575"/>
              <a:ext cx="812800" cy="841375"/>
            </a:xfrm>
            <a:prstGeom prst="rect">
              <a:avLst/>
            </a:prstGeom>
          </p:spPr>
          <p:txBody>
            <a:bodyPr lIns="50800" tIns="50800" rIns="50800" bIns="50800" rtlCol="0" anchor="ctr"/>
            <a:lstStyle/>
            <a:p>
              <a:pPr algn="ctr">
                <a:lnSpc>
                  <a:spcPts val="2265"/>
                </a:lnSpc>
              </a:pPr>
              <a:endParaRPr/>
            </a:p>
          </p:txBody>
        </p:sp>
      </p:grpSp>
      <p:pic>
        <p:nvPicPr>
          <p:cNvPr id="5" name="Picture 3">
            <a:extLst>
              <a:ext uri="{FF2B5EF4-FFF2-40B4-BE49-F238E27FC236}">
                <a16:creationId xmlns:a16="http://schemas.microsoft.com/office/drawing/2014/main" id="{C6F971AE-0363-0F08-3448-552B6B7646E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676930">
            <a:off x="68233" y="7746434"/>
            <a:ext cx="3140135" cy="2255187"/>
          </a:xfrm>
          <a:prstGeom prst="rect">
            <a:avLst/>
          </a:prstGeom>
        </p:spPr>
      </p:pic>
      <p:pic>
        <p:nvPicPr>
          <p:cNvPr id="9" name="Picture 4">
            <a:extLst>
              <a:ext uri="{FF2B5EF4-FFF2-40B4-BE49-F238E27FC236}">
                <a16:creationId xmlns:a16="http://schemas.microsoft.com/office/drawing/2014/main" id="{B71CFC89-09C0-EA54-C560-1347212F6D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681096">
            <a:off x="14844145" y="469309"/>
            <a:ext cx="3431585" cy="2795182"/>
          </a:xfrm>
          <a:prstGeom prst="rect">
            <a:avLst/>
          </a:prstGeom>
        </p:spPr>
      </p:pic>
      <p:pic>
        <p:nvPicPr>
          <p:cNvPr id="11" name="Picture 7">
            <a:extLst>
              <a:ext uri="{FF2B5EF4-FFF2-40B4-BE49-F238E27FC236}">
                <a16:creationId xmlns:a16="http://schemas.microsoft.com/office/drawing/2014/main" id="{E1F73FB9-2DE8-2707-69ED-A1C70DAB473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956475">
            <a:off x="16175435" y="5396257"/>
            <a:ext cx="804218" cy="1769280"/>
          </a:xfrm>
          <a:prstGeom prst="rect">
            <a:avLst/>
          </a:prstGeom>
        </p:spPr>
      </p:pic>
      <p:pic>
        <p:nvPicPr>
          <p:cNvPr id="12" name="Picture 8">
            <a:extLst>
              <a:ext uri="{FF2B5EF4-FFF2-40B4-BE49-F238E27FC236}">
                <a16:creationId xmlns:a16="http://schemas.microsoft.com/office/drawing/2014/main" id="{F28B6076-BD32-DDFE-FC49-D4B26BA2DA0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1850">
            <a:off x="11541187" y="8765895"/>
            <a:ext cx="2034164" cy="1941701"/>
          </a:xfrm>
          <a:prstGeom prst="rect">
            <a:avLst/>
          </a:prstGeom>
        </p:spPr>
      </p:pic>
      <p:pic>
        <p:nvPicPr>
          <p:cNvPr id="13" name="Picture 8">
            <a:extLst>
              <a:ext uri="{FF2B5EF4-FFF2-40B4-BE49-F238E27FC236}">
                <a16:creationId xmlns:a16="http://schemas.microsoft.com/office/drawing/2014/main" id="{A0CCE0AA-E0E6-460E-3CDA-AC37CF7D46A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421850">
            <a:off x="396075" y="590983"/>
            <a:ext cx="1177844" cy="1124305"/>
          </a:xfrm>
          <a:prstGeom prst="rect">
            <a:avLst/>
          </a:prstGeom>
        </p:spPr>
      </p:pic>
      <p:pic>
        <p:nvPicPr>
          <p:cNvPr id="14" name="Picture 21">
            <a:extLst>
              <a:ext uri="{FF2B5EF4-FFF2-40B4-BE49-F238E27FC236}">
                <a16:creationId xmlns:a16="http://schemas.microsoft.com/office/drawing/2014/main" id="{FAC18F9F-0EE3-30AC-539D-9B1E05F4A1D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6320088">
            <a:off x="7063195" y="170329"/>
            <a:ext cx="1685171" cy="1685171"/>
          </a:xfrm>
          <a:prstGeom prst="rect">
            <a:avLst/>
          </a:prstGeom>
        </p:spPr>
      </p:pic>
      <p:sp>
        <p:nvSpPr>
          <p:cNvPr id="15" name="TextBox 31">
            <a:extLst>
              <a:ext uri="{FF2B5EF4-FFF2-40B4-BE49-F238E27FC236}">
                <a16:creationId xmlns:a16="http://schemas.microsoft.com/office/drawing/2014/main" id="{99846425-6E76-BDD6-862E-B5B70F0C776E}"/>
              </a:ext>
            </a:extLst>
          </p:cNvPr>
          <p:cNvSpPr txBox="1"/>
          <p:nvPr/>
        </p:nvSpPr>
        <p:spPr>
          <a:xfrm>
            <a:off x="3831534" y="3277078"/>
            <a:ext cx="10624931" cy="2598917"/>
          </a:xfrm>
          <a:prstGeom prst="rect">
            <a:avLst/>
          </a:prstGeom>
        </p:spPr>
        <p:txBody>
          <a:bodyPr wrap="square" lIns="0" tIns="0" rIns="0" bIns="0" rtlCol="0" anchor="t">
            <a:spAutoFit/>
          </a:bodyPr>
          <a:lstStyle/>
          <a:p>
            <a:pPr algn="ctr">
              <a:lnSpc>
                <a:spcPct val="150000"/>
              </a:lnSpc>
            </a:pPr>
            <a:r>
              <a:rPr lang="en-US" sz="6000" b="1">
                <a:solidFill>
                  <a:srgbClr val="664354"/>
                </a:solidFill>
                <a:latin typeface="Arial" panose="020B0604020202020204" pitchFamily="34" charset="0"/>
                <a:cs typeface="Arial" panose="020B0604020202020204" pitchFamily="34" charset="0"/>
              </a:rPr>
              <a:t>PHẦN 1. </a:t>
            </a:r>
          </a:p>
          <a:p>
            <a:pPr algn="ctr">
              <a:lnSpc>
                <a:spcPct val="150000"/>
              </a:lnSpc>
            </a:pPr>
            <a:r>
              <a:rPr lang="en-US" sz="6000" b="1">
                <a:solidFill>
                  <a:srgbClr val="664354"/>
                </a:solidFill>
                <a:latin typeface="Arial" panose="020B0604020202020204" pitchFamily="34" charset="0"/>
                <a:cs typeface="Arial" panose="020B0604020202020204" pitchFamily="34" charset="0"/>
              </a:rPr>
              <a:t>PHẦN CỨNG VÀ PHẦN MỀM</a:t>
            </a:r>
          </a:p>
        </p:txBody>
      </p:sp>
    </p:spTree>
    <p:extLst>
      <p:ext uri="{BB962C8B-B14F-4D97-AF65-F5344CB8AC3E}">
        <p14:creationId xmlns:p14="http://schemas.microsoft.com/office/powerpoint/2010/main" val="118420765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37" name="Group 36">
            <a:extLst>
              <a:ext uri="{FF2B5EF4-FFF2-40B4-BE49-F238E27FC236}">
                <a16:creationId xmlns:a16="http://schemas.microsoft.com/office/drawing/2014/main" id="{23DF5493-D8A0-17D0-A3F3-B049D53ACE8F}"/>
              </a:ext>
            </a:extLst>
          </p:cNvPr>
          <p:cNvGrpSpPr/>
          <p:nvPr/>
        </p:nvGrpSpPr>
        <p:grpSpPr>
          <a:xfrm>
            <a:off x="295131" y="2508191"/>
            <a:ext cx="8232661" cy="7021676"/>
            <a:chOff x="303419" y="2637679"/>
            <a:chExt cx="8232661" cy="7021676"/>
          </a:xfrm>
        </p:grpSpPr>
        <p:sp>
          <p:nvSpPr>
            <p:cNvPr id="8" name="TextBox 7">
              <a:extLst>
                <a:ext uri="{FF2B5EF4-FFF2-40B4-BE49-F238E27FC236}">
                  <a16:creationId xmlns:a16="http://schemas.microsoft.com/office/drawing/2014/main" id="{000CF002-58D2-D600-3018-CEB79C09F933}"/>
                </a:ext>
              </a:extLst>
            </p:cNvPr>
            <p:cNvSpPr txBox="1"/>
            <p:nvPr/>
          </p:nvSpPr>
          <p:spPr>
            <a:xfrm>
              <a:off x="303419" y="4154372"/>
              <a:ext cx="8232661" cy="5504983"/>
            </a:xfrm>
            <a:prstGeom prst="roundRect">
              <a:avLst/>
            </a:prstGeom>
            <a:solidFill>
              <a:schemeClr val="accent6">
                <a:lumMod val="20000"/>
                <a:lumOff val="80000"/>
              </a:schemeClr>
            </a:solidFill>
          </p:spPr>
          <p:style>
            <a:lnRef idx="2">
              <a:schemeClr val="accent2"/>
            </a:lnRef>
            <a:fillRef idx="1">
              <a:schemeClr val="lt1"/>
            </a:fillRef>
            <a:effectRef idx="0">
              <a:schemeClr val="accent2"/>
            </a:effectRef>
            <a:fontRef idx="minor">
              <a:schemeClr val="dk1"/>
            </a:fontRef>
          </p:style>
          <p:txBody>
            <a:bodyPr wrap="square" rtlCol="0">
              <a:spAutoFit/>
            </a:bodyPr>
            <a:lstStyle/>
            <a:p>
              <a:pPr marL="571500" indent="-571500" algn="just">
                <a:lnSpc>
                  <a:spcPct val="150000"/>
                </a:lnSpc>
                <a:buFont typeface="Arial" panose="020B0604020202020204" pitchFamily="34" charset="0"/>
                <a:buChar char="•"/>
              </a:pPr>
              <a:r>
                <a:rPr lang="en-US" sz="3600">
                  <a:latin typeface="Arial" panose="020B0604020202020204" pitchFamily="34" charset="0"/>
                  <a:cs typeface="Arial" panose="020B0604020202020204" pitchFamily="34" charset="0"/>
                </a:rPr>
                <a:t>Quan sát lại các thiết bị - SGK tr.6 và đặt câu hỏi.</a:t>
              </a:r>
            </a:p>
            <a:p>
              <a:pPr marL="571500" indent="-571500" algn="just">
                <a:lnSpc>
                  <a:spcPct val="150000"/>
                </a:lnSpc>
                <a:buFont typeface="Arial" panose="020B0604020202020204" pitchFamily="34" charset="0"/>
                <a:buChar char="•"/>
              </a:pPr>
              <a:r>
                <a:rPr lang="vi-VN" sz="3600">
                  <a:latin typeface="Arial" panose="020B0604020202020204" pitchFamily="34" charset="0"/>
                  <a:cs typeface="Arial" panose="020B0604020202020204" pitchFamily="34" charset="0"/>
                </a:rPr>
                <a:t>Em hãy quan sát những hình ảnh sau và chia chúng thành hai nhóm? Tại sao em chia nhóm như vậy?</a:t>
              </a:r>
              <a:endParaRPr lang="en-US" sz="3600">
                <a:latin typeface="Arial" panose="020B0604020202020204" pitchFamily="34" charset="0"/>
                <a:cs typeface="Arial" panose="020B0604020202020204" pitchFamily="34" charset="0"/>
              </a:endParaRPr>
            </a:p>
          </p:txBody>
        </p:sp>
        <p:pic>
          <p:nvPicPr>
            <p:cNvPr id="9" name="Picture 6">
              <a:extLst>
                <a:ext uri="{FF2B5EF4-FFF2-40B4-BE49-F238E27FC236}">
                  <a16:creationId xmlns:a16="http://schemas.microsoft.com/office/drawing/2014/main" id="{D0EFB428-785D-FD3F-51B2-133B23F2153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3657600" y="2637679"/>
              <a:ext cx="1895731" cy="1850709"/>
            </a:xfrm>
            <a:prstGeom prst="rect">
              <a:avLst/>
            </a:prstGeom>
          </p:spPr>
        </p:pic>
      </p:grpSp>
      <p:grpSp>
        <p:nvGrpSpPr>
          <p:cNvPr id="53" name="Group 52">
            <a:extLst>
              <a:ext uri="{FF2B5EF4-FFF2-40B4-BE49-F238E27FC236}">
                <a16:creationId xmlns:a16="http://schemas.microsoft.com/office/drawing/2014/main" id="{6F421B86-B4E2-AECD-F592-2025C3E9ECA6}"/>
              </a:ext>
            </a:extLst>
          </p:cNvPr>
          <p:cNvGrpSpPr/>
          <p:nvPr/>
        </p:nvGrpSpPr>
        <p:grpSpPr>
          <a:xfrm>
            <a:off x="8798023" y="2901381"/>
            <a:ext cx="2707956" cy="1682521"/>
            <a:chOff x="8512031" y="3144477"/>
            <a:chExt cx="2707956" cy="1682521"/>
          </a:xfrm>
        </p:grpSpPr>
        <p:pic>
          <p:nvPicPr>
            <p:cNvPr id="43" name="Picture 5">
              <a:extLst>
                <a:ext uri="{FF2B5EF4-FFF2-40B4-BE49-F238E27FC236}">
                  <a16:creationId xmlns:a16="http://schemas.microsoft.com/office/drawing/2014/main" id="{118758F4-CFDA-509C-35B7-1CD97EF1817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8512031" y="3144477"/>
              <a:ext cx="2707956" cy="1088106"/>
            </a:xfrm>
            <a:prstGeom prst="rect">
              <a:avLst/>
            </a:prstGeom>
          </p:spPr>
        </p:pic>
        <p:sp>
          <p:nvSpPr>
            <p:cNvPr id="50" name="TextBox 49">
              <a:extLst>
                <a:ext uri="{FF2B5EF4-FFF2-40B4-BE49-F238E27FC236}">
                  <a16:creationId xmlns:a16="http://schemas.microsoft.com/office/drawing/2014/main" id="{EE8A0EA0-E57F-EE78-CF5E-9887B11DBB97}"/>
                </a:ext>
              </a:extLst>
            </p:cNvPr>
            <p:cNvSpPr txBox="1"/>
            <p:nvPr/>
          </p:nvSpPr>
          <p:spPr>
            <a:xfrm>
              <a:off x="8845076" y="4426888"/>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Bàn phím</a:t>
              </a:r>
            </a:p>
          </p:txBody>
        </p:sp>
      </p:grpSp>
      <p:grpSp>
        <p:nvGrpSpPr>
          <p:cNvPr id="55" name="Group 54">
            <a:extLst>
              <a:ext uri="{FF2B5EF4-FFF2-40B4-BE49-F238E27FC236}">
                <a16:creationId xmlns:a16="http://schemas.microsoft.com/office/drawing/2014/main" id="{D641B229-AF1A-F590-633C-2A997645E4BF}"/>
              </a:ext>
            </a:extLst>
          </p:cNvPr>
          <p:cNvGrpSpPr/>
          <p:nvPr/>
        </p:nvGrpSpPr>
        <p:grpSpPr>
          <a:xfrm>
            <a:off x="12584124" y="2583409"/>
            <a:ext cx="2103937" cy="2292448"/>
            <a:chOff x="12584124" y="2583409"/>
            <a:chExt cx="2103937" cy="2292448"/>
          </a:xfrm>
        </p:grpSpPr>
        <p:pic>
          <p:nvPicPr>
            <p:cNvPr id="44" name="Picture 3">
              <a:extLst>
                <a:ext uri="{FF2B5EF4-FFF2-40B4-BE49-F238E27FC236}">
                  <a16:creationId xmlns:a16="http://schemas.microsoft.com/office/drawing/2014/main" id="{691896F8-F0A8-18F2-48C2-BED04CA86D5A}"/>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2584124" y="2583409"/>
              <a:ext cx="2060717" cy="1742243"/>
            </a:xfrm>
            <a:prstGeom prst="rect">
              <a:avLst/>
            </a:prstGeom>
          </p:spPr>
        </p:pic>
        <p:sp>
          <p:nvSpPr>
            <p:cNvPr id="54" name="TextBox 53">
              <a:extLst>
                <a:ext uri="{FF2B5EF4-FFF2-40B4-BE49-F238E27FC236}">
                  <a16:creationId xmlns:a16="http://schemas.microsoft.com/office/drawing/2014/main" id="{0BA8FB30-E617-C265-5CAB-242382752B46}"/>
                </a:ext>
              </a:extLst>
            </p:cNvPr>
            <p:cNvSpPr txBox="1"/>
            <p:nvPr/>
          </p:nvSpPr>
          <p:spPr>
            <a:xfrm>
              <a:off x="12612074" y="4475747"/>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Màn hình</a:t>
              </a:r>
            </a:p>
          </p:txBody>
        </p:sp>
      </p:grpSp>
      <p:grpSp>
        <p:nvGrpSpPr>
          <p:cNvPr id="57" name="Group 56">
            <a:extLst>
              <a:ext uri="{FF2B5EF4-FFF2-40B4-BE49-F238E27FC236}">
                <a16:creationId xmlns:a16="http://schemas.microsoft.com/office/drawing/2014/main" id="{A156CB02-701C-05C0-57DB-1D7271C974A9}"/>
              </a:ext>
            </a:extLst>
          </p:cNvPr>
          <p:cNvGrpSpPr/>
          <p:nvPr/>
        </p:nvGrpSpPr>
        <p:grpSpPr>
          <a:xfrm>
            <a:off x="15417377" y="2684645"/>
            <a:ext cx="2075987" cy="2321743"/>
            <a:chOff x="15417377" y="2684645"/>
            <a:chExt cx="2075987" cy="2321743"/>
          </a:xfrm>
        </p:grpSpPr>
        <p:pic>
          <p:nvPicPr>
            <p:cNvPr id="47" name="Picture 6">
              <a:extLst>
                <a:ext uri="{FF2B5EF4-FFF2-40B4-BE49-F238E27FC236}">
                  <a16:creationId xmlns:a16="http://schemas.microsoft.com/office/drawing/2014/main" id="{6843B0A8-E760-93BA-2809-78D20DE3C2D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5928321" y="2684645"/>
              <a:ext cx="1051879" cy="1742243"/>
            </a:xfrm>
            <a:prstGeom prst="rect">
              <a:avLst/>
            </a:prstGeom>
          </p:spPr>
        </p:pic>
        <p:sp>
          <p:nvSpPr>
            <p:cNvPr id="56" name="TextBox 55">
              <a:extLst>
                <a:ext uri="{FF2B5EF4-FFF2-40B4-BE49-F238E27FC236}">
                  <a16:creationId xmlns:a16="http://schemas.microsoft.com/office/drawing/2014/main" id="{9792C614-1C5C-6B11-E817-D756BAB60804}"/>
                </a:ext>
              </a:extLst>
            </p:cNvPr>
            <p:cNvSpPr txBox="1"/>
            <p:nvPr/>
          </p:nvSpPr>
          <p:spPr>
            <a:xfrm>
              <a:off x="15417377" y="4606278"/>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Thân máy</a:t>
              </a:r>
            </a:p>
          </p:txBody>
        </p:sp>
      </p:grpSp>
      <p:grpSp>
        <p:nvGrpSpPr>
          <p:cNvPr id="59" name="Group 58">
            <a:extLst>
              <a:ext uri="{FF2B5EF4-FFF2-40B4-BE49-F238E27FC236}">
                <a16:creationId xmlns:a16="http://schemas.microsoft.com/office/drawing/2014/main" id="{8D4B463F-99E1-1349-3C9A-3DFFC3F6008F}"/>
              </a:ext>
            </a:extLst>
          </p:cNvPr>
          <p:cNvGrpSpPr/>
          <p:nvPr/>
        </p:nvGrpSpPr>
        <p:grpSpPr>
          <a:xfrm>
            <a:off x="11581744" y="5005410"/>
            <a:ext cx="2075987" cy="1658941"/>
            <a:chOff x="12629773" y="5411144"/>
            <a:chExt cx="2075987" cy="1658941"/>
          </a:xfrm>
        </p:grpSpPr>
        <p:pic>
          <p:nvPicPr>
            <p:cNvPr id="48" name="Picture 4">
              <a:extLst>
                <a:ext uri="{FF2B5EF4-FFF2-40B4-BE49-F238E27FC236}">
                  <a16:creationId xmlns:a16="http://schemas.microsoft.com/office/drawing/2014/main" id="{9C8C4699-1B22-0231-1C8E-E6E37007B19F}"/>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2784077" y="5411144"/>
              <a:ext cx="1767381" cy="1258831"/>
            </a:xfrm>
            <a:prstGeom prst="rect">
              <a:avLst/>
            </a:prstGeom>
          </p:spPr>
        </p:pic>
        <p:sp>
          <p:nvSpPr>
            <p:cNvPr id="58" name="TextBox 57">
              <a:extLst>
                <a:ext uri="{FF2B5EF4-FFF2-40B4-BE49-F238E27FC236}">
                  <a16:creationId xmlns:a16="http://schemas.microsoft.com/office/drawing/2014/main" id="{3F35C8DE-FBAE-3347-1A8D-F5D2E2C3F184}"/>
                </a:ext>
              </a:extLst>
            </p:cNvPr>
            <p:cNvSpPr txBox="1"/>
            <p:nvPr/>
          </p:nvSpPr>
          <p:spPr>
            <a:xfrm>
              <a:off x="12629773" y="6669975"/>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Chuột </a:t>
              </a:r>
            </a:p>
          </p:txBody>
        </p:sp>
      </p:grpSp>
      <p:grpSp>
        <p:nvGrpSpPr>
          <p:cNvPr id="63" name="Group 62">
            <a:extLst>
              <a:ext uri="{FF2B5EF4-FFF2-40B4-BE49-F238E27FC236}">
                <a16:creationId xmlns:a16="http://schemas.microsoft.com/office/drawing/2014/main" id="{2ED78BC3-6ED8-FEDB-2BE4-3C9D66597FD1}"/>
              </a:ext>
            </a:extLst>
          </p:cNvPr>
          <p:cNvGrpSpPr/>
          <p:nvPr/>
        </p:nvGrpSpPr>
        <p:grpSpPr>
          <a:xfrm>
            <a:off x="9035685" y="6483828"/>
            <a:ext cx="2831061" cy="3304076"/>
            <a:chOff x="9041527" y="6826264"/>
            <a:chExt cx="2831061" cy="3304076"/>
          </a:xfrm>
        </p:grpSpPr>
        <p:pic>
          <p:nvPicPr>
            <p:cNvPr id="38" name="Picture 2">
              <a:extLst>
                <a:ext uri="{FF2B5EF4-FFF2-40B4-BE49-F238E27FC236}">
                  <a16:creationId xmlns:a16="http://schemas.microsoft.com/office/drawing/2014/main" id="{2A81ABF8-25FD-089E-E3C3-D493B4E8ED48}"/>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a:off x="9041527" y="6826264"/>
              <a:ext cx="2831061" cy="2717819"/>
            </a:xfrm>
            <a:prstGeom prst="rect">
              <a:avLst/>
            </a:prstGeom>
          </p:spPr>
        </p:pic>
        <p:sp>
          <p:nvSpPr>
            <p:cNvPr id="62" name="TextBox 61">
              <a:extLst>
                <a:ext uri="{FF2B5EF4-FFF2-40B4-BE49-F238E27FC236}">
                  <a16:creationId xmlns:a16="http://schemas.microsoft.com/office/drawing/2014/main" id="{50E56572-45E1-D56F-7469-543CF001134F}"/>
                </a:ext>
              </a:extLst>
            </p:cNvPr>
            <p:cNvSpPr txBox="1"/>
            <p:nvPr/>
          </p:nvSpPr>
          <p:spPr>
            <a:xfrm>
              <a:off x="9419063" y="9730230"/>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Trò chơi</a:t>
              </a:r>
            </a:p>
          </p:txBody>
        </p:sp>
      </p:grpSp>
      <p:grpSp>
        <p:nvGrpSpPr>
          <p:cNvPr id="65" name="Group 64">
            <a:extLst>
              <a:ext uri="{FF2B5EF4-FFF2-40B4-BE49-F238E27FC236}">
                <a16:creationId xmlns:a16="http://schemas.microsoft.com/office/drawing/2014/main" id="{AE782394-F096-817A-2350-F53FFD0D4A49}"/>
              </a:ext>
            </a:extLst>
          </p:cNvPr>
          <p:cNvGrpSpPr/>
          <p:nvPr/>
        </p:nvGrpSpPr>
        <p:grpSpPr>
          <a:xfrm>
            <a:off x="13247788" y="6892270"/>
            <a:ext cx="3846555" cy="2837652"/>
            <a:chOff x="13247788" y="7309349"/>
            <a:chExt cx="3846555" cy="2837652"/>
          </a:xfrm>
        </p:grpSpPr>
        <p:pic>
          <p:nvPicPr>
            <p:cNvPr id="61" name="Picture 60">
              <a:extLst>
                <a:ext uri="{FF2B5EF4-FFF2-40B4-BE49-F238E27FC236}">
                  <a16:creationId xmlns:a16="http://schemas.microsoft.com/office/drawing/2014/main" id="{640FB7F1-58D2-AB26-CE85-0C46FA491BC7}"/>
                </a:ext>
              </a:extLst>
            </p:cNvPr>
            <p:cNvPicPr>
              <a:picLocks noChangeAspect="1"/>
            </p:cNvPicPr>
            <p:nvPr/>
          </p:nvPicPr>
          <p:blipFill rotWithShape="1">
            <a:blip r:embed="rId18"/>
            <a:srcRect t="4580"/>
            <a:stretch/>
          </p:blipFill>
          <p:spPr>
            <a:xfrm>
              <a:off x="13247788" y="7309349"/>
              <a:ext cx="3846555" cy="2294006"/>
            </a:xfrm>
            <a:prstGeom prst="rect">
              <a:avLst/>
            </a:prstGeom>
          </p:spPr>
        </p:pic>
        <p:sp>
          <p:nvSpPr>
            <p:cNvPr id="64" name="TextBox 63">
              <a:extLst>
                <a:ext uri="{FF2B5EF4-FFF2-40B4-BE49-F238E27FC236}">
                  <a16:creationId xmlns:a16="http://schemas.microsoft.com/office/drawing/2014/main" id="{AC66D34F-838F-C0D5-5B17-E846454A3848}"/>
                </a:ext>
              </a:extLst>
            </p:cNvPr>
            <p:cNvSpPr txBox="1"/>
            <p:nvPr/>
          </p:nvSpPr>
          <p:spPr>
            <a:xfrm>
              <a:off x="13829904" y="9746891"/>
              <a:ext cx="2903433"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Phần mềm trình chiếu</a:t>
              </a:r>
            </a:p>
          </p:txBody>
        </p:sp>
      </p:grpSp>
      <p:grpSp>
        <p:nvGrpSpPr>
          <p:cNvPr id="68" name="Group 67">
            <a:extLst>
              <a:ext uri="{FF2B5EF4-FFF2-40B4-BE49-F238E27FC236}">
                <a16:creationId xmlns:a16="http://schemas.microsoft.com/office/drawing/2014/main" id="{AB7A352D-128C-54A0-BDBC-818DFBB2E260}"/>
              </a:ext>
            </a:extLst>
          </p:cNvPr>
          <p:cNvGrpSpPr/>
          <p:nvPr/>
        </p:nvGrpSpPr>
        <p:grpSpPr>
          <a:xfrm>
            <a:off x="2735977" y="405053"/>
            <a:ext cx="11307133" cy="1368251"/>
            <a:chOff x="2735977" y="405053"/>
            <a:chExt cx="11307133" cy="1368251"/>
          </a:xfrm>
        </p:grpSpPr>
        <p:grpSp>
          <p:nvGrpSpPr>
            <p:cNvPr id="69" name="Group 68">
              <a:extLst>
                <a:ext uri="{FF2B5EF4-FFF2-40B4-BE49-F238E27FC236}">
                  <a16:creationId xmlns:a16="http://schemas.microsoft.com/office/drawing/2014/main" id="{65B2EF5B-B1C1-4329-2B87-77B94B8143CF}"/>
                </a:ext>
              </a:extLst>
            </p:cNvPr>
            <p:cNvGrpSpPr/>
            <p:nvPr/>
          </p:nvGrpSpPr>
          <p:grpSpPr>
            <a:xfrm>
              <a:off x="2735977" y="405053"/>
              <a:ext cx="11307133" cy="1368251"/>
              <a:chOff x="2735977" y="405053"/>
              <a:chExt cx="11307133" cy="1368251"/>
            </a:xfrm>
          </p:grpSpPr>
          <p:grpSp>
            <p:nvGrpSpPr>
              <p:cNvPr id="71" name="Group 4">
                <a:extLst>
                  <a:ext uri="{FF2B5EF4-FFF2-40B4-BE49-F238E27FC236}">
                    <a16:creationId xmlns:a16="http://schemas.microsoft.com/office/drawing/2014/main" id="{0A14EA74-6BAE-7A19-D60C-66B043D3B1BC}"/>
                  </a:ext>
                </a:extLst>
              </p:cNvPr>
              <p:cNvGrpSpPr/>
              <p:nvPr/>
            </p:nvGrpSpPr>
            <p:grpSpPr>
              <a:xfrm>
                <a:off x="2735977" y="405053"/>
                <a:ext cx="11307133" cy="1368251"/>
                <a:chOff x="-293923" y="0"/>
                <a:chExt cx="5457502" cy="660400"/>
              </a:xfrm>
              <a:solidFill>
                <a:schemeClr val="bg1"/>
              </a:solidFill>
            </p:grpSpPr>
            <p:sp>
              <p:nvSpPr>
                <p:cNvPr id="73" name="Freeform 5">
                  <a:extLst>
                    <a:ext uri="{FF2B5EF4-FFF2-40B4-BE49-F238E27FC236}">
                      <a16:creationId xmlns:a16="http://schemas.microsoft.com/office/drawing/2014/main" id="{919777F7-1A6C-F9AE-5890-06C92AC1000D}"/>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72" name="Picture 24">
                <a:extLst>
                  <a:ext uri="{FF2B5EF4-FFF2-40B4-BE49-F238E27FC236}">
                    <a16:creationId xmlns:a16="http://schemas.microsoft.com/office/drawing/2014/main" id="{51D9C293-DAF4-865D-8D96-C1A4247A9CF8}"/>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12881093" y="704685"/>
                <a:ext cx="733390" cy="733390"/>
              </a:xfrm>
              <a:prstGeom prst="rect">
                <a:avLst/>
              </a:prstGeom>
            </p:spPr>
          </p:pic>
        </p:grpSp>
        <p:sp>
          <p:nvSpPr>
            <p:cNvPr id="70" name="TextBox 69">
              <a:extLst>
                <a:ext uri="{FF2B5EF4-FFF2-40B4-BE49-F238E27FC236}">
                  <a16:creationId xmlns:a16="http://schemas.microsoft.com/office/drawing/2014/main" id="{2CD2FF27-FA4B-485F-1185-A3FA90DDFC5D}"/>
                </a:ext>
              </a:extLst>
            </p:cNvPr>
            <p:cNvSpPr txBox="1"/>
            <p:nvPr/>
          </p:nvSpPr>
          <p:spPr>
            <a:xfrm>
              <a:off x="2864204" y="632280"/>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1. Phần cứng hay phần mềm?</a:t>
              </a:r>
            </a:p>
          </p:txBody>
        </p:sp>
      </p:grpSp>
    </p:spTree>
    <p:extLst>
      <p:ext uri="{BB962C8B-B14F-4D97-AF65-F5344CB8AC3E}">
        <p14:creationId xmlns:p14="http://schemas.microsoft.com/office/powerpoint/2010/main" val="4210601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barn(inVertical)">
                                      <p:cBhvr>
                                        <p:cTn id="7" dur="500"/>
                                        <p:tgtEl>
                                          <p:spTgt spid="6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down)">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barn(inVertical)">
                                      <p:cBhvr>
                                        <p:cTn id="17" dur="500"/>
                                        <p:tgtEl>
                                          <p:spTgt spid="53"/>
                                        </p:tgtEl>
                                      </p:cBhvr>
                                    </p:animEffect>
                                  </p:childTnLst>
                                </p:cTn>
                              </p:par>
                              <p:par>
                                <p:cTn id="18" presetID="16" presetClass="entr" presetSubtype="21"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barn(inVertical)">
                                      <p:cBhvr>
                                        <p:cTn id="20" dur="500"/>
                                        <p:tgtEl>
                                          <p:spTgt spid="55"/>
                                        </p:tgtEl>
                                      </p:cBhvr>
                                    </p:animEffect>
                                  </p:childTnLst>
                                </p:cTn>
                              </p:par>
                              <p:par>
                                <p:cTn id="21" presetID="16" presetClass="entr" presetSubtype="21" fill="hold"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barn(inVertical)">
                                      <p:cBhvr>
                                        <p:cTn id="23" dur="500"/>
                                        <p:tgtEl>
                                          <p:spTgt spid="57"/>
                                        </p:tgtEl>
                                      </p:cBhvr>
                                    </p:animEffect>
                                  </p:childTnLst>
                                </p:cTn>
                              </p:par>
                              <p:par>
                                <p:cTn id="24" presetID="16" presetClass="entr" presetSubtype="21" fill="hold" nodeType="withEffect">
                                  <p:stCondLst>
                                    <p:cond delay="0"/>
                                  </p:stCondLst>
                                  <p:childTnLst>
                                    <p:set>
                                      <p:cBhvr>
                                        <p:cTn id="25" dur="1" fill="hold">
                                          <p:stCondLst>
                                            <p:cond delay="0"/>
                                          </p:stCondLst>
                                        </p:cTn>
                                        <p:tgtEl>
                                          <p:spTgt spid="59"/>
                                        </p:tgtEl>
                                        <p:attrNameLst>
                                          <p:attrName>style.visibility</p:attrName>
                                        </p:attrNameLst>
                                      </p:cBhvr>
                                      <p:to>
                                        <p:strVal val="visible"/>
                                      </p:to>
                                    </p:set>
                                    <p:animEffect transition="in" filter="barn(inVertical)">
                                      <p:cBhvr>
                                        <p:cTn id="26" dur="500"/>
                                        <p:tgtEl>
                                          <p:spTgt spid="59"/>
                                        </p:tgtEl>
                                      </p:cBhvr>
                                    </p:animEffect>
                                  </p:childTnLst>
                                </p:cTn>
                              </p:par>
                              <p:par>
                                <p:cTn id="27" presetID="16" presetClass="entr" presetSubtype="21" fill="hold" nodeType="with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par>
                                <p:cTn id="30" presetID="16" presetClass="entr" presetSubtype="21"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barn(inVertical)">
                                      <p:cBhvr>
                                        <p:cTn id="3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53" name="Group 52">
            <a:extLst>
              <a:ext uri="{FF2B5EF4-FFF2-40B4-BE49-F238E27FC236}">
                <a16:creationId xmlns:a16="http://schemas.microsoft.com/office/drawing/2014/main" id="{6F421B86-B4E2-AECD-F592-2025C3E9ECA6}"/>
              </a:ext>
            </a:extLst>
          </p:cNvPr>
          <p:cNvGrpSpPr/>
          <p:nvPr/>
        </p:nvGrpSpPr>
        <p:grpSpPr>
          <a:xfrm>
            <a:off x="687616" y="4232014"/>
            <a:ext cx="2707956" cy="1682521"/>
            <a:chOff x="8512031" y="3144477"/>
            <a:chExt cx="2707956" cy="1682521"/>
          </a:xfrm>
        </p:grpSpPr>
        <p:pic>
          <p:nvPicPr>
            <p:cNvPr id="43" name="Picture 5">
              <a:extLst>
                <a:ext uri="{FF2B5EF4-FFF2-40B4-BE49-F238E27FC236}">
                  <a16:creationId xmlns:a16="http://schemas.microsoft.com/office/drawing/2014/main" id="{118758F4-CFDA-509C-35B7-1CD97EF1817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512031" y="3144477"/>
              <a:ext cx="2707956" cy="1088106"/>
            </a:xfrm>
            <a:prstGeom prst="rect">
              <a:avLst/>
            </a:prstGeom>
          </p:spPr>
        </p:pic>
        <p:sp>
          <p:nvSpPr>
            <p:cNvPr id="50" name="TextBox 49">
              <a:extLst>
                <a:ext uri="{FF2B5EF4-FFF2-40B4-BE49-F238E27FC236}">
                  <a16:creationId xmlns:a16="http://schemas.microsoft.com/office/drawing/2014/main" id="{EE8A0EA0-E57F-EE78-CF5E-9887B11DBB97}"/>
                </a:ext>
              </a:extLst>
            </p:cNvPr>
            <p:cNvSpPr txBox="1"/>
            <p:nvPr/>
          </p:nvSpPr>
          <p:spPr>
            <a:xfrm>
              <a:off x="8845076" y="4426888"/>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Bàn phím</a:t>
              </a:r>
            </a:p>
          </p:txBody>
        </p:sp>
      </p:grpSp>
      <p:grpSp>
        <p:nvGrpSpPr>
          <p:cNvPr id="55" name="Group 54">
            <a:extLst>
              <a:ext uri="{FF2B5EF4-FFF2-40B4-BE49-F238E27FC236}">
                <a16:creationId xmlns:a16="http://schemas.microsoft.com/office/drawing/2014/main" id="{D641B229-AF1A-F590-633C-2A997645E4BF}"/>
              </a:ext>
            </a:extLst>
          </p:cNvPr>
          <p:cNvGrpSpPr/>
          <p:nvPr/>
        </p:nvGrpSpPr>
        <p:grpSpPr>
          <a:xfrm>
            <a:off x="5587802" y="4173896"/>
            <a:ext cx="2103937" cy="2292448"/>
            <a:chOff x="12584124" y="2583409"/>
            <a:chExt cx="2103937" cy="2292448"/>
          </a:xfrm>
        </p:grpSpPr>
        <p:pic>
          <p:nvPicPr>
            <p:cNvPr id="44" name="Picture 3">
              <a:extLst>
                <a:ext uri="{FF2B5EF4-FFF2-40B4-BE49-F238E27FC236}">
                  <a16:creationId xmlns:a16="http://schemas.microsoft.com/office/drawing/2014/main" id="{691896F8-F0A8-18F2-48C2-BED04CA86D5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2584124" y="2583409"/>
              <a:ext cx="2060717" cy="1742243"/>
            </a:xfrm>
            <a:prstGeom prst="rect">
              <a:avLst/>
            </a:prstGeom>
          </p:spPr>
        </p:pic>
        <p:sp>
          <p:nvSpPr>
            <p:cNvPr id="54" name="TextBox 53">
              <a:extLst>
                <a:ext uri="{FF2B5EF4-FFF2-40B4-BE49-F238E27FC236}">
                  <a16:creationId xmlns:a16="http://schemas.microsoft.com/office/drawing/2014/main" id="{0BA8FB30-E617-C265-5CAB-242382752B46}"/>
                </a:ext>
              </a:extLst>
            </p:cNvPr>
            <p:cNvSpPr txBox="1"/>
            <p:nvPr/>
          </p:nvSpPr>
          <p:spPr>
            <a:xfrm>
              <a:off x="12612074" y="4475747"/>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Màn hình</a:t>
              </a:r>
            </a:p>
          </p:txBody>
        </p:sp>
      </p:grpSp>
      <p:grpSp>
        <p:nvGrpSpPr>
          <p:cNvPr id="57" name="Group 56">
            <a:extLst>
              <a:ext uri="{FF2B5EF4-FFF2-40B4-BE49-F238E27FC236}">
                <a16:creationId xmlns:a16="http://schemas.microsoft.com/office/drawing/2014/main" id="{A156CB02-701C-05C0-57DB-1D7271C974A9}"/>
              </a:ext>
            </a:extLst>
          </p:cNvPr>
          <p:cNvGrpSpPr/>
          <p:nvPr/>
        </p:nvGrpSpPr>
        <p:grpSpPr>
          <a:xfrm>
            <a:off x="1415700" y="6331060"/>
            <a:ext cx="2075987" cy="2321743"/>
            <a:chOff x="15417377" y="2684645"/>
            <a:chExt cx="2075987" cy="2321743"/>
          </a:xfrm>
        </p:grpSpPr>
        <p:pic>
          <p:nvPicPr>
            <p:cNvPr id="47" name="Picture 6">
              <a:extLst>
                <a:ext uri="{FF2B5EF4-FFF2-40B4-BE49-F238E27FC236}">
                  <a16:creationId xmlns:a16="http://schemas.microsoft.com/office/drawing/2014/main" id="{6843B0A8-E760-93BA-2809-78D20DE3C2D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15928321" y="2684645"/>
              <a:ext cx="1051879" cy="1742243"/>
            </a:xfrm>
            <a:prstGeom prst="rect">
              <a:avLst/>
            </a:prstGeom>
          </p:spPr>
        </p:pic>
        <p:sp>
          <p:nvSpPr>
            <p:cNvPr id="56" name="TextBox 55">
              <a:extLst>
                <a:ext uri="{FF2B5EF4-FFF2-40B4-BE49-F238E27FC236}">
                  <a16:creationId xmlns:a16="http://schemas.microsoft.com/office/drawing/2014/main" id="{9792C614-1C5C-6B11-E817-D756BAB60804}"/>
                </a:ext>
              </a:extLst>
            </p:cNvPr>
            <p:cNvSpPr txBox="1"/>
            <p:nvPr/>
          </p:nvSpPr>
          <p:spPr>
            <a:xfrm>
              <a:off x="15417377" y="4606278"/>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Thân máy</a:t>
              </a:r>
            </a:p>
          </p:txBody>
        </p:sp>
      </p:grpSp>
      <p:grpSp>
        <p:nvGrpSpPr>
          <p:cNvPr id="59" name="Group 58">
            <a:extLst>
              <a:ext uri="{FF2B5EF4-FFF2-40B4-BE49-F238E27FC236}">
                <a16:creationId xmlns:a16="http://schemas.microsoft.com/office/drawing/2014/main" id="{8D4B463F-99E1-1349-3C9A-3DFFC3F6008F}"/>
              </a:ext>
            </a:extLst>
          </p:cNvPr>
          <p:cNvGrpSpPr/>
          <p:nvPr/>
        </p:nvGrpSpPr>
        <p:grpSpPr>
          <a:xfrm>
            <a:off x="4187908" y="6827211"/>
            <a:ext cx="2075987" cy="1658941"/>
            <a:chOff x="12629773" y="5411144"/>
            <a:chExt cx="2075987" cy="1658941"/>
          </a:xfrm>
        </p:grpSpPr>
        <p:pic>
          <p:nvPicPr>
            <p:cNvPr id="48" name="Picture 4">
              <a:extLst>
                <a:ext uri="{FF2B5EF4-FFF2-40B4-BE49-F238E27FC236}">
                  <a16:creationId xmlns:a16="http://schemas.microsoft.com/office/drawing/2014/main" id="{9C8C4699-1B22-0231-1C8E-E6E37007B19F}"/>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12784077" y="5411144"/>
              <a:ext cx="1767381" cy="1258831"/>
            </a:xfrm>
            <a:prstGeom prst="rect">
              <a:avLst/>
            </a:prstGeom>
          </p:spPr>
        </p:pic>
        <p:sp>
          <p:nvSpPr>
            <p:cNvPr id="58" name="TextBox 57">
              <a:extLst>
                <a:ext uri="{FF2B5EF4-FFF2-40B4-BE49-F238E27FC236}">
                  <a16:creationId xmlns:a16="http://schemas.microsoft.com/office/drawing/2014/main" id="{3F35C8DE-FBAE-3347-1A8D-F5D2E2C3F184}"/>
                </a:ext>
              </a:extLst>
            </p:cNvPr>
            <p:cNvSpPr txBox="1"/>
            <p:nvPr/>
          </p:nvSpPr>
          <p:spPr>
            <a:xfrm>
              <a:off x="12629773" y="6669975"/>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Chuột </a:t>
              </a:r>
            </a:p>
          </p:txBody>
        </p:sp>
      </p:grpSp>
      <p:grpSp>
        <p:nvGrpSpPr>
          <p:cNvPr id="63" name="Group 62">
            <a:extLst>
              <a:ext uri="{FF2B5EF4-FFF2-40B4-BE49-F238E27FC236}">
                <a16:creationId xmlns:a16="http://schemas.microsoft.com/office/drawing/2014/main" id="{2ED78BC3-6ED8-FEDB-2BE4-3C9D66597FD1}"/>
              </a:ext>
            </a:extLst>
          </p:cNvPr>
          <p:cNvGrpSpPr/>
          <p:nvPr/>
        </p:nvGrpSpPr>
        <p:grpSpPr>
          <a:xfrm>
            <a:off x="9415850" y="4769227"/>
            <a:ext cx="2831061" cy="3304076"/>
            <a:chOff x="9041527" y="6826264"/>
            <a:chExt cx="2831061" cy="3304076"/>
          </a:xfrm>
        </p:grpSpPr>
        <p:pic>
          <p:nvPicPr>
            <p:cNvPr id="38" name="Picture 2">
              <a:extLst>
                <a:ext uri="{FF2B5EF4-FFF2-40B4-BE49-F238E27FC236}">
                  <a16:creationId xmlns:a16="http://schemas.microsoft.com/office/drawing/2014/main" id="{2A81ABF8-25FD-089E-E3C3-D493B4E8ED48}"/>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9041527" y="6826264"/>
              <a:ext cx="2831061" cy="2717819"/>
            </a:xfrm>
            <a:prstGeom prst="rect">
              <a:avLst/>
            </a:prstGeom>
          </p:spPr>
        </p:pic>
        <p:sp>
          <p:nvSpPr>
            <p:cNvPr id="62" name="TextBox 61">
              <a:extLst>
                <a:ext uri="{FF2B5EF4-FFF2-40B4-BE49-F238E27FC236}">
                  <a16:creationId xmlns:a16="http://schemas.microsoft.com/office/drawing/2014/main" id="{50E56572-45E1-D56F-7469-543CF001134F}"/>
                </a:ext>
              </a:extLst>
            </p:cNvPr>
            <p:cNvSpPr txBox="1"/>
            <p:nvPr/>
          </p:nvSpPr>
          <p:spPr>
            <a:xfrm>
              <a:off x="9419063" y="9730230"/>
              <a:ext cx="2075987"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Trò chơi</a:t>
              </a:r>
            </a:p>
          </p:txBody>
        </p:sp>
      </p:grpSp>
      <p:grpSp>
        <p:nvGrpSpPr>
          <p:cNvPr id="65" name="Group 64">
            <a:extLst>
              <a:ext uri="{FF2B5EF4-FFF2-40B4-BE49-F238E27FC236}">
                <a16:creationId xmlns:a16="http://schemas.microsoft.com/office/drawing/2014/main" id="{AE782394-F096-817A-2350-F53FFD0D4A49}"/>
              </a:ext>
            </a:extLst>
          </p:cNvPr>
          <p:cNvGrpSpPr/>
          <p:nvPr/>
        </p:nvGrpSpPr>
        <p:grpSpPr>
          <a:xfrm>
            <a:off x="13471779" y="5108511"/>
            <a:ext cx="3846555" cy="2819371"/>
            <a:chOff x="13247788" y="7309349"/>
            <a:chExt cx="3846555" cy="2819371"/>
          </a:xfrm>
        </p:grpSpPr>
        <p:pic>
          <p:nvPicPr>
            <p:cNvPr id="61" name="Picture 60">
              <a:extLst>
                <a:ext uri="{FF2B5EF4-FFF2-40B4-BE49-F238E27FC236}">
                  <a16:creationId xmlns:a16="http://schemas.microsoft.com/office/drawing/2014/main" id="{640FB7F1-58D2-AB26-CE85-0C46FA491BC7}"/>
                </a:ext>
              </a:extLst>
            </p:cNvPr>
            <p:cNvPicPr>
              <a:picLocks noChangeAspect="1"/>
            </p:cNvPicPr>
            <p:nvPr/>
          </p:nvPicPr>
          <p:blipFill rotWithShape="1">
            <a:blip r:embed="rId16"/>
            <a:srcRect t="4580"/>
            <a:stretch/>
          </p:blipFill>
          <p:spPr>
            <a:xfrm>
              <a:off x="13247788" y="7309349"/>
              <a:ext cx="3846555" cy="2294006"/>
            </a:xfrm>
            <a:prstGeom prst="rect">
              <a:avLst/>
            </a:prstGeom>
          </p:spPr>
        </p:pic>
        <p:sp>
          <p:nvSpPr>
            <p:cNvPr id="64" name="TextBox 63">
              <a:extLst>
                <a:ext uri="{FF2B5EF4-FFF2-40B4-BE49-F238E27FC236}">
                  <a16:creationId xmlns:a16="http://schemas.microsoft.com/office/drawing/2014/main" id="{AC66D34F-838F-C0D5-5B17-E846454A3848}"/>
                </a:ext>
              </a:extLst>
            </p:cNvPr>
            <p:cNvSpPr txBox="1"/>
            <p:nvPr/>
          </p:nvSpPr>
          <p:spPr>
            <a:xfrm>
              <a:off x="13965660" y="9728610"/>
              <a:ext cx="2903433" cy="400110"/>
            </a:xfrm>
            <a:prstGeom prst="rect">
              <a:avLst/>
            </a:prstGeom>
            <a:noFill/>
          </p:spPr>
          <p:txBody>
            <a:bodyPr wrap="square" rtlCol="0">
              <a:spAutoFit/>
            </a:bodyPr>
            <a:lstStyle/>
            <a:p>
              <a:pPr algn="ctr"/>
              <a:r>
                <a:rPr lang="en-US" sz="2000">
                  <a:latin typeface="Arial" panose="020B0604020202020204" pitchFamily="34" charset="0"/>
                  <a:cs typeface="Arial" panose="020B0604020202020204" pitchFamily="34" charset="0"/>
                </a:rPr>
                <a:t>Phần mềm trình chiếu</a:t>
              </a:r>
            </a:p>
          </p:txBody>
        </p:sp>
      </p:grpSp>
      <p:grpSp>
        <p:nvGrpSpPr>
          <p:cNvPr id="39" name="Group 38">
            <a:extLst>
              <a:ext uri="{FF2B5EF4-FFF2-40B4-BE49-F238E27FC236}">
                <a16:creationId xmlns:a16="http://schemas.microsoft.com/office/drawing/2014/main" id="{3F50AE4E-B0CF-111D-5CCF-1A7E5C8B1AF4}"/>
              </a:ext>
            </a:extLst>
          </p:cNvPr>
          <p:cNvGrpSpPr/>
          <p:nvPr/>
        </p:nvGrpSpPr>
        <p:grpSpPr>
          <a:xfrm>
            <a:off x="2278152" y="2495299"/>
            <a:ext cx="3325287" cy="1273505"/>
            <a:chOff x="2278152" y="2495299"/>
            <a:chExt cx="3325287" cy="1273505"/>
          </a:xfrm>
        </p:grpSpPr>
        <p:sp>
          <p:nvSpPr>
            <p:cNvPr id="6" name="Rectangle: Rounded Corners 5">
              <a:extLst>
                <a:ext uri="{FF2B5EF4-FFF2-40B4-BE49-F238E27FC236}">
                  <a16:creationId xmlns:a16="http://schemas.microsoft.com/office/drawing/2014/main" id="{B5F66AD9-A6BB-8E4F-30AB-2B378EEAA0CE}"/>
                </a:ext>
              </a:extLst>
            </p:cNvPr>
            <p:cNvSpPr/>
            <p:nvPr/>
          </p:nvSpPr>
          <p:spPr>
            <a:xfrm>
              <a:off x="2772378" y="2779510"/>
              <a:ext cx="2831061" cy="989294"/>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tx1"/>
                  </a:solidFill>
                  <a:latin typeface="Arial" panose="020B0604020202020204" pitchFamily="34" charset="0"/>
                  <a:cs typeface="Arial" panose="020B0604020202020204" pitchFamily="34" charset="0"/>
                </a:rPr>
                <a:t>Phần cứng </a:t>
              </a:r>
            </a:p>
          </p:txBody>
        </p:sp>
        <p:pic>
          <p:nvPicPr>
            <p:cNvPr id="31" name="Picture 2">
              <a:extLst>
                <a:ext uri="{FF2B5EF4-FFF2-40B4-BE49-F238E27FC236}">
                  <a16:creationId xmlns:a16="http://schemas.microsoft.com/office/drawing/2014/main" id="{4A7C3A0A-DD2C-AC8F-4B83-80B2AB6D4876}"/>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2278152" y="2495299"/>
              <a:ext cx="764705" cy="725775"/>
            </a:xfrm>
            <a:prstGeom prst="rect">
              <a:avLst/>
            </a:prstGeom>
          </p:spPr>
        </p:pic>
      </p:grpSp>
      <p:grpSp>
        <p:nvGrpSpPr>
          <p:cNvPr id="33" name="Group 32">
            <a:extLst>
              <a:ext uri="{FF2B5EF4-FFF2-40B4-BE49-F238E27FC236}">
                <a16:creationId xmlns:a16="http://schemas.microsoft.com/office/drawing/2014/main" id="{51BB2F98-EEB4-AF9E-BDFA-BF87EFD32899}"/>
              </a:ext>
            </a:extLst>
          </p:cNvPr>
          <p:cNvGrpSpPr/>
          <p:nvPr/>
        </p:nvGrpSpPr>
        <p:grpSpPr>
          <a:xfrm>
            <a:off x="11114785" y="2458584"/>
            <a:ext cx="3277476" cy="1310220"/>
            <a:chOff x="11114785" y="2458584"/>
            <a:chExt cx="3277476" cy="1310220"/>
          </a:xfrm>
        </p:grpSpPr>
        <p:sp>
          <p:nvSpPr>
            <p:cNvPr id="7" name="Rectangle: Rounded Corners 6">
              <a:extLst>
                <a:ext uri="{FF2B5EF4-FFF2-40B4-BE49-F238E27FC236}">
                  <a16:creationId xmlns:a16="http://schemas.microsoft.com/office/drawing/2014/main" id="{1B9D3FFA-8522-D433-3069-329189014635}"/>
                </a:ext>
              </a:extLst>
            </p:cNvPr>
            <p:cNvSpPr/>
            <p:nvPr/>
          </p:nvSpPr>
          <p:spPr>
            <a:xfrm>
              <a:off x="11561200" y="2779510"/>
              <a:ext cx="2831061" cy="989294"/>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tx1"/>
                  </a:solidFill>
                  <a:latin typeface="Arial" panose="020B0604020202020204" pitchFamily="34" charset="0"/>
                  <a:cs typeface="Arial" panose="020B0604020202020204" pitchFamily="34" charset="0"/>
                </a:rPr>
                <a:t>Phần mềm </a:t>
              </a:r>
            </a:p>
          </p:txBody>
        </p:sp>
        <p:pic>
          <p:nvPicPr>
            <p:cNvPr id="32" name="Picture 2">
              <a:extLst>
                <a:ext uri="{FF2B5EF4-FFF2-40B4-BE49-F238E27FC236}">
                  <a16:creationId xmlns:a16="http://schemas.microsoft.com/office/drawing/2014/main" id="{51144EA3-F5EC-53CD-EDF7-E72A6E776092}"/>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11114785" y="2458584"/>
              <a:ext cx="764705" cy="725775"/>
            </a:xfrm>
            <a:prstGeom prst="rect">
              <a:avLst/>
            </a:prstGeom>
          </p:spPr>
        </p:pic>
      </p:grpSp>
      <p:grpSp>
        <p:nvGrpSpPr>
          <p:cNvPr id="46" name="Group 45">
            <a:extLst>
              <a:ext uri="{FF2B5EF4-FFF2-40B4-BE49-F238E27FC236}">
                <a16:creationId xmlns:a16="http://schemas.microsoft.com/office/drawing/2014/main" id="{DF239608-F829-DCE7-D6F0-0E45FB8ADDC3}"/>
              </a:ext>
            </a:extLst>
          </p:cNvPr>
          <p:cNvGrpSpPr/>
          <p:nvPr/>
        </p:nvGrpSpPr>
        <p:grpSpPr>
          <a:xfrm>
            <a:off x="431366" y="9092964"/>
            <a:ext cx="6083889" cy="1028309"/>
            <a:chOff x="431366" y="9092964"/>
            <a:chExt cx="6083889" cy="1028309"/>
          </a:xfrm>
        </p:grpSpPr>
        <p:pic>
          <p:nvPicPr>
            <p:cNvPr id="41" name="Graphic 40" descr="Back with solid fill">
              <a:extLst>
                <a:ext uri="{FF2B5EF4-FFF2-40B4-BE49-F238E27FC236}">
                  <a16:creationId xmlns:a16="http://schemas.microsoft.com/office/drawing/2014/main" id="{E55D189F-1809-D76D-74BC-9D03DCCB4C53}"/>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flipV="1">
              <a:off x="431366" y="9092964"/>
              <a:ext cx="1239028" cy="1028309"/>
            </a:xfrm>
            <a:prstGeom prst="rect">
              <a:avLst/>
            </a:prstGeom>
          </p:spPr>
        </p:pic>
        <p:sp>
          <p:nvSpPr>
            <p:cNvPr id="45" name="TextBox 44">
              <a:extLst>
                <a:ext uri="{FF2B5EF4-FFF2-40B4-BE49-F238E27FC236}">
                  <a16:creationId xmlns:a16="http://schemas.microsoft.com/office/drawing/2014/main" id="{E5BCF491-1915-DCFA-2039-6FE64D04735D}"/>
                </a:ext>
              </a:extLst>
            </p:cNvPr>
            <p:cNvSpPr txBox="1"/>
            <p:nvPr/>
          </p:nvSpPr>
          <p:spPr>
            <a:xfrm>
              <a:off x="1736299" y="9283954"/>
              <a:ext cx="4778956" cy="646331"/>
            </a:xfrm>
            <a:prstGeom prst="rect">
              <a:avLst/>
            </a:prstGeom>
            <a:noFill/>
          </p:spPr>
          <p:txBody>
            <a:bodyPr wrap="square" rtlCol="0">
              <a:spAutoFit/>
            </a:bodyPr>
            <a:lstStyle/>
            <a:p>
              <a:r>
                <a:rPr lang="en-US" sz="3600">
                  <a:latin typeface="Arial" panose="020B0604020202020204" pitchFamily="34" charset="0"/>
                  <a:cs typeface="Arial" panose="020B0604020202020204" pitchFamily="34" charset="0"/>
                </a:rPr>
                <a:t>Có thể quan sát được </a:t>
              </a:r>
            </a:p>
          </p:txBody>
        </p:sp>
      </p:grpSp>
      <p:grpSp>
        <p:nvGrpSpPr>
          <p:cNvPr id="49" name="Group 48">
            <a:extLst>
              <a:ext uri="{FF2B5EF4-FFF2-40B4-BE49-F238E27FC236}">
                <a16:creationId xmlns:a16="http://schemas.microsoft.com/office/drawing/2014/main" id="{9C9B9EE9-FE46-9D64-7A42-2AE75F2F782A}"/>
              </a:ext>
            </a:extLst>
          </p:cNvPr>
          <p:cNvGrpSpPr/>
          <p:nvPr/>
        </p:nvGrpSpPr>
        <p:grpSpPr>
          <a:xfrm>
            <a:off x="9934785" y="9096519"/>
            <a:ext cx="6083889" cy="1028309"/>
            <a:chOff x="431366" y="9092964"/>
            <a:chExt cx="6083889" cy="1028309"/>
          </a:xfrm>
        </p:grpSpPr>
        <p:pic>
          <p:nvPicPr>
            <p:cNvPr id="51" name="Graphic 50" descr="Back with solid fill">
              <a:extLst>
                <a:ext uri="{FF2B5EF4-FFF2-40B4-BE49-F238E27FC236}">
                  <a16:creationId xmlns:a16="http://schemas.microsoft.com/office/drawing/2014/main" id="{80DAD916-6EDA-CFD5-78A3-4C2829DDCAF2}"/>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flipV="1">
              <a:off x="431366" y="9092964"/>
              <a:ext cx="1239028" cy="1028309"/>
            </a:xfrm>
            <a:prstGeom prst="rect">
              <a:avLst/>
            </a:prstGeom>
          </p:spPr>
        </p:pic>
        <p:sp>
          <p:nvSpPr>
            <p:cNvPr id="52" name="TextBox 51">
              <a:extLst>
                <a:ext uri="{FF2B5EF4-FFF2-40B4-BE49-F238E27FC236}">
                  <a16:creationId xmlns:a16="http://schemas.microsoft.com/office/drawing/2014/main" id="{A461CFFF-3519-FDDB-F02F-6AD45E6504F9}"/>
                </a:ext>
              </a:extLst>
            </p:cNvPr>
            <p:cNvSpPr txBox="1"/>
            <p:nvPr/>
          </p:nvSpPr>
          <p:spPr>
            <a:xfrm>
              <a:off x="1736299" y="9283954"/>
              <a:ext cx="4778956" cy="646331"/>
            </a:xfrm>
            <a:prstGeom prst="rect">
              <a:avLst/>
            </a:prstGeom>
            <a:noFill/>
          </p:spPr>
          <p:txBody>
            <a:bodyPr wrap="square" rtlCol="0">
              <a:spAutoFit/>
            </a:bodyPr>
            <a:lstStyle/>
            <a:p>
              <a:r>
                <a:rPr lang="en-US" sz="3600">
                  <a:latin typeface="Arial" panose="020B0604020202020204" pitchFamily="34" charset="0"/>
                  <a:cs typeface="Arial" panose="020B0604020202020204" pitchFamily="34" charset="0"/>
                </a:rPr>
                <a:t>Không quan sát được </a:t>
              </a:r>
            </a:p>
          </p:txBody>
        </p:sp>
      </p:grpSp>
      <p:grpSp>
        <p:nvGrpSpPr>
          <p:cNvPr id="60" name="Group 59">
            <a:extLst>
              <a:ext uri="{FF2B5EF4-FFF2-40B4-BE49-F238E27FC236}">
                <a16:creationId xmlns:a16="http://schemas.microsoft.com/office/drawing/2014/main" id="{90B4C077-37F7-7FF4-9B1E-603E26174FC8}"/>
              </a:ext>
            </a:extLst>
          </p:cNvPr>
          <p:cNvGrpSpPr/>
          <p:nvPr/>
        </p:nvGrpSpPr>
        <p:grpSpPr>
          <a:xfrm>
            <a:off x="2735977" y="405053"/>
            <a:ext cx="11307133" cy="1368251"/>
            <a:chOff x="2735977" y="405053"/>
            <a:chExt cx="11307133" cy="1368251"/>
          </a:xfrm>
        </p:grpSpPr>
        <p:grpSp>
          <p:nvGrpSpPr>
            <p:cNvPr id="68" name="Group 67">
              <a:extLst>
                <a:ext uri="{FF2B5EF4-FFF2-40B4-BE49-F238E27FC236}">
                  <a16:creationId xmlns:a16="http://schemas.microsoft.com/office/drawing/2014/main" id="{D6DF4713-CDE2-CB34-6374-1696BC666A68}"/>
                </a:ext>
              </a:extLst>
            </p:cNvPr>
            <p:cNvGrpSpPr/>
            <p:nvPr/>
          </p:nvGrpSpPr>
          <p:grpSpPr>
            <a:xfrm>
              <a:off x="2735977" y="405053"/>
              <a:ext cx="11307133" cy="1368251"/>
              <a:chOff x="2735977" y="405053"/>
              <a:chExt cx="11307133" cy="1368251"/>
            </a:xfrm>
          </p:grpSpPr>
          <p:grpSp>
            <p:nvGrpSpPr>
              <p:cNvPr id="70" name="Group 4">
                <a:extLst>
                  <a:ext uri="{FF2B5EF4-FFF2-40B4-BE49-F238E27FC236}">
                    <a16:creationId xmlns:a16="http://schemas.microsoft.com/office/drawing/2014/main" id="{214E771C-B297-181B-67FE-86F3E6A67818}"/>
                  </a:ext>
                </a:extLst>
              </p:cNvPr>
              <p:cNvGrpSpPr/>
              <p:nvPr/>
            </p:nvGrpSpPr>
            <p:grpSpPr>
              <a:xfrm>
                <a:off x="2735977" y="405053"/>
                <a:ext cx="11307133" cy="1368251"/>
                <a:chOff x="-293923" y="0"/>
                <a:chExt cx="5457502" cy="660400"/>
              </a:xfrm>
              <a:solidFill>
                <a:schemeClr val="bg1"/>
              </a:solidFill>
            </p:grpSpPr>
            <p:sp>
              <p:nvSpPr>
                <p:cNvPr id="72" name="Freeform 5">
                  <a:extLst>
                    <a:ext uri="{FF2B5EF4-FFF2-40B4-BE49-F238E27FC236}">
                      <a16:creationId xmlns:a16="http://schemas.microsoft.com/office/drawing/2014/main" id="{2A8586A6-8537-EFF9-7AA5-4F2EC7F826F3}"/>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71" name="Picture 24">
                <a:extLst>
                  <a:ext uri="{FF2B5EF4-FFF2-40B4-BE49-F238E27FC236}">
                    <a16:creationId xmlns:a16="http://schemas.microsoft.com/office/drawing/2014/main" id="{A528837E-9E05-CC0A-0F5B-19CF48377D12}"/>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a:stretch>
            </p:blipFill>
            <p:spPr>
              <a:xfrm>
                <a:off x="12881093" y="704685"/>
                <a:ext cx="733390" cy="733390"/>
              </a:xfrm>
              <a:prstGeom prst="rect">
                <a:avLst/>
              </a:prstGeom>
            </p:spPr>
          </p:pic>
        </p:grpSp>
        <p:sp>
          <p:nvSpPr>
            <p:cNvPr id="69" name="TextBox 68">
              <a:extLst>
                <a:ext uri="{FF2B5EF4-FFF2-40B4-BE49-F238E27FC236}">
                  <a16:creationId xmlns:a16="http://schemas.microsoft.com/office/drawing/2014/main" id="{C5EF8515-B355-ACBE-89BC-B87DEC48AA8D}"/>
                </a:ext>
              </a:extLst>
            </p:cNvPr>
            <p:cNvSpPr txBox="1"/>
            <p:nvPr/>
          </p:nvSpPr>
          <p:spPr>
            <a:xfrm>
              <a:off x="2864204" y="632280"/>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1. Phần cứng hay phần mềm?</a:t>
              </a:r>
            </a:p>
          </p:txBody>
        </p:sp>
      </p:grpSp>
    </p:spTree>
    <p:extLst>
      <p:ext uri="{BB962C8B-B14F-4D97-AF65-F5344CB8AC3E}">
        <p14:creationId xmlns:p14="http://schemas.microsoft.com/office/powerpoint/2010/main" val="22428931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barn(inVertical)">
                                      <p:cBhvr>
                                        <p:cTn id="13" dur="500"/>
                                        <p:tgtEl>
                                          <p:spTgt spid="5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barn(inVertical)">
                                      <p:cBhvr>
                                        <p:cTn id="18" dur="500"/>
                                        <p:tgtEl>
                                          <p:spTgt spid="5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barn(inVertical)">
                                      <p:cBhvr>
                                        <p:cTn id="23" dur="500"/>
                                        <p:tgtEl>
                                          <p:spTgt spid="57"/>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59"/>
                                        </p:tgtEl>
                                        <p:attrNameLst>
                                          <p:attrName>style.visibility</p:attrName>
                                        </p:attrNameLst>
                                      </p:cBhvr>
                                      <p:to>
                                        <p:strVal val="visible"/>
                                      </p:to>
                                    </p:set>
                                    <p:animEffect transition="in" filter="barn(inVertical)">
                                      <p:cBhvr>
                                        <p:cTn id="28" dur="500"/>
                                        <p:tgtEl>
                                          <p:spTgt spid="59"/>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500" fill="hold"/>
                                        <p:tgtEl>
                                          <p:spTgt spid="33"/>
                                        </p:tgtEl>
                                        <p:attrNameLst>
                                          <p:attrName>ppt_x</p:attrName>
                                        </p:attrNameLst>
                                      </p:cBhvr>
                                      <p:tavLst>
                                        <p:tav tm="0">
                                          <p:val>
                                            <p:strVal val="#ppt_x"/>
                                          </p:val>
                                        </p:tav>
                                        <p:tav tm="100000">
                                          <p:val>
                                            <p:strVal val="#ppt_x"/>
                                          </p:val>
                                        </p:tav>
                                      </p:tavLst>
                                    </p:anim>
                                    <p:anim calcmode="lin" valueType="num">
                                      <p:cBhvr additive="base">
                                        <p:cTn id="3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barn(inVertical)">
                                      <p:cBhvr>
                                        <p:cTn id="39" dur="500"/>
                                        <p:tgtEl>
                                          <p:spTgt spid="63"/>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barn(inVertical)">
                                      <p:cBhvr>
                                        <p:cTn id="44" dur="500"/>
                                        <p:tgtEl>
                                          <p:spTgt spid="65"/>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additive="base">
                                        <p:cTn id="49" dur="250" fill="hold"/>
                                        <p:tgtEl>
                                          <p:spTgt spid="46"/>
                                        </p:tgtEl>
                                        <p:attrNameLst>
                                          <p:attrName>ppt_x</p:attrName>
                                        </p:attrNameLst>
                                      </p:cBhvr>
                                      <p:tavLst>
                                        <p:tav tm="0">
                                          <p:val>
                                            <p:strVal val="0-#ppt_w/2"/>
                                          </p:val>
                                        </p:tav>
                                        <p:tav tm="100000">
                                          <p:val>
                                            <p:strVal val="#ppt_x"/>
                                          </p:val>
                                        </p:tav>
                                      </p:tavLst>
                                    </p:anim>
                                    <p:anim calcmode="lin" valueType="num">
                                      <p:cBhvr additive="base">
                                        <p:cTn id="50" dur="250" fill="hold"/>
                                        <p:tgtEl>
                                          <p:spTgt spid="46"/>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nodeType="click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additive="base">
                                        <p:cTn id="55" dur="250" fill="hold"/>
                                        <p:tgtEl>
                                          <p:spTgt spid="49"/>
                                        </p:tgtEl>
                                        <p:attrNameLst>
                                          <p:attrName>ppt_x</p:attrName>
                                        </p:attrNameLst>
                                      </p:cBhvr>
                                      <p:tavLst>
                                        <p:tav tm="0">
                                          <p:val>
                                            <p:strVal val="0-#ppt_w/2"/>
                                          </p:val>
                                        </p:tav>
                                        <p:tav tm="100000">
                                          <p:val>
                                            <p:strVal val="#ppt_x"/>
                                          </p:val>
                                        </p:tav>
                                      </p:tavLst>
                                    </p:anim>
                                    <p:anim calcmode="lin" valueType="num">
                                      <p:cBhvr additive="base">
                                        <p:cTn id="56" dur="25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AutoShape 2"/>
          <p:cNvSpPr/>
          <p:nvPr/>
        </p:nvSpPr>
        <p:spPr>
          <a:xfrm>
            <a:off x="17450144" y="2178356"/>
            <a:ext cx="837856" cy="8108644"/>
          </a:xfrm>
          <a:prstGeom prst="rect">
            <a:avLst/>
          </a:prstGeom>
          <a:solidFill>
            <a:srgbClr val="F6E1D9"/>
          </a:solidFill>
        </p:spPr>
      </p:sp>
      <p:sp>
        <p:nvSpPr>
          <p:cNvPr id="3" name="AutoShape 3"/>
          <p:cNvSpPr/>
          <p:nvPr/>
        </p:nvSpPr>
        <p:spPr>
          <a:xfrm>
            <a:off x="0" y="0"/>
            <a:ext cx="18288000" cy="2178356"/>
          </a:xfrm>
          <a:prstGeom prst="rect">
            <a:avLst/>
          </a:prstGeom>
          <a:solidFill>
            <a:srgbClr val="DFB8CA"/>
          </a:solidFill>
        </p:spPr>
      </p:sp>
      <p:grpSp>
        <p:nvGrpSpPr>
          <p:cNvPr id="12" name="Group 12"/>
          <p:cNvGrpSpPr/>
          <p:nvPr/>
        </p:nvGrpSpPr>
        <p:grpSpPr>
          <a:xfrm>
            <a:off x="17578270" y="3098236"/>
            <a:ext cx="558861" cy="2045264"/>
            <a:chOff x="0" y="0"/>
            <a:chExt cx="660400" cy="2416868"/>
          </a:xfrm>
        </p:grpSpPr>
        <p:sp>
          <p:nvSpPr>
            <p:cNvPr id="13" name="Freeform 13"/>
            <p:cNvSpPr/>
            <p:nvPr/>
          </p:nvSpPr>
          <p:spPr>
            <a:xfrm>
              <a:off x="0" y="0"/>
              <a:ext cx="660400" cy="2416868"/>
            </a:xfrm>
            <a:custGeom>
              <a:avLst/>
              <a:gdLst/>
              <a:ahLst/>
              <a:cxnLst/>
              <a:rect l="l" t="t" r="r" b="b"/>
              <a:pathLst>
                <a:path w="660400" h="2416868">
                  <a:moveTo>
                    <a:pt x="535940" y="2416868"/>
                  </a:moveTo>
                  <a:lnTo>
                    <a:pt x="124460" y="2416868"/>
                  </a:lnTo>
                  <a:cubicBezTo>
                    <a:pt x="55880" y="2416868"/>
                    <a:pt x="0" y="2360988"/>
                    <a:pt x="0" y="2292408"/>
                  </a:cubicBezTo>
                  <a:lnTo>
                    <a:pt x="0" y="124460"/>
                  </a:lnTo>
                  <a:cubicBezTo>
                    <a:pt x="0" y="55880"/>
                    <a:pt x="55880" y="0"/>
                    <a:pt x="124460" y="0"/>
                  </a:cubicBezTo>
                  <a:lnTo>
                    <a:pt x="535940" y="0"/>
                  </a:lnTo>
                  <a:cubicBezTo>
                    <a:pt x="604520" y="0"/>
                    <a:pt x="660400" y="55880"/>
                    <a:pt x="660400" y="124460"/>
                  </a:cubicBezTo>
                  <a:lnTo>
                    <a:pt x="660400" y="2292408"/>
                  </a:lnTo>
                  <a:cubicBezTo>
                    <a:pt x="660400" y="2360988"/>
                    <a:pt x="604520" y="2416868"/>
                    <a:pt x="535940" y="2416868"/>
                  </a:cubicBezTo>
                  <a:close/>
                </a:path>
              </a:pathLst>
            </a:custGeom>
            <a:solidFill>
              <a:srgbClr val="DFB8CA"/>
            </a:solidFill>
          </p:spPr>
        </p:sp>
      </p:grpSp>
      <p:grpSp>
        <p:nvGrpSpPr>
          <p:cNvPr id="14" name="Group 14"/>
          <p:cNvGrpSpPr/>
          <p:nvPr/>
        </p:nvGrpSpPr>
        <p:grpSpPr>
          <a:xfrm>
            <a:off x="14867811" y="405053"/>
            <a:ext cx="1368251" cy="1368251"/>
            <a:chOff x="0" y="0"/>
            <a:chExt cx="660400" cy="660400"/>
          </a:xfrm>
        </p:grpSpPr>
        <p:sp>
          <p:nvSpPr>
            <p:cNvPr id="15" name="Freeform 15"/>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6" name="Group 16"/>
          <p:cNvGrpSpPr/>
          <p:nvPr/>
        </p:nvGrpSpPr>
        <p:grpSpPr>
          <a:xfrm>
            <a:off x="16479925" y="405053"/>
            <a:ext cx="1368251" cy="1368251"/>
            <a:chOff x="0" y="0"/>
            <a:chExt cx="660400" cy="660400"/>
          </a:xfrm>
        </p:grpSpPr>
        <p:sp>
          <p:nvSpPr>
            <p:cNvPr id="17" name="Freeform 17"/>
            <p:cNvSpPr/>
            <p:nvPr/>
          </p:nvSpPr>
          <p:spPr>
            <a:xfrm>
              <a:off x="0" y="0"/>
              <a:ext cx="660400" cy="660400"/>
            </a:xfrm>
            <a:custGeom>
              <a:avLst/>
              <a:gdLst/>
              <a:ahLst/>
              <a:cxnLst/>
              <a:rect l="l" t="t" r="r" b="b"/>
              <a:pathLst>
                <a:path w="660400" h="660400">
                  <a:moveTo>
                    <a:pt x="535940" y="660400"/>
                  </a:moveTo>
                  <a:lnTo>
                    <a:pt x="124460" y="660400"/>
                  </a:lnTo>
                  <a:cubicBezTo>
                    <a:pt x="55880" y="660400"/>
                    <a:pt x="0" y="604520"/>
                    <a:pt x="0" y="535940"/>
                  </a:cubicBezTo>
                  <a:lnTo>
                    <a:pt x="0" y="124460"/>
                  </a:lnTo>
                  <a:cubicBezTo>
                    <a:pt x="0" y="55880"/>
                    <a:pt x="55880" y="0"/>
                    <a:pt x="124460" y="0"/>
                  </a:cubicBezTo>
                  <a:lnTo>
                    <a:pt x="535940" y="0"/>
                  </a:lnTo>
                  <a:cubicBezTo>
                    <a:pt x="604520" y="0"/>
                    <a:pt x="660400" y="55880"/>
                    <a:pt x="660400" y="124460"/>
                  </a:cubicBezTo>
                  <a:lnTo>
                    <a:pt x="660400" y="535940"/>
                  </a:lnTo>
                  <a:cubicBezTo>
                    <a:pt x="660400" y="604520"/>
                    <a:pt x="604520" y="660400"/>
                    <a:pt x="535940" y="660400"/>
                  </a:cubicBezTo>
                  <a:close/>
                </a:path>
              </a:pathLst>
            </a:custGeom>
            <a:solidFill>
              <a:srgbClr val="F6D6E5"/>
            </a:solidFill>
          </p:spPr>
        </p:sp>
      </p:grpSp>
      <p:grpSp>
        <p:nvGrpSpPr>
          <p:cNvPr id="18" name="Group 18"/>
          <p:cNvGrpSpPr/>
          <p:nvPr/>
        </p:nvGrpSpPr>
        <p:grpSpPr>
          <a:xfrm>
            <a:off x="582818" y="881323"/>
            <a:ext cx="437062" cy="437062"/>
            <a:chOff x="0" y="0"/>
            <a:chExt cx="6350000" cy="6350000"/>
          </a:xfrm>
        </p:grpSpPr>
        <p:sp>
          <p:nvSpPr>
            <p:cNvPr id="19" name="Freeform 19"/>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997284"/>
            </a:solidFill>
          </p:spPr>
        </p:sp>
      </p:grpSp>
      <p:grpSp>
        <p:nvGrpSpPr>
          <p:cNvPr id="20" name="Group 20"/>
          <p:cNvGrpSpPr/>
          <p:nvPr/>
        </p:nvGrpSpPr>
        <p:grpSpPr>
          <a:xfrm>
            <a:off x="1300212" y="881323"/>
            <a:ext cx="437062" cy="437062"/>
            <a:chOff x="0" y="0"/>
            <a:chExt cx="6350000" cy="6350000"/>
          </a:xfrm>
        </p:grpSpPr>
        <p:sp>
          <p:nvSpPr>
            <p:cNvPr id="21" name="Freeform 21"/>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845D6F"/>
            </a:solidFill>
          </p:spPr>
        </p:sp>
      </p:grpSp>
      <p:grpSp>
        <p:nvGrpSpPr>
          <p:cNvPr id="22" name="Group 22"/>
          <p:cNvGrpSpPr/>
          <p:nvPr/>
        </p:nvGrpSpPr>
        <p:grpSpPr>
          <a:xfrm>
            <a:off x="2017607" y="881323"/>
            <a:ext cx="437062" cy="437062"/>
            <a:chOff x="0" y="0"/>
            <a:chExt cx="6350000" cy="6350000"/>
          </a:xfrm>
        </p:grpSpPr>
        <p:sp>
          <p:nvSpPr>
            <p:cNvPr id="23" name="Freeform 23"/>
            <p:cNvSpPr/>
            <p:nvPr/>
          </p:nvSpPr>
          <p:spPr>
            <a:xfrm>
              <a:off x="14167" y="0"/>
              <a:ext cx="6321665" cy="6350000"/>
            </a:xfrm>
            <a:custGeom>
              <a:avLst/>
              <a:gdLst/>
              <a:ahLst/>
              <a:cxnLst/>
              <a:rect l="l" t="t" r="r" b="b"/>
              <a:pathLst>
                <a:path w="6321665" h="6350000">
                  <a:moveTo>
                    <a:pt x="3160833" y="0"/>
                  </a:moveTo>
                  <a:lnTo>
                    <a:pt x="3160833" y="0"/>
                  </a:lnTo>
                  <a:cubicBezTo>
                    <a:pt x="4908795" y="7817"/>
                    <a:pt x="6321666" y="1427021"/>
                    <a:pt x="6321666" y="3175000"/>
                  </a:cubicBezTo>
                  <a:cubicBezTo>
                    <a:pt x="6321666" y="4922979"/>
                    <a:pt x="4908795" y="6342183"/>
                    <a:pt x="3160833" y="6350000"/>
                  </a:cubicBezTo>
                  <a:cubicBezTo>
                    <a:pt x="1412871" y="6342183"/>
                    <a:pt x="0" y="4922979"/>
                    <a:pt x="0" y="3175000"/>
                  </a:cubicBezTo>
                  <a:cubicBezTo>
                    <a:pt x="0" y="1427021"/>
                    <a:pt x="1412871" y="7817"/>
                    <a:pt x="3160833" y="0"/>
                  </a:cubicBezTo>
                  <a:close/>
                </a:path>
              </a:pathLst>
            </a:custGeom>
            <a:solidFill>
              <a:srgbClr val="664354"/>
            </a:solidFill>
          </p:spPr>
        </p:sp>
      </p:grpSp>
      <p:pic>
        <p:nvPicPr>
          <p:cNvPr id="25" name="Picture 2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6878902" y="814234"/>
            <a:ext cx="571241" cy="571241"/>
          </a:xfrm>
          <a:prstGeom prst="rect">
            <a:avLst/>
          </a:prstGeom>
        </p:spPr>
      </p:pic>
      <p:pic>
        <p:nvPicPr>
          <p:cNvPr id="26" name="Picture 2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10800000">
            <a:off x="15256516" y="794635"/>
            <a:ext cx="590840" cy="590840"/>
          </a:xfrm>
          <a:prstGeom prst="rect">
            <a:avLst/>
          </a:prstGeom>
        </p:spPr>
      </p:pic>
      <p:grpSp>
        <p:nvGrpSpPr>
          <p:cNvPr id="27" name="Group 27"/>
          <p:cNvGrpSpPr>
            <a:grpSpLocks noChangeAspect="1"/>
          </p:cNvGrpSpPr>
          <p:nvPr/>
        </p:nvGrpSpPr>
        <p:grpSpPr>
          <a:xfrm>
            <a:off x="17693288" y="2495299"/>
            <a:ext cx="328824" cy="284761"/>
            <a:chOff x="0" y="0"/>
            <a:chExt cx="6350000" cy="5499100"/>
          </a:xfrm>
        </p:grpSpPr>
        <p:sp>
          <p:nvSpPr>
            <p:cNvPr id="28" name="Freeform 28"/>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grpSp>
        <p:nvGrpSpPr>
          <p:cNvPr id="29" name="Group 29"/>
          <p:cNvGrpSpPr>
            <a:grpSpLocks noChangeAspect="1"/>
          </p:cNvGrpSpPr>
          <p:nvPr/>
        </p:nvGrpSpPr>
        <p:grpSpPr>
          <a:xfrm rot="-10800000">
            <a:off x="17693288" y="9645523"/>
            <a:ext cx="328824" cy="284761"/>
            <a:chOff x="0" y="0"/>
            <a:chExt cx="6350000" cy="5499100"/>
          </a:xfrm>
        </p:grpSpPr>
        <p:sp>
          <p:nvSpPr>
            <p:cNvPr id="30" name="Freeform 30"/>
            <p:cNvSpPr/>
            <p:nvPr/>
          </p:nvSpPr>
          <p:spPr>
            <a:xfrm>
              <a:off x="0" y="0"/>
              <a:ext cx="6350000" cy="5499100"/>
            </a:xfrm>
            <a:custGeom>
              <a:avLst/>
              <a:gdLst/>
              <a:ahLst/>
              <a:cxnLst/>
              <a:rect l="l" t="t" r="r" b="b"/>
              <a:pathLst>
                <a:path w="6350000" h="5499100">
                  <a:moveTo>
                    <a:pt x="0" y="5499100"/>
                  </a:moveTo>
                  <a:lnTo>
                    <a:pt x="3175000" y="0"/>
                  </a:lnTo>
                  <a:lnTo>
                    <a:pt x="6350000" y="5499100"/>
                  </a:lnTo>
                  <a:lnTo>
                    <a:pt x="0" y="5499100"/>
                  </a:lnTo>
                  <a:close/>
                </a:path>
              </a:pathLst>
            </a:custGeom>
            <a:solidFill>
              <a:srgbClr val="845D6F"/>
            </a:solidFill>
          </p:spPr>
        </p:sp>
      </p:grpSp>
      <p:sp>
        <p:nvSpPr>
          <p:cNvPr id="34" name="AutoShape 34"/>
          <p:cNvSpPr/>
          <p:nvPr/>
        </p:nvSpPr>
        <p:spPr>
          <a:xfrm>
            <a:off x="17722531" y="3942478"/>
            <a:ext cx="270338" cy="0"/>
          </a:xfrm>
          <a:prstGeom prst="line">
            <a:avLst/>
          </a:prstGeom>
          <a:ln w="66675" cap="rnd">
            <a:solidFill>
              <a:srgbClr val="845D6F"/>
            </a:solidFill>
            <a:prstDash val="solid"/>
            <a:headEnd type="none" w="sm" len="sm"/>
            <a:tailEnd type="none" w="sm" len="sm"/>
          </a:ln>
        </p:spPr>
      </p:sp>
      <p:sp>
        <p:nvSpPr>
          <p:cNvPr id="35" name="AutoShape 35"/>
          <p:cNvSpPr/>
          <p:nvPr/>
        </p:nvSpPr>
        <p:spPr>
          <a:xfrm>
            <a:off x="17722531" y="4087530"/>
            <a:ext cx="270338" cy="0"/>
          </a:xfrm>
          <a:prstGeom prst="line">
            <a:avLst/>
          </a:prstGeom>
          <a:ln w="66675" cap="rnd">
            <a:solidFill>
              <a:srgbClr val="845D6F"/>
            </a:solidFill>
            <a:prstDash val="solid"/>
            <a:headEnd type="none" w="sm" len="sm"/>
            <a:tailEnd type="none" w="sm" len="sm"/>
          </a:ln>
        </p:spPr>
      </p:sp>
      <p:sp>
        <p:nvSpPr>
          <p:cNvPr id="36" name="AutoShape 36"/>
          <p:cNvSpPr/>
          <p:nvPr/>
        </p:nvSpPr>
        <p:spPr>
          <a:xfrm>
            <a:off x="17722531" y="4232583"/>
            <a:ext cx="270338" cy="0"/>
          </a:xfrm>
          <a:prstGeom prst="line">
            <a:avLst/>
          </a:prstGeom>
          <a:ln w="66675" cap="rnd">
            <a:solidFill>
              <a:srgbClr val="845D6F"/>
            </a:solidFill>
            <a:prstDash val="solid"/>
            <a:headEnd type="none" w="sm" len="sm"/>
            <a:tailEnd type="none" w="sm" len="sm"/>
          </a:ln>
        </p:spPr>
      </p:sp>
      <p:grpSp>
        <p:nvGrpSpPr>
          <p:cNvPr id="60" name="Group 59">
            <a:extLst>
              <a:ext uri="{FF2B5EF4-FFF2-40B4-BE49-F238E27FC236}">
                <a16:creationId xmlns:a16="http://schemas.microsoft.com/office/drawing/2014/main" id="{7AD85085-CF37-A321-FEF8-8E9FFDECCA1E}"/>
              </a:ext>
            </a:extLst>
          </p:cNvPr>
          <p:cNvGrpSpPr/>
          <p:nvPr/>
        </p:nvGrpSpPr>
        <p:grpSpPr>
          <a:xfrm>
            <a:off x="0" y="2405583"/>
            <a:ext cx="5707928" cy="1361747"/>
            <a:chOff x="0" y="2405583"/>
            <a:chExt cx="5707928" cy="1361747"/>
          </a:xfrm>
        </p:grpSpPr>
        <p:sp>
          <p:nvSpPr>
            <p:cNvPr id="9" name="Rectangle 8">
              <a:extLst>
                <a:ext uri="{FF2B5EF4-FFF2-40B4-BE49-F238E27FC236}">
                  <a16:creationId xmlns:a16="http://schemas.microsoft.com/office/drawing/2014/main" id="{27B10A4C-87A7-908B-FEBF-DC4B3EB77AB3}"/>
                </a:ext>
              </a:extLst>
            </p:cNvPr>
            <p:cNvSpPr/>
            <p:nvPr/>
          </p:nvSpPr>
          <p:spPr>
            <a:xfrm>
              <a:off x="0" y="2637679"/>
              <a:ext cx="4931020" cy="905621"/>
            </a:xfrm>
            <a:prstGeom prst="rect">
              <a:avLst/>
            </a:prstGeom>
            <a:solidFill>
              <a:srgbClr val="EDB57A"/>
            </a:solidFill>
            <a:ln>
              <a:solidFill>
                <a:srgbClr val="EDB5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2">
              <a:extLst>
                <a:ext uri="{FF2B5EF4-FFF2-40B4-BE49-F238E27FC236}">
                  <a16:creationId xmlns:a16="http://schemas.microsoft.com/office/drawing/2014/main" id="{7F1723B1-8723-3BFD-FD57-B4C83604E6E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273138" y="2405583"/>
              <a:ext cx="1434790" cy="1361747"/>
            </a:xfrm>
            <a:prstGeom prst="rect">
              <a:avLst/>
            </a:prstGeom>
          </p:spPr>
        </p:pic>
        <p:sp>
          <p:nvSpPr>
            <p:cNvPr id="40" name="TextBox 39">
              <a:extLst>
                <a:ext uri="{FF2B5EF4-FFF2-40B4-BE49-F238E27FC236}">
                  <a16:creationId xmlns:a16="http://schemas.microsoft.com/office/drawing/2014/main" id="{438CA689-CF45-8D97-08B7-81DA40304579}"/>
                </a:ext>
              </a:extLst>
            </p:cNvPr>
            <p:cNvSpPr txBox="1"/>
            <p:nvPr/>
          </p:nvSpPr>
          <p:spPr>
            <a:xfrm>
              <a:off x="265888" y="2705736"/>
              <a:ext cx="4114800" cy="707886"/>
            </a:xfrm>
            <a:prstGeom prst="rect">
              <a:avLst/>
            </a:prstGeom>
            <a:noFill/>
          </p:spPr>
          <p:txBody>
            <a:bodyPr wrap="square" rtlCol="0">
              <a:spAutoFit/>
            </a:bodyPr>
            <a:lstStyle/>
            <a:p>
              <a:r>
                <a:rPr lang="en-US" sz="4000" b="1">
                  <a:solidFill>
                    <a:schemeClr val="bg1"/>
                  </a:solidFill>
                  <a:latin typeface="Arial" panose="020B0604020202020204" pitchFamily="34" charset="0"/>
                  <a:cs typeface="Arial" panose="020B0604020202020204" pitchFamily="34" charset="0"/>
                </a:rPr>
                <a:t>Làm việc nhóm </a:t>
              </a:r>
            </a:p>
          </p:txBody>
        </p:sp>
      </p:grpSp>
      <p:sp>
        <p:nvSpPr>
          <p:cNvPr id="72" name="TextBox 71">
            <a:extLst>
              <a:ext uri="{FF2B5EF4-FFF2-40B4-BE49-F238E27FC236}">
                <a16:creationId xmlns:a16="http://schemas.microsoft.com/office/drawing/2014/main" id="{3DF153A5-6155-0294-D312-ABC5CF92439B}"/>
              </a:ext>
            </a:extLst>
          </p:cNvPr>
          <p:cNvSpPr txBox="1"/>
          <p:nvPr/>
        </p:nvSpPr>
        <p:spPr>
          <a:xfrm>
            <a:off x="2488258" y="4116861"/>
            <a:ext cx="2902424" cy="677108"/>
          </a:xfrm>
          <a:prstGeom prst="rect">
            <a:avLst/>
          </a:prstGeom>
          <a:noFill/>
        </p:spPr>
        <p:txBody>
          <a:bodyPr wrap="square" rtlCol="0">
            <a:spAutoFit/>
          </a:bodyPr>
          <a:lstStyle/>
          <a:p>
            <a:r>
              <a:rPr lang="en-US" sz="3800" b="1">
                <a:latin typeface="Arial" panose="020B0604020202020204" pitchFamily="34" charset="0"/>
                <a:cs typeface="Arial" panose="020B0604020202020204" pitchFamily="34" charset="0"/>
              </a:rPr>
              <a:t>Nhóm chẵn</a:t>
            </a:r>
          </a:p>
        </p:txBody>
      </p:sp>
      <p:sp>
        <p:nvSpPr>
          <p:cNvPr id="73" name="TextBox 72">
            <a:extLst>
              <a:ext uri="{FF2B5EF4-FFF2-40B4-BE49-F238E27FC236}">
                <a16:creationId xmlns:a16="http://schemas.microsoft.com/office/drawing/2014/main" id="{214E6390-879D-1494-AB13-922CB4D67F62}"/>
              </a:ext>
            </a:extLst>
          </p:cNvPr>
          <p:cNvSpPr txBox="1"/>
          <p:nvPr/>
        </p:nvSpPr>
        <p:spPr>
          <a:xfrm>
            <a:off x="11952388" y="4116861"/>
            <a:ext cx="2590800" cy="677108"/>
          </a:xfrm>
          <a:prstGeom prst="rect">
            <a:avLst/>
          </a:prstGeom>
          <a:noFill/>
        </p:spPr>
        <p:txBody>
          <a:bodyPr wrap="square" rtlCol="0">
            <a:spAutoFit/>
          </a:bodyPr>
          <a:lstStyle/>
          <a:p>
            <a:r>
              <a:rPr lang="en-US" sz="3800" b="1">
                <a:latin typeface="Arial" panose="020B0604020202020204" pitchFamily="34" charset="0"/>
                <a:cs typeface="Arial" panose="020B0604020202020204" pitchFamily="34" charset="0"/>
              </a:rPr>
              <a:t>Nhóm lẻ</a:t>
            </a:r>
          </a:p>
        </p:txBody>
      </p:sp>
      <p:sp>
        <p:nvSpPr>
          <p:cNvPr id="74" name="TextBox 73">
            <a:extLst>
              <a:ext uri="{FF2B5EF4-FFF2-40B4-BE49-F238E27FC236}">
                <a16:creationId xmlns:a16="http://schemas.microsoft.com/office/drawing/2014/main" id="{DAF251B0-AB03-603C-779E-B4786116853F}"/>
              </a:ext>
            </a:extLst>
          </p:cNvPr>
          <p:cNvSpPr txBox="1"/>
          <p:nvPr/>
        </p:nvSpPr>
        <p:spPr>
          <a:xfrm>
            <a:off x="664886" y="5143500"/>
            <a:ext cx="7277045" cy="4032066"/>
          </a:xfrm>
          <a:prstGeom prst="rect">
            <a:avLst/>
          </a:prstGeom>
          <a:noFill/>
        </p:spPr>
        <p:txBody>
          <a:bodyPr wrap="square" rtlCol="0">
            <a:spAutoFit/>
          </a:bodyPr>
          <a:lstStyle/>
          <a:p>
            <a:pPr marL="0" marR="0" algn="just">
              <a:lnSpc>
                <a:spcPct val="150000"/>
              </a:lnSpc>
              <a:spcBef>
                <a:spcPts val="0"/>
              </a:spcBef>
              <a:spcAft>
                <a:spcPts val="0"/>
              </a:spcAft>
            </a:pPr>
            <a:r>
              <a:rPr lang="en-US" sz="350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a:t>
            </a:r>
            <a:r>
              <a:rPr lang="en-US" sz="3500">
                <a:effectLst/>
                <a:latin typeface="Arial" panose="020B0604020202020204" pitchFamily="34" charset="0"/>
                <a:ea typeface="Calibri" panose="020F0502020204030204" pitchFamily="34" charset="0"/>
                <a:cs typeface="Arial" panose="020B0604020202020204" pitchFamily="34" charset="0"/>
              </a:rPr>
              <a:t> Đặc điểm của thiết bị phần cứng?</a:t>
            </a:r>
          </a:p>
          <a:p>
            <a:pPr marL="0" marR="0" algn="just">
              <a:lnSpc>
                <a:spcPct val="150000"/>
              </a:lnSpc>
              <a:spcBef>
                <a:spcPts val="0"/>
              </a:spcBef>
              <a:spcAft>
                <a:spcPts val="0"/>
              </a:spcAft>
            </a:pPr>
            <a:r>
              <a:rPr lang="en-US" sz="350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a:t>
            </a:r>
            <a:r>
              <a:rPr lang="en-US" sz="3500">
                <a:effectLst/>
                <a:latin typeface="Arial" panose="020B0604020202020204" pitchFamily="34" charset="0"/>
                <a:ea typeface="Calibri" panose="020F0502020204030204" pitchFamily="34" charset="0"/>
                <a:cs typeface="Arial" panose="020B0604020202020204" pitchFamily="34" charset="0"/>
              </a:rPr>
              <a:t> Hãy kể tên các thiết bị phần cứng máy tính mà em biết.</a:t>
            </a:r>
          </a:p>
          <a:p>
            <a:pPr marL="0" marR="0" algn="just">
              <a:lnSpc>
                <a:spcPct val="150000"/>
              </a:lnSpc>
              <a:spcBef>
                <a:spcPts val="0"/>
              </a:spcBef>
              <a:spcAft>
                <a:spcPts val="0"/>
              </a:spcAft>
            </a:pPr>
            <a:r>
              <a:rPr lang="en-US" sz="350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a:t>
            </a:r>
            <a:r>
              <a:rPr lang="en-US" sz="3500">
                <a:effectLst/>
                <a:latin typeface="Arial" panose="020B0604020202020204" pitchFamily="34" charset="0"/>
                <a:ea typeface="Calibri" panose="020F0502020204030204" pitchFamily="34" charset="0"/>
                <a:cs typeface="Arial" panose="020B0604020202020204" pitchFamily="34" charset="0"/>
              </a:rPr>
              <a:t> Các bộ phận nào trên điện thoại thông minh là phần cứng?</a:t>
            </a:r>
          </a:p>
        </p:txBody>
      </p:sp>
      <p:sp>
        <p:nvSpPr>
          <p:cNvPr id="75" name="TextBox 74">
            <a:extLst>
              <a:ext uri="{FF2B5EF4-FFF2-40B4-BE49-F238E27FC236}">
                <a16:creationId xmlns:a16="http://schemas.microsoft.com/office/drawing/2014/main" id="{36CB08DF-1BFC-F0CF-0C87-6A7237A2CEF2}"/>
              </a:ext>
            </a:extLst>
          </p:cNvPr>
          <p:cNvSpPr txBox="1"/>
          <p:nvPr/>
        </p:nvSpPr>
        <p:spPr>
          <a:xfrm>
            <a:off x="8827955" y="5018277"/>
            <a:ext cx="8471320" cy="4839979"/>
          </a:xfrm>
          <a:prstGeom prst="rect">
            <a:avLst/>
          </a:prstGeom>
          <a:noFill/>
        </p:spPr>
        <p:txBody>
          <a:bodyPr wrap="square" rtlCol="0">
            <a:spAutoFit/>
          </a:bodyPr>
          <a:lstStyle/>
          <a:p>
            <a:pPr marL="0" marR="0" algn="just">
              <a:lnSpc>
                <a:spcPct val="150000"/>
              </a:lnSpc>
              <a:spcBef>
                <a:spcPts val="0"/>
              </a:spcBef>
              <a:spcAft>
                <a:spcPts val="0"/>
              </a:spcAft>
            </a:pPr>
            <a:r>
              <a:rPr lang="en-US" sz="350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 Đặc điểm của phần mềm máy tính?</a:t>
            </a:r>
          </a:p>
          <a:p>
            <a:pPr marL="0" marR="0" algn="just">
              <a:lnSpc>
                <a:spcPct val="150000"/>
              </a:lnSpc>
              <a:spcBef>
                <a:spcPts val="0"/>
              </a:spcBef>
              <a:spcAft>
                <a:spcPts val="0"/>
              </a:spcAft>
            </a:pPr>
            <a:r>
              <a:rPr lang="en-US" sz="350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 Hãy kể tên các phần mềm máy tính mà em biết.</a:t>
            </a:r>
          </a:p>
          <a:p>
            <a:pPr marL="0" marR="0" algn="just">
              <a:lnSpc>
                <a:spcPct val="150000"/>
              </a:lnSpc>
              <a:spcBef>
                <a:spcPts val="0"/>
              </a:spcBef>
              <a:spcAft>
                <a:spcPts val="0"/>
              </a:spcAft>
            </a:pPr>
            <a:r>
              <a:rPr lang="en-US" sz="3500">
                <a:effectLst/>
                <a:latin typeface="Arial" panose="020B0604020202020204" pitchFamily="34" charset="0"/>
                <a:ea typeface="Calibri" panose="020F0502020204030204" pitchFamily="34" charset="0"/>
                <a:cs typeface="Arial" panose="020B0604020202020204" pitchFamily="34" charset="0"/>
                <a:sym typeface="Wingdings" panose="05000000000000000000" pitchFamily="2" charset="2"/>
              </a:rPr>
              <a:t> Các bộ phận nào trên điện thoại thông minh là phần mềm? Có thể bổ sung hoặc xóa bớt phần mềm trên điện thoại không?</a:t>
            </a:r>
          </a:p>
        </p:txBody>
      </p:sp>
      <p:cxnSp>
        <p:nvCxnSpPr>
          <p:cNvPr id="77" name="Straight Connector 76">
            <a:extLst>
              <a:ext uri="{FF2B5EF4-FFF2-40B4-BE49-F238E27FC236}">
                <a16:creationId xmlns:a16="http://schemas.microsoft.com/office/drawing/2014/main" id="{BC674F94-0F8A-AD11-7B38-8365CA989860}"/>
              </a:ext>
            </a:extLst>
          </p:cNvPr>
          <p:cNvCxnSpPr/>
          <p:nvPr/>
        </p:nvCxnSpPr>
        <p:spPr>
          <a:xfrm>
            <a:off x="8476349" y="3942478"/>
            <a:ext cx="0" cy="5468222"/>
          </a:xfrm>
          <a:prstGeom prst="line">
            <a:avLst/>
          </a:prstGeom>
          <a:ln w="28575">
            <a:solidFill>
              <a:srgbClr val="EDB57A"/>
            </a:solidFill>
          </a:ln>
        </p:spPr>
        <p:style>
          <a:lnRef idx="1">
            <a:schemeClr val="accent1"/>
          </a:lnRef>
          <a:fillRef idx="0">
            <a:schemeClr val="accent1"/>
          </a:fillRef>
          <a:effectRef idx="0">
            <a:schemeClr val="accent1"/>
          </a:effectRef>
          <a:fontRef idx="minor">
            <a:schemeClr val="tx1"/>
          </a:fontRef>
        </p:style>
      </p:cxnSp>
      <p:grpSp>
        <p:nvGrpSpPr>
          <p:cNvPr id="78" name="Group 77">
            <a:extLst>
              <a:ext uri="{FF2B5EF4-FFF2-40B4-BE49-F238E27FC236}">
                <a16:creationId xmlns:a16="http://schemas.microsoft.com/office/drawing/2014/main" id="{0601553D-5F85-BAD6-6D9E-DB5916247ACB}"/>
              </a:ext>
            </a:extLst>
          </p:cNvPr>
          <p:cNvGrpSpPr/>
          <p:nvPr/>
        </p:nvGrpSpPr>
        <p:grpSpPr>
          <a:xfrm>
            <a:off x="2735977" y="405053"/>
            <a:ext cx="11307133" cy="1368251"/>
            <a:chOff x="2735977" y="405053"/>
            <a:chExt cx="11307133" cy="1368251"/>
          </a:xfrm>
        </p:grpSpPr>
        <p:grpSp>
          <p:nvGrpSpPr>
            <p:cNvPr id="79" name="Group 78">
              <a:extLst>
                <a:ext uri="{FF2B5EF4-FFF2-40B4-BE49-F238E27FC236}">
                  <a16:creationId xmlns:a16="http://schemas.microsoft.com/office/drawing/2014/main" id="{A6B96AA0-60B2-9FBC-FB77-8937F6A4D12B}"/>
                </a:ext>
              </a:extLst>
            </p:cNvPr>
            <p:cNvGrpSpPr/>
            <p:nvPr/>
          </p:nvGrpSpPr>
          <p:grpSpPr>
            <a:xfrm>
              <a:off x="2735977" y="405053"/>
              <a:ext cx="11307133" cy="1368251"/>
              <a:chOff x="2735977" y="405053"/>
              <a:chExt cx="11307133" cy="1368251"/>
            </a:xfrm>
          </p:grpSpPr>
          <p:grpSp>
            <p:nvGrpSpPr>
              <p:cNvPr id="81" name="Group 4">
                <a:extLst>
                  <a:ext uri="{FF2B5EF4-FFF2-40B4-BE49-F238E27FC236}">
                    <a16:creationId xmlns:a16="http://schemas.microsoft.com/office/drawing/2014/main" id="{6E4726C3-BD11-FAD4-46B5-D4AC0E2EB8A9}"/>
                  </a:ext>
                </a:extLst>
              </p:cNvPr>
              <p:cNvGrpSpPr/>
              <p:nvPr/>
            </p:nvGrpSpPr>
            <p:grpSpPr>
              <a:xfrm>
                <a:off x="2735977" y="405053"/>
                <a:ext cx="11307133" cy="1368251"/>
                <a:chOff x="-293923" y="0"/>
                <a:chExt cx="5457502" cy="660400"/>
              </a:xfrm>
              <a:solidFill>
                <a:schemeClr val="bg1"/>
              </a:solidFill>
            </p:grpSpPr>
            <p:sp>
              <p:nvSpPr>
                <p:cNvPr id="83" name="Freeform 5">
                  <a:extLst>
                    <a:ext uri="{FF2B5EF4-FFF2-40B4-BE49-F238E27FC236}">
                      <a16:creationId xmlns:a16="http://schemas.microsoft.com/office/drawing/2014/main" id="{8C5B41DD-C026-2FE1-5790-5BEE4B6AA8B4}"/>
                    </a:ext>
                  </a:extLst>
                </p:cNvPr>
                <p:cNvSpPr/>
                <p:nvPr/>
              </p:nvSpPr>
              <p:spPr>
                <a:xfrm>
                  <a:off x="-293923" y="0"/>
                  <a:ext cx="5457502" cy="660400"/>
                </a:xfrm>
                <a:custGeom>
                  <a:avLst/>
                  <a:gdLst/>
                  <a:ahLst/>
                  <a:cxnLst/>
                  <a:rect l="l" t="t" r="r" b="b"/>
                  <a:pathLst>
                    <a:path w="5163579" h="660400">
                      <a:moveTo>
                        <a:pt x="5039118" y="660400"/>
                      </a:moveTo>
                      <a:lnTo>
                        <a:pt x="124460" y="660400"/>
                      </a:lnTo>
                      <a:cubicBezTo>
                        <a:pt x="55880" y="660400"/>
                        <a:pt x="0" y="604520"/>
                        <a:pt x="0" y="535940"/>
                      </a:cubicBezTo>
                      <a:lnTo>
                        <a:pt x="0" y="124460"/>
                      </a:lnTo>
                      <a:cubicBezTo>
                        <a:pt x="0" y="55880"/>
                        <a:pt x="55880" y="0"/>
                        <a:pt x="124460" y="0"/>
                      </a:cubicBezTo>
                      <a:lnTo>
                        <a:pt x="5039118" y="0"/>
                      </a:lnTo>
                      <a:cubicBezTo>
                        <a:pt x="5107699" y="0"/>
                        <a:pt x="5163579" y="55880"/>
                        <a:pt x="5163579" y="124460"/>
                      </a:cubicBezTo>
                      <a:lnTo>
                        <a:pt x="5163579" y="535940"/>
                      </a:lnTo>
                      <a:cubicBezTo>
                        <a:pt x="5163579" y="604520"/>
                        <a:pt x="5107699" y="660400"/>
                        <a:pt x="5039118" y="660400"/>
                      </a:cubicBezTo>
                      <a:close/>
                    </a:path>
                  </a:pathLst>
                </a:custGeom>
                <a:grpFill/>
              </p:spPr>
            </p:sp>
          </p:grpSp>
          <p:pic>
            <p:nvPicPr>
              <p:cNvPr id="82" name="Picture 24">
                <a:extLst>
                  <a:ext uri="{FF2B5EF4-FFF2-40B4-BE49-F238E27FC236}">
                    <a16:creationId xmlns:a16="http://schemas.microsoft.com/office/drawing/2014/main" id="{B678CDBB-036A-1D49-5B77-4D02F38D857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2881093" y="704685"/>
                <a:ext cx="733390" cy="733390"/>
              </a:xfrm>
              <a:prstGeom prst="rect">
                <a:avLst/>
              </a:prstGeom>
            </p:spPr>
          </p:pic>
        </p:grpSp>
        <p:sp>
          <p:nvSpPr>
            <p:cNvPr id="80" name="TextBox 79">
              <a:extLst>
                <a:ext uri="{FF2B5EF4-FFF2-40B4-BE49-F238E27FC236}">
                  <a16:creationId xmlns:a16="http://schemas.microsoft.com/office/drawing/2014/main" id="{9C6B0F80-AD9B-33DB-E419-91F73FA3E15C}"/>
                </a:ext>
              </a:extLst>
            </p:cNvPr>
            <p:cNvSpPr txBox="1"/>
            <p:nvPr/>
          </p:nvSpPr>
          <p:spPr>
            <a:xfrm>
              <a:off x="2864204" y="632280"/>
              <a:ext cx="10225016" cy="830997"/>
            </a:xfrm>
            <a:prstGeom prst="rect">
              <a:avLst/>
            </a:prstGeom>
            <a:noFill/>
          </p:spPr>
          <p:txBody>
            <a:bodyPr wrap="square" rtlCol="0">
              <a:spAutoFit/>
            </a:bodyPr>
            <a:lstStyle/>
            <a:p>
              <a:r>
                <a:rPr lang="en-US" sz="4800" b="1">
                  <a:latin typeface="Arial" panose="020B0604020202020204" pitchFamily="34" charset="0"/>
                  <a:cs typeface="Arial" panose="020B0604020202020204" pitchFamily="34" charset="0"/>
                </a:rPr>
                <a:t>HĐ 1. Phần cứng hay phần mềm?</a:t>
              </a:r>
            </a:p>
          </p:txBody>
        </p:sp>
      </p:grpSp>
    </p:spTree>
    <p:extLst>
      <p:ext uri="{BB962C8B-B14F-4D97-AF65-F5344CB8AC3E}">
        <p14:creationId xmlns:p14="http://schemas.microsoft.com/office/powerpoint/2010/main" val="38625008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wipe(down)">
                                      <p:cBhvr>
                                        <p:cTn id="13" dur="250"/>
                                        <p:tgtEl>
                                          <p:spTgt spid="7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additive="base">
                                        <p:cTn id="18" dur="500" fill="hold"/>
                                        <p:tgtEl>
                                          <p:spTgt spid="72"/>
                                        </p:tgtEl>
                                        <p:attrNameLst>
                                          <p:attrName>ppt_x</p:attrName>
                                        </p:attrNameLst>
                                      </p:cBhvr>
                                      <p:tavLst>
                                        <p:tav tm="0">
                                          <p:val>
                                            <p:strVal val="#ppt_x"/>
                                          </p:val>
                                        </p:tav>
                                        <p:tav tm="100000">
                                          <p:val>
                                            <p:strVal val="#ppt_x"/>
                                          </p:val>
                                        </p:tav>
                                      </p:tavLst>
                                    </p:anim>
                                    <p:anim calcmode="lin" valueType="num">
                                      <p:cBhvr additive="base">
                                        <p:cTn id="19"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74">
                                            <p:txEl>
                                              <p:pRg st="0" end="0"/>
                                            </p:txEl>
                                          </p:spTgt>
                                        </p:tgtEl>
                                        <p:attrNameLst>
                                          <p:attrName>style.visibility</p:attrName>
                                        </p:attrNameLst>
                                      </p:cBhvr>
                                      <p:to>
                                        <p:strVal val="visible"/>
                                      </p:to>
                                    </p:set>
                                    <p:animEffect transition="in" filter="barn(inVertical)">
                                      <p:cBhvr>
                                        <p:cTn id="24" dur="500"/>
                                        <p:tgtEl>
                                          <p:spTgt spid="74">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74">
                                            <p:txEl>
                                              <p:pRg st="1" end="1"/>
                                            </p:txEl>
                                          </p:spTgt>
                                        </p:tgtEl>
                                        <p:attrNameLst>
                                          <p:attrName>style.visibility</p:attrName>
                                        </p:attrNameLst>
                                      </p:cBhvr>
                                      <p:to>
                                        <p:strVal val="visible"/>
                                      </p:to>
                                    </p:set>
                                    <p:animEffect transition="in" filter="barn(inVertical)">
                                      <p:cBhvr>
                                        <p:cTn id="29" dur="500"/>
                                        <p:tgtEl>
                                          <p:spTgt spid="74">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74">
                                            <p:txEl>
                                              <p:pRg st="2" end="2"/>
                                            </p:txEl>
                                          </p:spTgt>
                                        </p:tgtEl>
                                        <p:attrNameLst>
                                          <p:attrName>style.visibility</p:attrName>
                                        </p:attrNameLst>
                                      </p:cBhvr>
                                      <p:to>
                                        <p:strVal val="visible"/>
                                      </p:to>
                                    </p:set>
                                    <p:animEffect transition="in" filter="barn(inVertical)">
                                      <p:cBhvr>
                                        <p:cTn id="34" dur="500"/>
                                        <p:tgtEl>
                                          <p:spTgt spid="74">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73"/>
                                        </p:tgtEl>
                                        <p:attrNameLst>
                                          <p:attrName>style.visibility</p:attrName>
                                        </p:attrNameLst>
                                      </p:cBhvr>
                                      <p:to>
                                        <p:strVal val="visible"/>
                                      </p:to>
                                    </p:set>
                                    <p:anim calcmode="lin" valueType="num">
                                      <p:cBhvr additive="base">
                                        <p:cTn id="39" dur="500" fill="hold"/>
                                        <p:tgtEl>
                                          <p:spTgt spid="73"/>
                                        </p:tgtEl>
                                        <p:attrNameLst>
                                          <p:attrName>ppt_x</p:attrName>
                                        </p:attrNameLst>
                                      </p:cBhvr>
                                      <p:tavLst>
                                        <p:tav tm="0">
                                          <p:val>
                                            <p:strVal val="#ppt_x"/>
                                          </p:val>
                                        </p:tav>
                                        <p:tav tm="100000">
                                          <p:val>
                                            <p:strVal val="#ppt_x"/>
                                          </p:val>
                                        </p:tav>
                                      </p:tavLst>
                                    </p:anim>
                                    <p:anim calcmode="lin" valueType="num">
                                      <p:cBhvr additive="base">
                                        <p:cTn id="40"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75">
                                            <p:txEl>
                                              <p:pRg st="0" end="0"/>
                                            </p:txEl>
                                          </p:spTgt>
                                        </p:tgtEl>
                                        <p:attrNameLst>
                                          <p:attrName>style.visibility</p:attrName>
                                        </p:attrNameLst>
                                      </p:cBhvr>
                                      <p:to>
                                        <p:strVal val="visible"/>
                                      </p:to>
                                    </p:set>
                                    <p:animEffect transition="in" filter="barn(inVertical)">
                                      <p:cBhvr>
                                        <p:cTn id="45" dur="500"/>
                                        <p:tgtEl>
                                          <p:spTgt spid="75">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nodeType="clickEffect">
                                  <p:stCondLst>
                                    <p:cond delay="0"/>
                                  </p:stCondLst>
                                  <p:childTnLst>
                                    <p:set>
                                      <p:cBhvr>
                                        <p:cTn id="49" dur="1" fill="hold">
                                          <p:stCondLst>
                                            <p:cond delay="0"/>
                                          </p:stCondLst>
                                        </p:cTn>
                                        <p:tgtEl>
                                          <p:spTgt spid="75">
                                            <p:txEl>
                                              <p:pRg st="1" end="1"/>
                                            </p:txEl>
                                          </p:spTgt>
                                        </p:tgtEl>
                                        <p:attrNameLst>
                                          <p:attrName>style.visibility</p:attrName>
                                        </p:attrNameLst>
                                      </p:cBhvr>
                                      <p:to>
                                        <p:strVal val="visible"/>
                                      </p:to>
                                    </p:set>
                                    <p:animEffect transition="in" filter="barn(inVertical)">
                                      <p:cBhvr>
                                        <p:cTn id="50" dur="500"/>
                                        <p:tgtEl>
                                          <p:spTgt spid="75">
                                            <p:txEl>
                                              <p:pRg st="1" end="1"/>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nodeType="clickEffect">
                                  <p:stCondLst>
                                    <p:cond delay="0"/>
                                  </p:stCondLst>
                                  <p:childTnLst>
                                    <p:set>
                                      <p:cBhvr>
                                        <p:cTn id="54" dur="1" fill="hold">
                                          <p:stCondLst>
                                            <p:cond delay="0"/>
                                          </p:stCondLst>
                                        </p:cTn>
                                        <p:tgtEl>
                                          <p:spTgt spid="75">
                                            <p:txEl>
                                              <p:pRg st="2" end="2"/>
                                            </p:txEl>
                                          </p:spTgt>
                                        </p:tgtEl>
                                        <p:attrNameLst>
                                          <p:attrName>style.visibility</p:attrName>
                                        </p:attrNameLst>
                                      </p:cBhvr>
                                      <p:to>
                                        <p:strVal val="visible"/>
                                      </p:to>
                                    </p:set>
                                    <p:animEffect transition="in" filter="barn(inVertical)">
                                      <p:cBhvr>
                                        <p:cTn id="55" dur="500"/>
                                        <p:tgtEl>
                                          <p:spTgt spid="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TotalTime>
  <Words>2255</Words>
  <Application>Microsoft Office PowerPoint</Application>
  <PresentationFormat>Custom</PresentationFormat>
  <Paragraphs>241</Paragraphs>
  <Slides>40</Slides>
  <Notes>16</Notes>
  <HiddenSlides>0</HiddenSlides>
  <MMClips>11</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40</vt:i4>
      </vt:variant>
    </vt:vector>
  </HeadingPairs>
  <TitlesOfParts>
    <vt:vector size="46" baseType="lpstr">
      <vt:lpstr>Arial</vt:lpstr>
      <vt:lpstr>Calibri</vt:lpstr>
      <vt:lpstr>Wingdings</vt:lpstr>
      <vt:lpstr>Calibri Light</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Pastel Purple Computer UI Class Syllabus Education Presentation</dc:title>
  <cp:lastModifiedBy>Thảo Đào</cp:lastModifiedBy>
  <cp:revision>4</cp:revision>
  <dcterms:created xsi:type="dcterms:W3CDTF">2006-08-16T00:00:00Z</dcterms:created>
  <dcterms:modified xsi:type="dcterms:W3CDTF">2023-03-27T02:41:43Z</dcterms:modified>
  <dc:identifier>DAFZ8SVkMe8</dc:identifier>
</cp:coreProperties>
</file>