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85" r:id="rId2"/>
    <p:sldId id="291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8" r:id="rId14"/>
    <p:sldId id="269" r:id="rId15"/>
    <p:sldId id="270" r:id="rId16"/>
    <p:sldId id="271" r:id="rId17"/>
    <p:sldId id="273" r:id="rId18"/>
    <p:sldId id="292" r:id="rId19"/>
  </p:sldIdLst>
  <p:sldSz cx="109728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45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1044" y="40"/>
      </p:cViewPr>
      <p:guideLst>
        <p:guide orient="horz" pos="2160"/>
        <p:guide pos="345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987408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49360" y="3964320"/>
            <a:ext cx="987408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560880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549360" y="396432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5608800" y="396432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3888000" y="160020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7226280" y="160020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549360" y="396432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3888000" y="396432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7226280" y="396432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549360" y="1600200"/>
            <a:ext cx="9874080" cy="45259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9874080" cy="452592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4818240" cy="452592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5608800" y="1600200"/>
            <a:ext cx="4818240" cy="452592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549360" y="274320"/>
            <a:ext cx="9874080" cy="52995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5608800" y="1600200"/>
            <a:ext cx="4818240" cy="452592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549360" y="396432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4818240" cy="452592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560880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5608800" y="396432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560880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549360" y="3964320"/>
            <a:ext cx="987408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5500" b="0" strike="noStrike" spc="-1">
                <a:solidFill>
                  <a:srgbClr val="000000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9874080" cy="4525920"/>
          </a:xfrm>
          <a:prstGeom prst="rect">
            <a:avLst/>
          </a:prstGeom>
        </p:spPr>
        <p:txBody>
          <a:bodyPr lIns="114120" tIns="57240" rIns="114120" bIns="57240">
            <a:normAutofit fontScale="81000"/>
          </a:bodyPr>
          <a:lstStyle/>
          <a:p>
            <a:pPr marL="426960" indent="-42696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927000" lvl="1" indent="-355680">
              <a:spcBef>
                <a:spcPts val="998"/>
              </a:spcBef>
              <a:buClr>
                <a:srgbClr val="000000"/>
              </a:buClr>
              <a:buFont typeface="Arial"/>
              <a:buChar char="–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427040" lvl="2" indent="-28404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1998360" lvl="3" indent="-284040">
              <a:spcBef>
                <a:spcPts val="998"/>
              </a:spcBef>
              <a:buClr>
                <a:srgbClr val="000000"/>
              </a:buClr>
              <a:buFont typeface="Arial"/>
              <a:buChar char="–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570040" lvl="4" indent="-284040">
              <a:spcBef>
                <a:spcPts val="998"/>
              </a:spcBef>
              <a:buClr>
                <a:srgbClr val="000000"/>
              </a:buClr>
              <a:buFont typeface="Arial"/>
              <a:buChar char="»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2570040" lvl="5" indent="-284040">
              <a:spcBef>
                <a:spcPts val="998"/>
              </a:spcBef>
              <a:buClr>
                <a:srgbClr val="000000"/>
              </a:buClr>
              <a:buFont typeface="Arial"/>
              <a:buChar char="»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2570040" lvl="6" indent="-284040">
              <a:spcBef>
                <a:spcPts val="998"/>
              </a:spcBef>
              <a:buClr>
                <a:srgbClr val="000000"/>
              </a:buClr>
              <a:buFont typeface="Arial"/>
              <a:buChar char="»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  <p:sp>
        <p:nvSpPr>
          <p:cNvPr id="2" name="PlaceHolder 3"/>
          <p:cNvSpPr>
            <a:spLocks noGrp="1"/>
          </p:cNvSpPr>
          <p:nvPr>
            <p:ph type="dt"/>
          </p:nvPr>
        </p:nvSpPr>
        <p:spPr>
          <a:xfrm>
            <a:off x="549360" y="6244920"/>
            <a:ext cx="2558880" cy="476280"/>
          </a:xfrm>
          <a:prstGeom prst="rect">
            <a:avLst/>
          </a:prstGeom>
        </p:spPr>
        <p:txBody>
          <a:bodyPr lIns="114120" tIns="57240" rIns="114120" bIns="57240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/>
          </p:nvPr>
        </p:nvSpPr>
        <p:spPr>
          <a:xfrm>
            <a:off x="3749760" y="6244920"/>
            <a:ext cx="3473280" cy="476280"/>
          </a:xfrm>
          <a:prstGeom prst="rect">
            <a:avLst/>
          </a:prstGeom>
        </p:spPr>
        <p:txBody>
          <a:bodyPr lIns="114120" tIns="57240" rIns="114120" bIns="57240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/>
          </p:nvPr>
        </p:nvSpPr>
        <p:spPr>
          <a:xfrm>
            <a:off x="7864560" y="6244920"/>
            <a:ext cx="2558880" cy="476280"/>
          </a:xfrm>
          <a:prstGeom prst="rect">
            <a:avLst/>
          </a:prstGeom>
        </p:spPr>
        <p:txBody>
          <a:bodyPr lIns="114120" tIns="57240" rIns="114120" bIns="57240">
            <a:noAutofit/>
          </a:bodyPr>
          <a:lstStyle/>
          <a:p>
            <a:pPr algn="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4CE23534-FB76-4EAE-B910-CAF94610DE24}" type="slidenum">
              <a:rPr lang="en-US" sz="1700" b="0" strike="noStrike" spc="-1">
                <a:solidFill>
                  <a:srgbClr val="000000"/>
                </a:solidFill>
                <a:latin typeface="Arial"/>
              </a:rPr>
              <a:t>‹#›</a:t>
            </a:fld>
            <a:endParaRPr lang="en-US" sz="17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youtube.com/channel/UCO2d8nr48-iTs8byOJTX9PQ" TargetMode="Externa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jpeg"/><Relationship Id="rId5" Type="http://schemas.openxmlformats.org/officeDocument/2006/relationships/image" Target="../media/image2.gif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jpeg"/><Relationship Id="rId4" Type="http://schemas.openxmlformats.org/officeDocument/2006/relationships/image" Target="../media/image2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jpeg"/><Relationship Id="rId4" Type="http://schemas.openxmlformats.org/officeDocument/2006/relationships/image" Target="../media/image2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gif"/><Relationship Id="rId4" Type="http://schemas.openxmlformats.org/officeDocument/2006/relationships/image" Target="../media/image7.g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2.gif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jpeg"/><Relationship Id="rId9" Type="http://schemas.openxmlformats.org/officeDocument/2006/relationships/image" Target="../media/image15.png"/><Relationship Id="rId14" Type="http://schemas.openxmlformats.org/officeDocument/2006/relationships/image" Target="../media/image1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gif"/><Relationship Id="rId4" Type="http://schemas.openxmlformats.org/officeDocument/2006/relationships/image" Target="../media/image24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2" descr="D:\GIÁO ÁN 1 2020-2021\HÌNH SOẠN GIÁO ÁN\Chủ đề\Untitled.png"/>
          <p:cNvPicPr/>
          <p:nvPr/>
        </p:nvPicPr>
        <p:blipFill>
          <a:blip r:embed="rId2">
            <a:lum contrast="30000"/>
          </a:blip>
          <a:stretch/>
        </p:blipFill>
        <p:spPr>
          <a:xfrm>
            <a:off x="0" y="0"/>
            <a:ext cx="5410620" cy="6858000"/>
          </a:xfrm>
          <a:prstGeom prst="rect">
            <a:avLst/>
          </a:prstGeom>
          <a:ln w="0">
            <a:noFill/>
          </a:ln>
        </p:spPr>
      </p:pic>
      <p:pic>
        <p:nvPicPr>
          <p:cNvPr id="49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50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51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52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171983D-F3F7-BC23-55A2-708E35745C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231650"/>
            <a:ext cx="2994870" cy="281635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AEEDD16-6D5F-2795-8E4E-D8D29F934B3C}"/>
              </a:ext>
            </a:extLst>
          </p:cNvPr>
          <p:cNvSpPr txBox="1"/>
          <p:nvPr/>
        </p:nvSpPr>
        <p:spPr>
          <a:xfrm>
            <a:off x="5486400" y="3216762"/>
            <a:ext cx="5217959" cy="17149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THẦY CÔ 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VUI LÒNG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KHÔNG CHIA SẺ TÀI LIỆU CỦA CHƯƠNG TRÌNH ĐỂ CÓ CƠ HỘI GIÚP ĐỠ THÊM NHIỀU HOÀN CẢNH HỌC SINH KHÓ KHĂN NHÉ Ạ!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XIN CHÂN THÀNH CẢM ƠN THẦY C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Ô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!</a:t>
            </a:r>
            <a:endParaRPr lang="vi-VN" sz="20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1143426-88C8-04D9-6B30-D859D8341528}"/>
              </a:ext>
            </a:extLst>
          </p:cNvPr>
          <p:cNvSpPr txBox="1"/>
          <p:nvPr/>
        </p:nvSpPr>
        <p:spPr>
          <a:xfrm>
            <a:off x="5438287" y="5105400"/>
            <a:ext cx="5331648" cy="1062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ĐỊA CHỈ KÊNH HỌC LIỆU ÂM NHẠC KẾT NỐI: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hlinkClick r:id="rId6"/>
              </a:rPr>
              <a:t>https://www.youtube.com/channel/UCO2d8nr48-iTs8byOJTX9PQ</a:t>
            </a: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endParaRPr lang="vi-VN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2" name="Picture 11" descr="14"/>
          <p:cNvPicPr/>
          <p:nvPr/>
        </p:nvPicPr>
        <p:blipFill>
          <a:blip r:embed="rId2"/>
          <a:srcRect l="11783" t="3337" r="31020" b="8888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pic>
        <p:nvPicPr>
          <p:cNvPr id="243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44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45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46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47" name="Picture 2" descr="D:\GIÁO ÁN 1 2020-2021\HÌNH SOẠN GIÁO ÁN\Đọc nhạc\Bậc thang Đô - Rê - Mi - Copy.jpg"/>
          <p:cNvPicPr/>
          <p:nvPr/>
        </p:nvPicPr>
        <p:blipFill>
          <a:blip r:embed="rId4">
            <a:lum contrast="30000"/>
          </a:blip>
          <a:srcRect l="4255" t="3126" r="2127"/>
          <a:stretch/>
        </p:blipFill>
        <p:spPr>
          <a:xfrm>
            <a:off x="3843360" y="1571760"/>
            <a:ext cx="6715080" cy="3929040"/>
          </a:xfrm>
          <a:prstGeom prst="rect">
            <a:avLst/>
          </a:prstGeom>
          <a:ln w="0">
            <a:noFill/>
          </a:ln>
        </p:spPr>
      </p:pic>
      <p:sp>
        <p:nvSpPr>
          <p:cNvPr id="248" name="Text Box 9"/>
          <p:cNvSpPr/>
          <p:nvPr/>
        </p:nvSpPr>
        <p:spPr>
          <a:xfrm>
            <a:off x="1700280" y="1071720"/>
            <a:ext cx="3429000" cy="60228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>
              <a:spcBef>
                <a:spcPts val="1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200" b="1" strike="noStrike" spc="-1">
                <a:solidFill>
                  <a:srgbClr val="1713CB"/>
                </a:solidFill>
                <a:latin typeface="Times New Roman"/>
                <a:ea typeface="Times New Roman"/>
              </a:rPr>
              <a:t>Ôn tập đọc nhạc</a:t>
            </a:r>
            <a:endParaRPr lang="en-US" sz="3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49" name="Text Box 10"/>
          <p:cNvSpPr/>
          <p:nvPr/>
        </p:nvSpPr>
        <p:spPr>
          <a:xfrm>
            <a:off x="557280" y="1857240"/>
            <a:ext cx="5929200" cy="6483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spcBef>
                <a:spcPts val="2186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500" b="1" strike="noStrike" spc="-1">
                <a:solidFill>
                  <a:srgbClr val="FF0000"/>
                </a:solidFill>
                <a:latin typeface="Times New Roman"/>
              </a:rPr>
              <a:t>BẬC THANG ĐÔ – RÊ - MI</a:t>
            </a:r>
            <a:endParaRPr lang="en-US" sz="35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" dur="5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8" dur="5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9" dur="5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0" name="Picture 11" descr="14"/>
          <p:cNvPicPr/>
          <p:nvPr/>
        </p:nvPicPr>
        <p:blipFill>
          <a:blip r:embed="rId2"/>
          <a:srcRect l="11783" t="3337" r="31020" b="8888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pic>
        <p:nvPicPr>
          <p:cNvPr id="251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52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53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54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55" name="Picture 2" descr="D:\GIÁO ÁN 1 2020-2021\HÌNH SOẠN GIÁO ÁN\Đọc nhạc\DO RE MI.jpg"/>
          <p:cNvPicPr/>
          <p:nvPr/>
        </p:nvPicPr>
        <p:blipFill>
          <a:blip r:embed="rId4">
            <a:lum contrast="20000"/>
          </a:blip>
          <a:srcRect l="2136" t="6965" r="42272" b="7839"/>
          <a:stretch/>
        </p:blipFill>
        <p:spPr>
          <a:xfrm>
            <a:off x="771480" y="1143000"/>
            <a:ext cx="9429840" cy="42861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" name="Picture 11" descr="14"/>
          <p:cNvPicPr/>
          <p:nvPr/>
        </p:nvPicPr>
        <p:blipFill>
          <a:blip r:embed="rId4"/>
          <a:srcRect l="11783" t="3337" r="31020" b="8888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pic>
        <p:nvPicPr>
          <p:cNvPr id="257" name="Picture 8" descr="000o"/>
          <p:cNvPicPr/>
          <p:nvPr/>
        </p:nvPicPr>
        <p:blipFill>
          <a:blip r:embed="rId5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58" name="Picture 9" descr="000o"/>
          <p:cNvPicPr/>
          <p:nvPr/>
        </p:nvPicPr>
        <p:blipFill>
          <a:blip r:embed="rId5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59" name="Picture 10" descr="000o"/>
          <p:cNvPicPr/>
          <p:nvPr/>
        </p:nvPicPr>
        <p:blipFill>
          <a:blip r:embed="rId5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60" name="Picture 11" descr="000o"/>
          <p:cNvPicPr/>
          <p:nvPr/>
        </p:nvPicPr>
        <p:blipFill>
          <a:blip r:embed="rId5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261" name="Text Box 10"/>
          <p:cNvSpPr/>
          <p:nvPr/>
        </p:nvSpPr>
        <p:spPr>
          <a:xfrm>
            <a:off x="414360" y="157320"/>
            <a:ext cx="4286160" cy="5414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spcBef>
                <a:spcPts val="1749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800" b="1" strike="noStrike" spc="-1">
                <a:solidFill>
                  <a:srgbClr val="FFFF00"/>
                </a:solidFill>
                <a:latin typeface="Times New Roman"/>
              </a:rPr>
              <a:t>BẬC THANG ĐÔ-RÊ-MI</a:t>
            </a:r>
            <a:endParaRPr lang="en-US" sz="2800" b="0" strike="noStrike" spc="-1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262" name="Picture 14" descr="D:\GIÁO ÁN 1 2020-2021\HÌNH SOẠN GIÁO ÁN\Đọc nhạc\Bậc thang Đô - Rê - Mi.jpg"/>
          <p:cNvPicPr/>
          <p:nvPr/>
        </p:nvPicPr>
        <p:blipFill>
          <a:blip r:embed="rId6">
            <a:lum contrast="40000"/>
          </a:blip>
          <a:srcRect l="11422" t="15560" r="13928" b="60102"/>
          <a:stretch/>
        </p:blipFill>
        <p:spPr>
          <a:xfrm>
            <a:off x="414360" y="1143000"/>
            <a:ext cx="10144080" cy="4357800"/>
          </a:xfrm>
          <a:prstGeom prst="rect">
            <a:avLst/>
          </a:prstGeom>
          <a:ln w="0">
            <a:noFill/>
          </a:ln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68D24D2E-0293-478E-94F3-9180925362D7}"/>
              </a:ext>
            </a:extLst>
          </p:cNvPr>
          <p:cNvSpPr/>
          <p:nvPr/>
        </p:nvSpPr>
        <p:spPr>
          <a:xfrm>
            <a:off x="7010400" y="271153"/>
            <a:ext cx="1676400" cy="427607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ĐỌC MẪU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FC215AF-68E4-F04C-43E1-92410FD4C93A}"/>
              </a:ext>
            </a:extLst>
          </p:cNvPr>
          <p:cNvSpPr/>
          <p:nvPr/>
        </p:nvSpPr>
        <p:spPr>
          <a:xfrm>
            <a:off x="8763000" y="268826"/>
            <a:ext cx="1676400" cy="427607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GIAI ĐIỆU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ĐỌC MẪU BÀI SỐ 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AT BẬC THANG ĐÔ RÊ M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11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1" name="Picture 10" descr="Kết quả hình ảnh cho nền powerpoint đẹp"/>
          <p:cNvPicPr/>
          <p:nvPr/>
        </p:nvPicPr>
        <p:blipFill>
          <a:blip r:embed="rId2"/>
          <a:srcRect t="3617" b="4847"/>
          <a:stretch/>
        </p:blipFill>
        <p:spPr>
          <a:xfrm>
            <a:off x="-19080" y="0"/>
            <a:ext cx="10991880" cy="6858000"/>
          </a:xfrm>
          <a:prstGeom prst="rect">
            <a:avLst/>
          </a:prstGeom>
          <a:ln w="0">
            <a:noFill/>
          </a:ln>
        </p:spPr>
      </p:pic>
      <p:sp>
        <p:nvSpPr>
          <p:cNvPr id="272" name="Rectangle 1"/>
          <p:cNvSpPr/>
          <p:nvPr/>
        </p:nvSpPr>
        <p:spPr>
          <a:xfrm>
            <a:off x="1192320" y="1928880"/>
            <a:ext cx="8232840" cy="1212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14120" tIns="57240" rIns="114120" bIns="5724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600" b="1" strike="noStrike" spc="-1" dirty="0">
                <a:solidFill>
                  <a:srgbClr val="0000FF"/>
                </a:solidFill>
                <a:latin typeface="Times New Roman"/>
                <a:ea typeface="Times New Roman"/>
              </a:rPr>
              <a:t>ĐỌC NHẠC THEO KÍ HIỆU BÀN TAY</a:t>
            </a:r>
            <a:endParaRPr lang="en-US" sz="3600" b="0" strike="noStrike" spc="-1" dirty="0">
              <a:solidFill>
                <a:srgbClr val="000000"/>
              </a:solidFill>
              <a:latin typeface="Times New Roman"/>
            </a:endParaRPr>
          </a:p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600" b="1" strike="noStrike" spc="-1" dirty="0">
                <a:solidFill>
                  <a:srgbClr val="0000FF"/>
                </a:solidFill>
                <a:latin typeface="Times New Roman"/>
                <a:ea typeface="Times New Roman"/>
              </a:rPr>
              <a:t>KẾT HỢP NHẠC ĐỆM</a:t>
            </a:r>
            <a:endParaRPr lang="en-US" sz="3600" b="0" strike="noStrike" spc="-1" dirty="0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273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74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75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76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277" name="Text Box 10"/>
          <p:cNvSpPr/>
          <p:nvPr/>
        </p:nvSpPr>
        <p:spPr>
          <a:xfrm>
            <a:off x="3129120" y="857160"/>
            <a:ext cx="4286160" cy="5414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spcBef>
                <a:spcPts val="1749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800" b="1" strike="noStrike" spc="-1">
                <a:solidFill>
                  <a:srgbClr val="FF0000"/>
                </a:solidFill>
                <a:latin typeface="Times New Roman"/>
              </a:rPr>
              <a:t>BẬC THANG ĐÔ-RÊ-MI</a:t>
            </a:r>
            <a:endParaRPr lang="en-US" sz="2800" b="0" strike="noStrike" spc="-1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278" name="Picture 2" descr="D:\GIÁO ÁN 1 2020-2021\HÌNH SOẠN GIÁO ÁN\Đọc nhạc\DO RE MI.jpg"/>
          <p:cNvPicPr/>
          <p:nvPr/>
        </p:nvPicPr>
        <p:blipFill>
          <a:blip r:embed="rId4"/>
          <a:stretch/>
        </p:blipFill>
        <p:spPr>
          <a:xfrm>
            <a:off x="1981080" y="3139920"/>
            <a:ext cx="6784920" cy="25117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9" dur="5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Text Box 10"/>
          <p:cNvSpPr/>
          <p:nvPr/>
        </p:nvSpPr>
        <p:spPr>
          <a:xfrm>
            <a:off x="2343240" y="157320"/>
            <a:ext cx="6215040" cy="669596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spcBef>
                <a:spcPts val="2497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600" b="1" strike="noStrike" spc="-1" dirty="0">
                <a:solidFill>
                  <a:srgbClr val="FF0000"/>
                </a:solidFill>
                <a:latin typeface="Times New Roman"/>
              </a:rPr>
              <a:t>BẬC THANG ĐÔ – RÊ - MI</a:t>
            </a:r>
            <a:endParaRPr lang="en-US" sz="3600" b="0" strike="noStrike" spc="-1" dirty="0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280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81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82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83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84" name="Picture 3" descr="D:\GIÁO ÁN 1 2020-2021\HÌNH SOẠN GIÁO ÁN\Đọc nhạc\Picture2 - Copy.jpg"/>
          <p:cNvPicPr/>
          <p:nvPr/>
        </p:nvPicPr>
        <p:blipFill>
          <a:blip r:embed="rId4"/>
          <a:stretch/>
        </p:blipFill>
        <p:spPr>
          <a:xfrm>
            <a:off x="200160" y="785880"/>
            <a:ext cx="10358280" cy="5854680"/>
          </a:xfrm>
          <a:prstGeom prst="rect">
            <a:avLst/>
          </a:prstGeom>
          <a:ln w="0">
            <a:noFill/>
          </a:ln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F22BC25-7D6C-4C37-998E-9E0F47D8A4F3}"/>
              </a:ext>
            </a:extLst>
          </p:cNvPr>
          <p:cNvSpPr/>
          <p:nvPr/>
        </p:nvSpPr>
        <p:spPr>
          <a:xfrm>
            <a:off x="8848620" y="282553"/>
            <a:ext cx="1837500" cy="427607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BẬC THANG ĐÔ RÊ M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5" name="Picture 10" descr="Kết quả hình ảnh cho nền powerpoint đẹp"/>
          <p:cNvPicPr/>
          <p:nvPr/>
        </p:nvPicPr>
        <p:blipFill>
          <a:blip r:embed="rId2"/>
          <a:srcRect t="3617" b="4847"/>
          <a:stretch/>
        </p:blipFill>
        <p:spPr>
          <a:xfrm>
            <a:off x="-19080" y="0"/>
            <a:ext cx="10991880" cy="6858000"/>
          </a:xfrm>
          <a:prstGeom prst="rect">
            <a:avLst/>
          </a:prstGeom>
          <a:ln w="0">
            <a:noFill/>
          </a:ln>
        </p:spPr>
      </p:pic>
      <p:sp>
        <p:nvSpPr>
          <p:cNvPr id="286" name="Rectangle 1"/>
          <p:cNvSpPr/>
          <p:nvPr/>
        </p:nvSpPr>
        <p:spPr>
          <a:xfrm>
            <a:off x="1673855" y="2571840"/>
            <a:ext cx="7275539" cy="177759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14120" tIns="57240" rIns="114120" bIns="5724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5400" b="1" strike="noStrike" spc="-1" dirty="0">
                <a:solidFill>
                  <a:srgbClr val="0000FF"/>
                </a:solidFill>
                <a:latin typeface="Times New Roman"/>
                <a:ea typeface="Times New Roman"/>
              </a:rPr>
              <a:t>ĐỌC NHẠC</a:t>
            </a:r>
            <a:r>
              <a:rPr lang="en-US" sz="5400" spc="-1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lang="en-US" sz="5400" b="1" strike="noStrike" spc="-1" dirty="0">
                <a:solidFill>
                  <a:srgbClr val="0000FF"/>
                </a:solidFill>
                <a:latin typeface="Times New Roman"/>
                <a:ea typeface="Times New Roman"/>
              </a:rPr>
              <a:t>KẾT HỢP</a:t>
            </a:r>
          </a:p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5400" b="1" strike="noStrike" spc="-1" dirty="0">
                <a:solidFill>
                  <a:srgbClr val="0000FF"/>
                </a:solidFill>
                <a:latin typeface="Times New Roman"/>
                <a:ea typeface="Times New Roman"/>
              </a:rPr>
              <a:t>BODY PERCUSSION</a:t>
            </a:r>
            <a:endParaRPr lang="en-US" sz="5400" b="0" strike="noStrike" spc="-1" dirty="0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287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88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89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90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291" name="Text Box 10"/>
          <p:cNvSpPr/>
          <p:nvPr/>
        </p:nvSpPr>
        <p:spPr>
          <a:xfrm>
            <a:off x="3129120" y="1285920"/>
            <a:ext cx="4286160" cy="5414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spcBef>
                <a:spcPts val="1749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800" b="1" strike="noStrike" spc="-1">
                <a:solidFill>
                  <a:srgbClr val="FF0000"/>
                </a:solidFill>
                <a:latin typeface="Times New Roman"/>
              </a:rPr>
              <a:t>BẬC THANG ĐÔ-RÊ-MI</a:t>
            </a:r>
            <a:endParaRPr lang="en-US" sz="28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9" dur="5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2" name="Picture 11" descr="14"/>
          <p:cNvPicPr/>
          <p:nvPr/>
        </p:nvPicPr>
        <p:blipFill>
          <a:blip r:embed="rId3"/>
          <a:srcRect l="11783" t="3337" r="31020" b="8888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pic>
        <p:nvPicPr>
          <p:cNvPr id="293" name="Picture 8" descr="000o"/>
          <p:cNvPicPr/>
          <p:nvPr/>
        </p:nvPicPr>
        <p:blipFill>
          <a:blip r:embed="rId4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94" name="Picture 9" descr="000o"/>
          <p:cNvPicPr/>
          <p:nvPr/>
        </p:nvPicPr>
        <p:blipFill>
          <a:blip r:embed="rId4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95" name="Picture 10" descr="000o"/>
          <p:cNvPicPr/>
          <p:nvPr/>
        </p:nvPicPr>
        <p:blipFill>
          <a:blip r:embed="rId4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96" name="Picture 11" descr="000o"/>
          <p:cNvPicPr/>
          <p:nvPr/>
        </p:nvPicPr>
        <p:blipFill>
          <a:blip r:embed="rId4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297" name="Text Box 10"/>
          <p:cNvSpPr/>
          <p:nvPr/>
        </p:nvSpPr>
        <p:spPr>
          <a:xfrm>
            <a:off x="414360" y="157320"/>
            <a:ext cx="4286160" cy="5414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spcBef>
                <a:spcPts val="1749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800" b="1" strike="noStrike" spc="-1">
                <a:solidFill>
                  <a:srgbClr val="FFFF00"/>
                </a:solidFill>
                <a:latin typeface="Times New Roman"/>
              </a:rPr>
              <a:t>BẬC THANG ĐÔ-RÊ-MI</a:t>
            </a:r>
            <a:endParaRPr lang="en-US" sz="2800" b="0" strike="noStrike" spc="-1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298" name="Picture 9" descr="D:\GIÁO ÁN 1 2020-2021\HÌNH SOẠN GIÁO ÁN\Đọc nhạc\Picture2 - Copy (2) - Copy.jpg"/>
          <p:cNvPicPr/>
          <p:nvPr/>
        </p:nvPicPr>
        <p:blipFill>
          <a:blip r:embed="rId5">
            <a:lum contrast="10000"/>
          </a:blip>
          <a:stretch/>
        </p:blipFill>
        <p:spPr>
          <a:xfrm>
            <a:off x="628560" y="1000080"/>
            <a:ext cx="9637920" cy="4486320"/>
          </a:xfrm>
          <a:prstGeom prst="rect">
            <a:avLst/>
          </a:prstGeom>
          <a:ln w="0">
            <a:noFill/>
          </a:ln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53A557C7-0123-46D3-85DC-E01F1C61F7BC}"/>
              </a:ext>
            </a:extLst>
          </p:cNvPr>
          <p:cNvSpPr/>
          <p:nvPr/>
        </p:nvSpPr>
        <p:spPr>
          <a:xfrm>
            <a:off x="7696200" y="271153"/>
            <a:ext cx="1828800" cy="427607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BẬC THANG ĐÔ RÊ M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6" name="Picture 11" descr="14"/>
          <p:cNvPicPr/>
          <p:nvPr/>
        </p:nvPicPr>
        <p:blipFill>
          <a:blip r:embed="rId2"/>
          <a:srcRect l="11783" t="3337" r="31020" b="8888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pic>
        <p:nvPicPr>
          <p:cNvPr id="307" name="Content Placeholder 3"/>
          <p:cNvPicPr/>
          <p:nvPr/>
        </p:nvPicPr>
        <p:blipFill>
          <a:blip r:embed="rId3"/>
          <a:stretch/>
        </p:blipFill>
        <p:spPr>
          <a:xfrm>
            <a:off x="334800" y="993600"/>
            <a:ext cx="4158000" cy="4658040"/>
          </a:xfrm>
          <a:prstGeom prst="rect">
            <a:avLst/>
          </a:prstGeom>
          <a:ln w="0">
            <a:noFill/>
          </a:ln>
        </p:spPr>
      </p:pic>
      <p:sp>
        <p:nvSpPr>
          <p:cNvPr id="308" name="Text Box 9"/>
          <p:cNvSpPr/>
          <p:nvPr/>
        </p:nvSpPr>
        <p:spPr>
          <a:xfrm>
            <a:off x="414360" y="1000080"/>
            <a:ext cx="2571840" cy="4806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>
              <a:spcBef>
                <a:spcPts val="15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1" strike="noStrike" spc="-1">
                <a:solidFill>
                  <a:srgbClr val="1713CB"/>
                </a:solidFill>
                <a:latin typeface="Times New Roman"/>
                <a:ea typeface="Times New Roman"/>
              </a:rPr>
              <a:t>Ôn tập bài hát:</a:t>
            </a:r>
            <a:endParaRPr lang="en-US" sz="2400" b="0" strike="noStrike" spc="-1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309" name="Picture 8" descr="000o"/>
          <p:cNvPicPr/>
          <p:nvPr/>
        </p:nvPicPr>
        <p:blipFill>
          <a:blip r:embed="rId4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310" name="Picture 9" descr="000o"/>
          <p:cNvPicPr/>
          <p:nvPr/>
        </p:nvPicPr>
        <p:blipFill>
          <a:blip r:embed="rId4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311" name="Picture 10" descr="000o"/>
          <p:cNvPicPr/>
          <p:nvPr/>
        </p:nvPicPr>
        <p:blipFill>
          <a:blip r:embed="rId4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312" name="Picture 11" descr="000o"/>
          <p:cNvPicPr/>
          <p:nvPr/>
        </p:nvPicPr>
        <p:blipFill>
          <a:blip r:embed="rId4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313" name="Text Box 9"/>
          <p:cNvSpPr/>
          <p:nvPr/>
        </p:nvSpPr>
        <p:spPr>
          <a:xfrm>
            <a:off x="414360" y="1928880"/>
            <a:ext cx="2643120" cy="4806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>
              <a:spcBef>
                <a:spcPts val="15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1" strike="noStrike" spc="-1">
                <a:solidFill>
                  <a:srgbClr val="1713CB"/>
                </a:solidFill>
                <a:latin typeface="Times New Roman"/>
                <a:ea typeface="Times New Roman"/>
              </a:rPr>
              <a:t>Ôn tập đọc nhạc:</a:t>
            </a:r>
            <a:endParaRPr lang="en-US" sz="24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14" name="Rectangle 3"/>
          <p:cNvSpPr/>
          <p:nvPr/>
        </p:nvSpPr>
        <p:spPr>
          <a:xfrm>
            <a:off x="4700520" y="222120"/>
            <a:ext cx="1457280" cy="60228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200" b="1" strike="noStrike" spc="-1" dirty="0" err="1">
                <a:solidFill>
                  <a:srgbClr val="FF0000"/>
                </a:solidFill>
                <a:latin typeface="Times New Roman"/>
                <a:ea typeface="Times New Roman"/>
              </a:rPr>
              <a:t>Tiết</a:t>
            </a:r>
            <a:r>
              <a:rPr lang="en-US" sz="3200" b="1" strike="noStrike" spc="-1" dirty="0">
                <a:solidFill>
                  <a:srgbClr val="FF0000"/>
                </a:solidFill>
                <a:latin typeface="Times New Roman"/>
                <a:ea typeface="Times New Roman"/>
              </a:rPr>
              <a:t> 3</a:t>
            </a:r>
            <a:endParaRPr lang="en-US" sz="3200" b="0" strike="noStrike" spc="-1" dirty="0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315" name="Picture 2" descr="D:\GIÁO ÁN 1 2020-2021\HÌNH SOẠN GIÁO ÁN\Đọc nhạc\Bậc thang Đô - Rê - Mi - Copy.jpg"/>
          <p:cNvPicPr/>
          <p:nvPr/>
        </p:nvPicPr>
        <p:blipFill>
          <a:blip r:embed="rId5">
            <a:lum contrast="30000"/>
          </a:blip>
          <a:srcRect l="4255" t="3126" r="2127"/>
          <a:stretch/>
        </p:blipFill>
        <p:spPr>
          <a:xfrm>
            <a:off x="4486320" y="1643040"/>
            <a:ext cx="6046920" cy="3767040"/>
          </a:xfrm>
          <a:prstGeom prst="rect">
            <a:avLst/>
          </a:prstGeom>
          <a:ln w="0">
            <a:noFill/>
          </a:ln>
        </p:spPr>
      </p:pic>
      <p:sp>
        <p:nvSpPr>
          <p:cNvPr id="316" name="Text Box 10"/>
          <p:cNvSpPr/>
          <p:nvPr/>
        </p:nvSpPr>
        <p:spPr>
          <a:xfrm>
            <a:off x="1986120" y="1405080"/>
            <a:ext cx="3786120" cy="5414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spcBef>
                <a:spcPts val="1749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800" b="1" strike="noStrike" spc="-1">
                <a:solidFill>
                  <a:srgbClr val="000000"/>
                </a:solidFill>
                <a:latin typeface="Times New Roman"/>
              </a:rPr>
              <a:t>VÀO RỪNG HOA</a:t>
            </a:r>
            <a:endParaRPr lang="en-US" sz="2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17" name="Text Box 10"/>
          <p:cNvSpPr/>
          <p:nvPr/>
        </p:nvSpPr>
        <p:spPr>
          <a:xfrm>
            <a:off x="1414440" y="2286000"/>
            <a:ext cx="4857840" cy="5414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spcBef>
                <a:spcPts val="1749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800" b="1" strike="noStrike" spc="-1">
                <a:solidFill>
                  <a:srgbClr val="000000"/>
                </a:solidFill>
                <a:latin typeface="Times New Roman"/>
              </a:rPr>
              <a:t>BẬC THANG ĐÔ – RÊ - MI</a:t>
            </a:r>
            <a:endParaRPr lang="en-US" sz="28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2" dur="5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8" dur="50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9" dur="50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3" dur="5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4" dur="5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2" descr="D:\GIÁO ÁN 1 2020-2021\HÌNH SOẠN GIÁO ÁN\Chủ đề\Untitled.png"/>
          <p:cNvPicPr/>
          <p:nvPr/>
        </p:nvPicPr>
        <p:blipFill>
          <a:blip r:embed="rId2">
            <a:lum contrast="30000"/>
          </a:blip>
          <a:stretch/>
        </p:blipFill>
        <p:spPr>
          <a:xfrm>
            <a:off x="0" y="0"/>
            <a:ext cx="5410620" cy="6858000"/>
          </a:xfrm>
          <a:prstGeom prst="rect">
            <a:avLst/>
          </a:prstGeom>
          <a:ln w="0">
            <a:noFill/>
          </a:ln>
        </p:spPr>
      </p:pic>
      <p:pic>
        <p:nvPicPr>
          <p:cNvPr id="49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50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51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52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5" name="Rectangle 5">
            <a:extLst>
              <a:ext uri="{FF2B5EF4-FFF2-40B4-BE49-F238E27FC236}">
                <a16:creationId xmlns:a16="http://schemas.microsoft.com/office/drawing/2014/main" id="{642FE37B-1C8B-C852-67D4-323D9F8899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5786" y="6016382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3750CF9-6506-F4C0-8173-3644C1DA9E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62493" y="1504703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3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9BB98FF-9384-28A8-EFDA-908E3E4817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4981" y="2176544"/>
            <a:ext cx="3886200" cy="353845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9658135-47FA-A632-0EFB-202A3C0AD02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0304" y="102451"/>
            <a:ext cx="5398730" cy="1497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69425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2" descr="D:\GIÁO ÁN 1 2020-2021\HÌNH SOẠN GIÁO ÁN\Chủ đề\Untitled.png"/>
          <p:cNvPicPr/>
          <p:nvPr/>
        </p:nvPicPr>
        <p:blipFill>
          <a:blip r:embed="rId2">
            <a:lum contrast="30000"/>
          </a:blip>
          <a:stretch/>
        </p:blipFill>
        <p:spPr>
          <a:xfrm>
            <a:off x="0" y="0"/>
            <a:ext cx="5410620" cy="6858000"/>
          </a:xfrm>
          <a:prstGeom prst="rect">
            <a:avLst/>
          </a:prstGeom>
          <a:ln w="0">
            <a:noFill/>
          </a:ln>
        </p:spPr>
      </p:pic>
      <p:pic>
        <p:nvPicPr>
          <p:cNvPr id="49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50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51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52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5" name="Rectangle 5">
            <a:extLst>
              <a:ext uri="{FF2B5EF4-FFF2-40B4-BE49-F238E27FC236}">
                <a16:creationId xmlns:a16="http://schemas.microsoft.com/office/drawing/2014/main" id="{642FE37B-1C8B-C852-67D4-323D9F8899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5786" y="6016382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3750CF9-6506-F4C0-8173-3644C1DA9E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62493" y="1504703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3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9BB98FF-9384-28A8-EFDA-908E3E4817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4981" y="2176544"/>
            <a:ext cx="3886200" cy="353845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9658135-47FA-A632-0EFB-202A3C0AD02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0304" y="102451"/>
            <a:ext cx="5398730" cy="1497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0663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9" descr="Kết quả hình ảnh cho nền powerpoint đẹp"/>
          <p:cNvPicPr/>
          <p:nvPr/>
        </p:nvPicPr>
        <p:blipFill>
          <a:blip r:embed="rId2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sp>
        <p:nvSpPr>
          <p:cNvPr id="51" name="Rectangle 5"/>
          <p:cNvSpPr/>
          <p:nvPr/>
        </p:nvSpPr>
        <p:spPr>
          <a:xfrm>
            <a:off x="3772080" y="857160"/>
            <a:ext cx="3482640" cy="876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5000" b="1" strike="noStrike" spc="-1">
                <a:solidFill>
                  <a:srgbClr val="C00000"/>
                </a:solidFill>
                <a:latin typeface="Times New Roman"/>
                <a:ea typeface="Times New Roman"/>
              </a:rPr>
              <a:t>ÂM NHẠC</a:t>
            </a:r>
            <a:endParaRPr lang="en-US" sz="50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2" name="Rectangle 6"/>
          <p:cNvSpPr/>
          <p:nvPr/>
        </p:nvSpPr>
        <p:spPr>
          <a:xfrm>
            <a:off x="1128600" y="2000160"/>
            <a:ext cx="9001080" cy="2629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>
              <a:buClr>
                <a:srgbClr val="1713CB"/>
              </a:buClr>
              <a:buFont typeface="Times New Roman"/>
              <a:buChar char="-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Times New Roman"/>
            </a:endParaRPr>
          </a:p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9600" b="1" strike="noStrike" spc="-1">
                <a:solidFill>
                  <a:srgbClr val="1713CB"/>
                </a:solidFill>
                <a:latin typeface="Times New Roman"/>
                <a:ea typeface="Times New Roman"/>
              </a:rPr>
              <a:t>KHỞI ĐỘNG</a:t>
            </a:r>
            <a:r>
              <a:rPr lang="en-US" sz="5400" b="1" i="1" strike="noStrike" spc="-1">
                <a:solidFill>
                  <a:srgbClr val="1713CB"/>
                </a:solidFill>
                <a:latin typeface="Times New Roman"/>
                <a:ea typeface="Times New Roman"/>
              </a:rPr>
              <a:t>                                </a:t>
            </a:r>
            <a:endParaRPr lang="en-US" sz="5400" b="0" strike="noStrike" spc="-1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53" name="Picture 4" descr="pcp_download_120"/>
          <p:cNvPicPr/>
          <p:nvPr/>
        </p:nvPicPr>
        <p:blipFill>
          <a:blip r:embed="rId3"/>
          <a:stretch/>
        </p:blipFill>
        <p:spPr>
          <a:xfrm>
            <a:off x="3343320" y="714240"/>
            <a:ext cx="522360" cy="1071720"/>
          </a:xfrm>
          <a:prstGeom prst="rect">
            <a:avLst/>
          </a:prstGeom>
          <a:ln w="0">
            <a:noFill/>
          </a:ln>
        </p:spPr>
      </p:pic>
      <p:pic>
        <p:nvPicPr>
          <p:cNvPr id="54" name="Picture 14" descr="AG00130_"/>
          <p:cNvPicPr/>
          <p:nvPr/>
        </p:nvPicPr>
        <p:blipFill>
          <a:blip r:embed="rId4"/>
          <a:stretch/>
        </p:blipFill>
        <p:spPr>
          <a:xfrm rot="13789200">
            <a:off x="6188760" y="4620240"/>
            <a:ext cx="1054080" cy="766800"/>
          </a:xfrm>
          <a:prstGeom prst="rect">
            <a:avLst/>
          </a:prstGeom>
          <a:ln w="0">
            <a:noFill/>
          </a:ln>
        </p:spPr>
      </p:pic>
      <p:pic>
        <p:nvPicPr>
          <p:cNvPr id="55" name="Picture 8" descr="000o"/>
          <p:cNvPicPr/>
          <p:nvPr/>
        </p:nvPicPr>
        <p:blipFill>
          <a:blip r:embed="rId5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56" name="Picture 9" descr="000o"/>
          <p:cNvPicPr/>
          <p:nvPr/>
        </p:nvPicPr>
        <p:blipFill>
          <a:blip r:embed="rId5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57" name="Picture 10" descr="000o"/>
          <p:cNvPicPr/>
          <p:nvPr/>
        </p:nvPicPr>
        <p:blipFill>
          <a:blip r:embed="rId5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58" name="Picture 11" descr="000o"/>
          <p:cNvPicPr/>
          <p:nvPr/>
        </p:nvPicPr>
        <p:blipFill>
          <a:blip r:embed="rId5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1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 additive="repl">
                                        <p:cTn id="1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V.A – Đàn Gà Con (mp3cut.net).mp3"/>
          <p:cNvPicPr/>
          <p:nvPr/>
        </p:nvPicPr>
        <p:blipFill>
          <a:blip r:embed="rId2"/>
          <a:stretch/>
        </p:blipFill>
        <p:spPr>
          <a:xfrm>
            <a:off x="2143080" y="2571840"/>
            <a:ext cx="365040" cy="304560"/>
          </a:xfrm>
          <a:prstGeom prst="rect">
            <a:avLst/>
          </a:prstGeom>
          <a:ln w="0">
            <a:noFill/>
          </a:ln>
        </p:spPr>
      </p:pic>
      <p:pic>
        <p:nvPicPr>
          <p:cNvPr id="60" name="Sang Xuan Doc Tau dan tranh - Linh Thao (mp3cut.net).mp3"/>
          <p:cNvPicPr/>
          <p:nvPr/>
        </p:nvPicPr>
        <p:blipFill>
          <a:blip r:embed="rId3"/>
          <a:stretch/>
        </p:blipFill>
        <p:spPr>
          <a:xfrm>
            <a:off x="5022720" y="1042920"/>
            <a:ext cx="1079640" cy="822240"/>
          </a:xfrm>
          <a:prstGeom prst="rect">
            <a:avLst/>
          </a:prstGeom>
          <a:ln w="0">
            <a:noFill/>
          </a:ln>
        </p:spPr>
      </p:pic>
      <p:pic>
        <p:nvPicPr>
          <p:cNvPr id="61" name="Picture 14"/>
          <p:cNvPicPr/>
          <p:nvPr/>
        </p:nvPicPr>
        <p:blipFill>
          <a:blip r:embed="rId4"/>
          <a:stretch/>
        </p:blipFill>
        <p:spPr>
          <a:xfrm>
            <a:off x="0" y="-7920"/>
            <a:ext cx="10972800" cy="6865920"/>
          </a:xfrm>
          <a:prstGeom prst="rect">
            <a:avLst/>
          </a:prstGeom>
          <a:ln w="0">
            <a:noFill/>
          </a:ln>
        </p:spPr>
      </p:pic>
      <p:sp>
        <p:nvSpPr>
          <p:cNvPr id="62" name="Rectangle 63"/>
          <p:cNvSpPr/>
          <p:nvPr/>
        </p:nvSpPr>
        <p:spPr>
          <a:xfrm rot="5400000">
            <a:off x="1678680" y="5450760"/>
            <a:ext cx="928800" cy="171360"/>
          </a:xfrm>
          <a:prstGeom prst="rect">
            <a:avLst/>
          </a:prstGeom>
          <a:gradFill rotWithShape="0">
            <a:gsLst>
              <a:gs pos="0">
                <a:srgbClr val="CFCFCF"/>
              </a:gs>
              <a:gs pos="100000">
                <a:srgbClr val="5F5F5F"/>
              </a:gs>
            </a:gsLst>
            <a:lin ang="1080000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3" name="Rectangle 63"/>
          <p:cNvSpPr/>
          <p:nvPr/>
        </p:nvSpPr>
        <p:spPr>
          <a:xfrm rot="5400000">
            <a:off x="7250760" y="1227960"/>
            <a:ext cx="928800" cy="171360"/>
          </a:xfrm>
          <a:prstGeom prst="rect">
            <a:avLst/>
          </a:prstGeom>
          <a:gradFill rotWithShape="0">
            <a:gsLst>
              <a:gs pos="0">
                <a:srgbClr val="CFCFCF"/>
              </a:gs>
              <a:gs pos="100000">
                <a:srgbClr val="5F5F5F"/>
              </a:gs>
            </a:gsLst>
            <a:lin ang="1080000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64" name="Group 5"/>
          <p:cNvPicPr/>
          <p:nvPr/>
        </p:nvPicPr>
        <p:blipFill>
          <a:blip r:embed="rId5"/>
          <a:stretch/>
        </p:blipFill>
        <p:spPr>
          <a:xfrm>
            <a:off x="2730600" y="5913360"/>
            <a:ext cx="6224400" cy="785880"/>
          </a:xfrm>
          <a:prstGeom prst="rect">
            <a:avLst/>
          </a:prstGeom>
          <a:ln w="0">
            <a:noFill/>
          </a:ln>
        </p:spPr>
      </p:pic>
      <p:grpSp>
        <p:nvGrpSpPr>
          <p:cNvPr id="65" name="AutoShape 17"/>
          <p:cNvGrpSpPr/>
          <p:nvPr/>
        </p:nvGrpSpPr>
        <p:grpSpPr>
          <a:xfrm>
            <a:off x="512640" y="165240"/>
            <a:ext cx="10026720" cy="1096920"/>
            <a:chOff x="512640" y="165240"/>
            <a:chExt cx="10026720" cy="1096920"/>
          </a:xfrm>
        </p:grpSpPr>
        <p:pic>
          <p:nvPicPr>
            <p:cNvPr id="66" name="AutoShape 17"/>
            <p:cNvPicPr/>
            <p:nvPr/>
          </p:nvPicPr>
          <p:blipFill>
            <a:blip r:embed="rId6"/>
            <a:stretch/>
          </p:blipFill>
          <p:spPr>
            <a:xfrm>
              <a:off x="512640" y="165240"/>
              <a:ext cx="10026720" cy="109692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67" name="Freeform 66"/>
            <p:cNvSpPr/>
            <p:nvPr/>
          </p:nvSpPr>
          <p:spPr>
            <a:xfrm>
              <a:off x="733320" y="351000"/>
              <a:ext cx="9552240" cy="655560"/>
            </a:xfrm>
            <a:custGeom>
              <a:avLst/>
              <a:gdLst/>
              <a:ahLst/>
              <a:cxn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grpSp>
        <p:nvGrpSpPr>
          <p:cNvPr id="68" name="Group 27"/>
          <p:cNvGrpSpPr/>
          <p:nvPr/>
        </p:nvGrpSpPr>
        <p:grpSpPr>
          <a:xfrm>
            <a:off x="1542960" y="5848200"/>
            <a:ext cx="1190880" cy="930240"/>
            <a:chOff x="1542960" y="5848200"/>
            <a:chExt cx="1190880" cy="930240"/>
          </a:xfrm>
        </p:grpSpPr>
        <p:sp>
          <p:nvSpPr>
            <p:cNvPr id="69" name="AutoShape 28"/>
            <p:cNvSpPr/>
            <p:nvPr/>
          </p:nvSpPr>
          <p:spPr>
            <a:xfrm rot="16200000">
              <a:off x="1525320" y="6289560"/>
              <a:ext cx="157320" cy="122400"/>
            </a:xfrm>
            <a:custGeom>
              <a:avLst/>
              <a:gdLst/>
              <a:ahLst/>
              <a:cxnLst/>
              <a:rect l="0" t="0" r="r" b="b"/>
              <a:pathLst>
                <a:path w="439" h="342">
                  <a:moveTo>
                    <a:pt x="333" y="341"/>
                  </a:moveTo>
                  <a:lnTo>
                    <a:pt x="333" y="341"/>
                  </a:lnTo>
                  <a:lnTo>
                    <a:pt x="438" y="341"/>
                  </a:lnTo>
                  <a:lnTo>
                    <a:pt x="219" y="0"/>
                  </a:lnTo>
                  <a:lnTo>
                    <a:pt x="0" y="341"/>
                  </a:lnTo>
                  <a:lnTo>
                    <a:pt x="106" y="341"/>
                  </a:lnTo>
                  <a:lnTo>
                    <a:pt x="106" y="341"/>
                  </a:lnTo>
                  <a:lnTo>
                    <a:pt x="333" y="34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54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0" name="AutoShape 29"/>
            <p:cNvSpPr/>
            <p:nvPr/>
          </p:nvSpPr>
          <p:spPr>
            <a:xfrm rot="5400000">
              <a:off x="2593800" y="6271920"/>
              <a:ext cx="157320" cy="122400"/>
            </a:xfrm>
            <a:custGeom>
              <a:avLst/>
              <a:gdLst/>
              <a:ahLst/>
              <a:cxnLst/>
              <a:rect l="0" t="0" r="r" b="b"/>
              <a:pathLst>
                <a:path w="439" h="342">
                  <a:moveTo>
                    <a:pt x="333" y="341"/>
                  </a:moveTo>
                  <a:lnTo>
                    <a:pt x="333" y="341"/>
                  </a:lnTo>
                  <a:lnTo>
                    <a:pt x="438" y="341"/>
                  </a:lnTo>
                  <a:lnTo>
                    <a:pt x="219" y="0"/>
                  </a:lnTo>
                  <a:lnTo>
                    <a:pt x="0" y="341"/>
                  </a:lnTo>
                  <a:lnTo>
                    <a:pt x="106" y="341"/>
                  </a:lnTo>
                  <a:lnTo>
                    <a:pt x="106" y="341"/>
                  </a:lnTo>
                  <a:lnTo>
                    <a:pt x="333" y="34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16206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1" name="AutoShape 30"/>
            <p:cNvSpPr/>
            <p:nvPr/>
          </p:nvSpPr>
          <p:spPr>
            <a:xfrm rot="10800000">
              <a:off x="2048040" y="6673680"/>
              <a:ext cx="180720" cy="104760"/>
            </a:xfrm>
            <a:custGeom>
              <a:avLst/>
              <a:gdLst/>
              <a:ahLst/>
              <a:cxnLst/>
              <a:rect l="0" t="0" r="r" b="b"/>
              <a:pathLst>
                <a:path w="504" h="293">
                  <a:moveTo>
                    <a:pt x="382" y="292"/>
                  </a:moveTo>
                  <a:lnTo>
                    <a:pt x="382" y="292"/>
                  </a:lnTo>
                  <a:lnTo>
                    <a:pt x="503" y="292"/>
                  </a:lnTo>
                  <a:lnTo>
                    <a:pt x="252" y="0"/>
                  </a:lnTo>
                  <a:lnTo>
                    <a:pt x="0" y="292"/>
                  </a:lnTo>
                  <a:lnTo>
                    <a:pt x="122" y="292"/>
                  </a:lnTo>
                  <a:lnTo>
                    <a:pt x="122" y="292"/>
                  </a:lnTo>
                  <a:lnTo>
                    <a:pt x="382" y="292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108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2" name="Oval 31"/>
            <p:cNvSpPr/>
            <p:nvPr/>
          </p:nvSpPr>
          <p:spPr>
            <a:xfrm>
              <a:off x="1664640" y="5848200"/>
              <a:ext cx="955080" cy="825480"/>
            </a:xfrm>
            <a:prstGeom prst="ellipse">
              <a:avLst/>
            </a:prstGeom>
            <a:gradFill rotWithShape="0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/>
            </a:gradFill>
            <a:ln w="57240">
              <a:solidFill>
                <a:srgbClr val="FFFF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3" name="Oval 32"/>
            <p:cNvSpPr/>
            <p:nvPr/>
          </p:nvSpPr>
          <p:spPr>
            <a:xfrm>
              <a:off x="1719000" y="5894640"/>
              <a:ext cx="845640" cy="730800"/>
            </a:xfrm>
            <a:prstGeom prst="ellipse">
              <a:avLst/>
            </a:prstGeom>
            <a:gradFill rotWithShape="0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4" name="Oval 33"/>
            <p:cNvSpPr/>
            <p:nvPr/>
          </p:nvSpPr>
          <p:spPr>
            <a:xfrm>
              <a:off x="1769760" y="5938560"/>
              <a:ext cx="258840" cy="519120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50000">
                  <a:srgbClr val="009999"/>
                </a:gs>
                <a:gs pos="100000">
                  <a:srgbClr val="FFFFFF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sp>
        <p:nvSpPr>
          <p:cNvPr id="75" name="Text Box 26"/>
          <p:cNvSpPr/>
          <p:nvPr/>
        </p:nvSpPr>
        <p:spPr>
          <a:xfrm>
            <a:off x="1057320" y="343080"/>
            <a:ext cx="9109080" cy="5814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200" b="1" strike="noStrike" spc="-1">
                <a:solidFill>
                  <a:srgbClr val="0000FF"/>
                </a:solidFill>
                <a:latin typeface="Times New Roman"/>
                <a:ea typeface="Times New Roman"/>
              </a:rPr>
              <a:t>Nhìn hình đoán tên bài hát?</a:t>
            </a:r>
            <a:endParaRPr lang="en-US" sz="3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76" name="Rectangle 122"/>
          <p:cNvSpPr/>
          <p:nvPr/>
        </p:nvSpPr>
        <p:spPr>
          <a:xfrm>
            <a:off x="1542960" y="1239840"/>
            <a:ext cx="8143920" cy="4475160"/>
          </a:xfrm>
          <a:prstGeom prst="rect">
            <a:avLst/>
          </a:prstGeom>
          <a:solidFill>
            <a:srgbClr val="000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pSp>
        <p:nvGrpSpPr>
          <p:cNvPr id="77" name="Group 79"/>
          <p:cNvGrpSpPr/>
          <p:nvPr/>
        </p:nvGrpSpPr>
        <p:grpSpPr>
          <a:xfrm>
            <a:off x="1800360" y="1293840"/>
            <a:ext cx="7629480" cy="4206960"/>
            <a:chOff x="1800360" y="1293840"/>
            <a:chExt cx="7629480" cy="4206960"/>
          </a:xfrm>
        </p:grpSpPr>
        <p:sp>
          <p:nvSpPr>
            <p:cNvPr id="78" name="Rectangle 18"/>
            <p:cNvSpPr/>
            <p:nvPr/>
          </p:nvSpPr>
          <p:spPr>
            <a:xfrm>
              <a:off x="1800360" y="1514520"/>
              <a:ext cx="7629480" cy="3986280"/>
            </a:xfrm>
            <a:prstGeom prst="rect">
              <a:avLst/>
            </a:prstGeom>
            <a:solidFill>
              <a:srgbClr val="FFFFFF"/>
            </a:solidFill>
            <a:ln w="0">
              <a:noFill/>
            </a:ln>
            <a:effectLst>
              <a:outerShdw dist="23040" dir="5400000">
                <a:srgbClr val="808080">
                  <a:alpha val="35000"/>
                </a:srgb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grpSp>
          <p:nvGrpSpPr>
            <p:cNvPr id="79" name="Group 6"/>
            <p:cNvGrpSpPr/>
            <p:nvPr/>
          </p:nvGrpSpPr>
          <p:grpSpPr>
            <a:xfrm>
              <a:off x="2094840" y="1293840"/>
              <a:ext cx="7264080" cy="353160"/>
              <a:chOff x="2094840" y="1293840"/>
              <a:chExt cx="7264080" cy="353160"/>
            </a:xfrm>
          </p:grpSpPr>
          <p:grpSp>
            <p:nvGrpSpPr>
              <p:cNvPr id="80" name="Gruppe 165"/>
              <p:cNvGrpSpPr/>
              <p:nvPr/>
            </p:nvGrpSpPr>
            <p:grpSpPr>
              <a:xfrm>
                <a:off x="5636880" y="1293840"/>
                <a:ext cx="3722040" cy="353160"/>
                <a:chOff x="5636880" y="1293840"/>
                <a:chExt cx="3722040" cy="353160"/>
              </a:xfrm>
            </p:grpSpPr>
            <p:grpSp>
              <p:nvGrpSpPr>
                <p:cNvPr id="81" name="Gruppe 131"/>
                <p:cNvGrpSpPr/>
                <p:nvPr/>
              </p:nvGrpSpPr>
              <p:grpSpPr>
                <a:xfrm>
                  <a:off x="8903160" y="1296720"/>
                  <a:ext cx="455760" cy="350280"/>
                  <a:chOff x="8903160" y="1296720"/>
                  <a:chExt cx="455760" cy="350280"/>
                </a:xfrm>
              </p:grpSpPr>
              <p:grpSp>
                <p:nvGrpSpPr>
                  <p:cNvPr id="82" name="Freeform 149"/>
                  <p:cNvGrpSpPr/>
                  <p:nvPr/>
                </p:nvGrpSpPr>
                <p:grpSpPr>
                  <a:xfrm>
                    <a:off x="9159480" y="1548000"/>
                    <a:ext cx="179280" cy="99000"/>
                    <a:chOff x="9159480" y="1548000"/>
                    <a:chExt cx="179280" cy="99000"/>
                  </a:xfrm>
                </p:grpSpPr>
                <p:pic>
                  <p:nvPicPr>
                    <p:cNvPr id="83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9159480" y="1548000"/>
                      <a:ext cx="179280" cy="990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84" name="Freeform 83"/>
                    <p:cNvSpPr/>
                    <p:nvPr/>
                  </p:nvSpPr>
                  <p:spPr>
                    <a:xfrm>
                      <a:off x="9174240" y="1565640"/>
                      <a:ext cx="150120" cy="658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85" name="Freeform 191"/>
                  <p:cNvSpPr/>
                  <p:nvPr/>
                </p:nvSpPr>
                <p:spPr>
                  <a:xfrm>
                    <a:off x="8903160" y="1296720"/>
                    <a:ext cx="45576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86" name="Gruppe 132"/>
                <p:cNvGrpSpPr/>
                <p:nvPr/>
              </p:nvGrpSpPr>
              <p:grpSpPr>
                <a:xfrm>
                  <a:off x="8579160" y="1296720"/>
                  <a:ext cx="458640" cy="350280"/>
                  <a:chOff x="8579160" y="1296720"/>
                  <a:chExt cx="458640" cy="350280"/>
                </a:xfrm>
              </p:grpSpPr>
              <p:grpSp>
                <p:nvGrpSpPr>
                  <p:cNvPr id="87" name="Freeform 149"/>
                  <p:cNvGrpSpPr/>
                  <p:nvPr/>
                </p:nvGrpSpPr>
                <p:grpSpPr>
                  <a:xfrm>
                    <a:off x="8799480" y="1548000"/>
                    <a:ext cx="201600" cy="99000"/>
                    <a:chOff x="8799480" y="1548000"/>
                    <a:chExt cx="201600" cy="99000"/>
                  </a:xfrm>
                </p:grpSpPr>
                <p:pic>
                  <p:nvPicPr>
                    <p:cNvPr id="88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8799480" y="1548000"/>
                      <a:ext cx="201600" cy="990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89" name="Freeform 88"/>
                    <p:cNvSpPr/>
                    <p:nvPr/>
                  </p:nvSpPr>
                  <p:spPr>
                    <a:xfrm>
                      <a:off x="8818560" y="1565640"/>
                      <a:ext cx="163800" cy="658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90" name="Freeform 191"/>
                  <p:cNvSpPr/>
                  <p:nvPr/>
                </p:nvSpPr>
                <p:spPr>
                  <a:xfrm>
                    <a:off x="8579160" y="1296720"/>
                    <a:ext cx="45864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91" name="Gruppe 135"/>
                <p:cNvGrpSpPr/>
                <p:nvPr/>
              </p:nvGrpSpPr>
              <p:grpSpPr>
                <a:xfrm>
                  <a:off x="8249400" y="1296720"/>
                  <a:ext cx="455760" cy="350280"/>
                  <a:chOff x="8249400" y="1296720"/>
                  <a:chExt cx="455760" cy="350280"/>
                </a:xfrm>
              </p:grpSpPr>
              <p:grpSp>
                <p:nvGrpSpPr>
                  <p:cNvPr id="92" name="Freeform 149"/>
                  <p:cNvGrpSpPr/>
                  <p:nvPr/>
                </p:nvGrpSpPr>
                <p:grpSpPr>
                  <a:xfrm>
                    <a:off x="8484480" y="1548000"/>
                    <a:ext cx="178200" cy="99000"/>
                    <a:chOff x="8484480" y="1548000"/>
                    <a:chExt cx="178200" cy="99000"/>
                  </a:xfrm>
                </p:grpSpPr>
                <p:pic>
                  <p:nvPicPr>
                    <p:cNvPr id="93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8484480" y="1548000"/>
                      <a:ext cx="178200" cy="990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94" name="Freeform 93"/>
                    <p:cNvSpPr/>
                    <p:nvPr/>
                  </p:nvSpPr>
                  <p:spPr>
                    <a:xfrm>
                      <a:off x="8498880" y="1565640"/>
                      <a:ext cx="149040" cy="658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95" name="Freeform 191"/>
                  <p:cNvSpPr/>
                  <p:nvPr/>
                </p:nvSpPr>
                <p:spPr>
                  <a:xfrm>
                    <a:off x="8249400" y="1296720"/>
                    <a:ext cx="45576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96" name="Gruppe 138"/>
                <p:cNvGrpSpPr/>
                <p:nvPr/>
              </p:nvGrpSpPr>
              <p:grpSpPr>
                <a:xfrm>
                  <a:off x="7922160" y="1296720"/>
                  <a:ext cx="455760" cy="350280"/>
                  <a:chOff x="7922160" y="1296720"/>
                  <a:chExt cx="455760" cy="350280"/>
                </a:xfrm>
              </p:grpSpPr>
              <p:grpSp>
                <p:nvGrpSpPr>
                  <p:cNvPr id="97" name="Freeform 149"/>
                  <p:cNvGrpSpPr/>
                  <p:nvPr/>
                </p:nvGrpSpPr>
                <p:grpSpPr>
                  <a:xfrm>
                    <a:off x="8177760" y="1548000"/>
                    <a:ext cx="200160" cy="99000"/>
                    <a:chOff x="8177760" y="1548000"/>
                    <a:chExt cx="200160" cy="99000"/>
                  </a:xfrm>
                </p:grpSpPr>
                <p:pic>
                  <p:nvPicPr>
                    <p:cNvPr id="98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8177760" y="1548000"/>
                      <a:ext cx="200160" cy="990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99" name="Freeform 98"/>
                    <p:cNvSpPr/>
                    <p:nvPr/>
                  </p:nvSpPr>
                  <p:spPr>
                    <a:xfrm>
                      <a:off x="8196480" y="1565640"/>
                      <a:ext cx="162360" cy="658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00" name="Freeform 191"/>
                  <p:cNvSpPr/>
                  <p:nvPr/>
                </p:nvSpPr>
                <p:spPr>
                  <a:xfrm>
                    <a:off x="7922160" y="1296720"/>
                    <a:ext cx="45072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01" name="Gruppe 141"/>
                <p:cNvGrpSpPr/>
                <p:nvPr/>
              </p:nvGrpSpPr>
              <p:grpSpPr>
                <a:xfrm>
                  <a:off x="7598520" y="1296720"/>
                  <a:ext cx="455760" cy="350280"/>
                  <a:chOff x="7598520" y="1296720"/>
                  <a:chExt cx="455760" cy="350280"/>
                </a:xfrm>
              </p:grpSpPr>
              <p:grpSp>
                <p:nvGrpSpPr>
                  <p:cNvPr id="102" name="Freeform 149"/>
                  <p:cNvGrpSpPr/>
                  <p:nvPr/>
                </p:nvGrpSpPr>
                <p:grpSpPr>
                  <a:xfrm>
                    <a:off x="7840080" y="1548000"/>
                    <a:ext cx="183960" cy="99000"/>
                    <a:chOff x="7840080" y="1548000"/>
                    <a:chExt cx="183960" cy="99000"/>
                  </a:xfrm>
                </p:grpSpPr>
                <p:pic>
                  <p:nvPicPr>
                    <p:cNvPr id="103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7840080" y="1548000"/>
                      <a:ext cx="183960" cy="990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04" name="Freeform 103"/>
                    <p:cNvSpPr/>
                    <p:nvPr/>
                  </p:nvSpPr>
                  <p:spPr>
                    <a:xfrm>
                      <a:off x="7854840" y="1565640"/>
                      <a:ext cx="154080" cy="658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05" name="Freeform 191"/>
                  <p:cNvSpPr/>
                  <p:nvPr/>
                </p:nvSpPr>
                <p:spPr>
                  <a:xfrm>
                    <a:off x="7598520" y="1296720"/>
                    <a:ext cx="45576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06" name="Gruppe 144"/>
                <p:cNvGrpSpPr/>
                <p:nvPr/>
              </p:nvGrpSpPr>
              <p:grpSpPr>
                <a:xfrm>
                  <a:off x="7265520" y="1293840"/>
                  <a:ext cx="455760" cy="352800"/>
                  <a:chOff x="7265520" y="1293840"/>
                  <a:chExt cx="455760" cy="352800"/>
                </a:xfrm>
              </p:grpSpPr>
              <p:grpSp>
                <p:nvGrpSpPr>
                  <p:cNvPr id="107" name="Freeform 149"/>
                  <p:cNvGrpSpPr/>
                  <p:nvPr/>
                </p:nvGrpSpPr>
                <p:grpSpPr>
                  <a:xfrm>
                    <a:off x="7506000" y="1544760"/>
                    <a:ext cx="215280" cy="101880"/>
                    <a:chOff x="7506000" y="1544760"/>
                    <a:chExt cx="215280" cy="101880"/>
                  </a:xfrm>
                </p:grpSpPr>
                <p:pic>
                  <p:nvPicPr>
                    <p:cNvPr id="108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7506000" y="1544760"/>
                      <a:ext cx="21528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09" name="Freeform 108"/>
                    <p:cNvSpPr/>
                    <p:nvPr/>
                  </p:nvSpPr>
                  <p:spPr>
                    <a:xfrm>
                      <a:off x="7525800" y="1562760"/>
                      <a:ext cx="17496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10" name="Freeform 191"/>
                  <p:cNvSpPr/>
                  <p:nvPr/>
                </p:nvSpPr>
                <p:spPr>
                  <a:xfrm>
                    <a:off x="7265520" y="1293840"/>
                    <a:ext cx="42876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11" name="Gruppe 147"/>
                <p:cNvGrpSpPr/>
                <p:nvPr/>
              </p:nvGrpSpPr>
              <p:grpSpPr>
                <a:xfrm>
                  <a:off x="6938640" y="1293840"/>
                  <a:ext cx="455760" cy="352800"/>
                  <a:chOff x="6938640" y="1293840"/>
                  <a:chExt cx="455760" cy="352800"/>
                </a:xfrm>
              </p:grpSpPr>
              <p:grpSp>
                <p:nvGrpSpPr>
                  <p:cNvPr id="112" name="Freeform 149"/>
                  <p:cNvGrpSpPr/>
                  <p:nvPr/>
                </p:nvGrpSpPr>
                <p:grpSpPr>
                  <a:xfrm>
                    <a:off x="7185960" y="1544760"/>
                    <a:ext cx="169920" cy="101880"/>
                    <a:chOff x="7185960" y="1544760"/>
                    <a:chExt cx="169920" cy="101880"/>
                  </a:xfrm>
                </p:grpSpPr>
                <p:pic>
                  <p:nvPicPr>
                    <p:cNvPr id="113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7185960" y="1544760"/>
                      <a:ext cx="16992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14" name="Freeform 113"/>
                    <p:cNvSpPr/>
                    <p:nvPr/>
                  </p:nvSpPr>
                  <p:spPr>
                    <a:xfrm>
                      <a:off x="7199280" y="1562760"/>
                      <a:ext cx="14220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15" name="Freeform 191"/>
                  <p:cNvSpPr/>
                  <p:nvPr/>
                </p:nvSpPr>
                <p:spPr>
                  <a:xfrm>
                    <a:off x="6938640" y="1293840"/>
                    <a:ext cx="45576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16" name="Gruppe 150"/>
                <p:cNvGrpSpPr/>
                <p:nvPr/>
              </p:nvGrpSpPr>
              <p:grpSpPr>
                <a:xfrm>
                  <a:off x="6614640" y="1293840"/>
                  <a:ext cx="455760" cy="352800"/>
                  <a:chOff x="6614640" y="1293840"/>
                  <a:chExt cx="455760" cy="352800"/>
                </a:xfrm>
              </p:grpSpPr>
              <p:grpSp>
                <p:nvGrpSpPr>
                  <p:cNvPr id="117" name="Freeform 149"/>
                  <p:cNvGrpSpPr/>
                  <p:nvPr/>
                </p:nvGrpSpPr>
                <p:grpSpPr>
                  <a:xfrm>
                    <a:off x="6841440" y="1544760"/>
                    <a:ext cx="166320" cy="101880"/>
                    <a:chOff x="6841440" y="1544760"/>
                    <a:chExt cx="166320" cy="101880"/>
                  </a:xfrm>
                </p:grpSpPr>
                <p:pic>
                  <p:nvPicPr>
                    <p:cNvPr id="118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6841440" y="1544760"/>
                      <a:ext cx="16632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19" name="Freeform 118"/>
                    <p:cNvSpPr/>
                    <p:nvPr/>
                  </p:nvSpPr>
                  <p:spPr>
                    <a:xfrm>
                      <a:off x="6856560" y="1562760"/>
                      <a:ext cx="13500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20" name="Freeform 191"/>
                  <p:cNvSpPr/>
                  <p:nvPr/>
                </p:nvSpPr>
                <p:spPr>
                  <a:xfrm>
                    <a:off x="6614640" y="1293840"/>
                    <a:ext cx="45576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21" name="Gruppe 153"/>
                <p:cNvGrpSpPr/>
                <p:nvPr/>
              </p:nvGrpSpPr>
              <p:grpSpPr>
                <a:xfrm>
                  <a:off x="6287760" y="1293840"/>
                  <a:ext cx="455760" cy="352800"/>
                  <a:chOff x="6287760" y="1293840"/>
                  <a:chExt cx="455760" cy="352800"/>
                </a:xfrm>
              </p:grpSpPr>
              <p:grpSp>
                <p:nvGrpSpPr>
                  <p:cNvPr id="122" name="Freeform 149"/>
                  <p:cNvGrpSpPr/>
                  <p:nvPr/>
                </p:nvGrpSpPr>
                <p:grpSpPr>
                  <a:xfrm>
                    <a:off x="6534360" y="1544760"/>
                    <a:ext cx="209160" cy="101880"/>
                    <a:chOff x="6534360" y="1544760"/>
                    <a:chExt cx="209160" cy="101880"/>
                  </a:xfrm>
                </p:grpSpPr>
                <p:pic>
                  <p:nvPicPr>
                    <p:cNvPr id="123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6534360" y="1544760"/>
                      <a:ext cx="20916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24" name="Freeform 123"/>
                    <p:cNvSpPr/>
                    <p:nvPr/>
                  </p:nvSpPr>
                  <p:spPr>
                    <a:xfrm>
                      <a:off x="6550560" y="1562760"/>
                      <a:ext cx="17496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25" name="Freeform 191"/>
                  <p:cNvSpPr/>
                  <p:nvPr/>
                </p:nvSpPr>
                <p:spPr>
                  <a:xfrm>
                    <a:off x="6287760" y="1293840"/>
                    <a:ext cx="44208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26" name="Gruppe 156"/>
                <p:cNvGrpSpPr/>
                <p:nvPr/>
              </p:nvGrpSpPr>
              <p:grpSpPr>
                <a:xfrm>
                  <a:off x="5963760" y="1293840"/>
                  <a:ext cx="455760" cy="352800"/>
                  <a:chOff x="5963760" y="1293840"/>
                  <a:chExt cx="455760" cy="352800"/>
                </a:xfrm>
              </p:grpSpPr>
              <p:grpSp>
                <p:nvGrpSpPr>
                  <p:cNvPr id="127" name="Freeform 149"/>
                  <p:cNvGrpSpPr/>
                  <p:nvPr/>
                </p:nvGrpSpPr>
                <p:grpSpPr>
                  <a:xfrm>
                    <a:off x="6194880" y="1544760"/>
                    <a:ext cx="224640" cy="101880"/>
                    <a:chOff x="6194880" y="1544760"/>
                    <a:chExt cx="224640" cy="101880"/>
                  </a:xfrm>
                </p:grpSpPr>
                <p:pic>
                  <p:nvPicPr>
                    <p:cNvPr id="128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6194880" y="1544760"/>
                      <a:ext cx="22464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29" name="Freeform 128"/>
                    <p:cNvSpPr/>
                    <p:nvPr/>
                  </p:nvSpPr>
                  <p:spPr>
                    <a:xfrm>
                      <a:off x="6215040" y="1562760"/>
                      <a:ext cx="18252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30" name="Freeform 191"/>
                  <p:cNvSpPr/>
                  <p:nvPr/>
                </p:nvSpPr>
                <p:spPr>
                  <a:xfrm>
                    <a:off x="5963760" y="1293840"/>
                    <a:ext cx="45108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31" name="Gruppe 159"/>
                <p:cNvGrpSpPr/>
                <p:nvPr/>
              </p:nvGrpSpPr>
              <p:grpSpPr>
                <a:xfrm>
                  <a:off x="5636880" y="1293840"/>
                  <a:ext cx="455760" cy="352800"/>
                  <a:chOff x="5636880" y="1293840"/>
                  <a:chExt cx="455760" cy="352800"/>
                </a:xfrm>
              </p:grpSpPr>
              <p:grpSp>
                <p:nvGrpSpPr>
                  <p:cNvPr id="132" name="Freeform 149"/>
                  <p:cNvGrpSpPr/>
                  <p:nvPr/>
                </p:nvGrpSpPr>
                <p:grpSpPr>
                  <a:xfrm>
                    <a:off x="5872680" y="1544760"/>
                    <a:ext cx="219960" cy="101880"/>
                    <a:chOff x="5872680" y="1544760"/>
                    <a:chExt cx="219960" cy="101880"/>
                  </a:xfrm>
                </p:grpSpPr>
                <p:pic>
                  <p:nvPicPr>
                    <p:cNvPr id="133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5872680" y="1544760"/>
                      <a:ext cx="21996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34" name="Freeform 133"/>
                    <p:cNvSpPr/>
                    <p:nvPr/>
                  </p:nvSpPr>
                  <p:spPr>
                    <a:xfrm>
                      <a:off x="5889600" y="1562760"/>
                      <a:ext cx="18396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35" name="Freeform 191"/>
                  <p:cNvSpPr/>
                  <p:nvPr/>
                </p:nvSpPr>
                <p:spPr>
                  <a:xfrm>
                    <a:off x="5636880" y="1293840"/>
                    <a:ext cx="42912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</p:grpSp>
          <p:grpSp>
            <p:nvGrpSpPr>
              <p:cNvPr id="136" name="Gruppe 165"/>
              <p:cNvGrpSpPr/>
              <p:nvPr/>
            </p:nvGrpSpPr>
            <p:grpSpPr>
              <a:xfrm>
                <a:off x="2094840" y="1293840"/>
                <a:ext cx="3722040" cy="352440"/>
                <a:chOff x="2094840" y="1293840"/>
                <a:chExt cx="3722040" cy="352440"/>
              </a:xfrm>
            </p:grpSpPr>
            <p:grpSp>
              <p:nvGrpSpPr>
                <p:cNvPr id="137" name="Gruppe 131"/>
                <p:cNvGrpSpPr/>
                <p:nvPr/>
              </p:nvGrpSpPr>
              <p:grpSpPr>
                <a:xfrm>
                  <a:off x="5361120" y="1296360"/>
                  <a:ext cx="455760" cy="349920"/>
                  <a:chOff x="5361120" y="1296360"/>
                  <a:chExt cx="455760" cy="349920"/>
                </a:xfrm>
              </p:grpSpPr>
              <p:grpSp>
                <p:nvGrpSpPr>
                  <p:cNvPr id="138" name="Freeform 149"/>
                  <p:cNvGrpSpPr/>
                  <p:nvPr/>
                </p:nvGrpSpPr>
                <p:grpSpPr>
                  <a:xfrm>
                    <a:off x="5598720" y="1546560"/>
                    <a:ext cx="218160" cy="99720"/>
                    <a:chOff x="5598720" y="1546560"/>
                    <a:chExt cx="218160" cy="99720"/>
                  </a:xfrm>
                </p:grpSpPr>
                <p:pic>
                  <p:nvPicPr>
                    <p:cNvPr id="139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5598720" y="1546560"/>
                      <a:ext cx="218160" cy="9972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40" name="Freeform 139"/>
                    <p:cNvSpPr/>
                    <p:nvPr/>
                  </p:nvSpPr>
                  <p:spPr>
                    <a:xfrm>
                      <a:off x="5619240" y="1563840"/>
                      <a:ext cx="177120" cy="6624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41" name="Freeform 191"/>
                  <p:cNvSpPr/>
                  <p:nvPr/>
                </p:nvSpPr>
                <p:spPr>
                  <a:xfrm>
                    <a:off x="5361120" y="1296360"/>
                    <a:ext cx="44784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42" name="Gruppe 132"/>
                <p:cNvGrpSpPr/>
                <p:nvPr/>
              </p:nvGrpSpPr>
              <p:grpSpPr>
                <a:xfrm>
                  <a:off x="5037120" y="1296360"/>
                  <a:ext cx="458640" cy="349920"/>
                  <a:chOff x="5037120" y="1296360"/>
                  <a:chExt cx="458640" cy="349920"/>
                </a:xfrm>
              </p:grpSpPr>
              <p:grpSp>
                <p:nvGrpSpPr>
                  <p:cNvPr id="143" name="Freeform 149"/>
                  <p:cNvGrpSpPr/>
                  <p:nvPr/>
                </p:nvGrpSpPr>
                <p:grpSpPr>
                  <a:xfrm>
                    <a:off x="5292000" y="1546560"/>
                    <a:ext cx="203760" cy="99720"/>
                    <a:chOff x="5292000" y="1546560"/>
                    <a:chExt cx="203760" cy="99720"/>
                  </a:xfrm>
                </p:grpSpPr>
                <p:pic>
                  <p:nvPicPr>
                    <p:cNvPr id="144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5292000" y="1546560"/>
                      <a:ext cx="203760" cy="9972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45" name="Freeform 144"/>
                    <p:cNvSpPr/>
                    <p:nvPr/>
                  </p:nvSpPr>
                  <p:spPr>
                    <a:xfrm>
                      <a:off x="5308560" y="1563840"/>
                      <a:ext cx="170640" cy="6624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46" name="Freeform 191"/>
                  <p:cNvSpPr/>
                  <p:nvPr/>
                </p:nvSpPr>
                <p:spPr>
                  <a:xfrm>
                    <a:off x="5037120" y="1296360"/>
                    <a:ext cx="38736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47" name="Gruppe 135"/>
                <p:cNvGrpSpPr/>
                <p:nvPr/>
              </p:nvGrpSpPr>
              <p:grpSpPr>
                <a:xfrm>
                  <a:off x="4707360" y="1296360"/>
                  <a:ext cx="455760" cy="349920"/>
                  <a:chOff x="4707360" y="1296360"/>
                  <a:chExt cx="455760" cy="349920"/>
                </a:xfrm>
              </p:grpSpPr>
              <p:grpSp>
                <p:nvGrpSpPr>
                  <p:cNvPr id="148" name="Freeform 149"/>
                  <p:cNvGrpSpPr/>
                  <p:nvPr/>
                </p:nvGrpSpPr>
                <p:grpSpPr>
                  <a:xfrm>
                    <a:off x="4971240" y="1546560"/>
                    <a:ext cx="185760" cy="99720"/>
                    <a:chOff x="4971240" y="1546560"/>
                    <a:chExt cx="185760" cy="99720"/>
                  </a:xfrm>
                </p:grpSpPr>
                <p:pic>
                  <p:nvPicPr>
                    <p:cNvPr id="149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4971240" y="1546560"/>
                      <a:ext cx="185760" cy="9972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50" name="Freeform 149"/>
                    <p:cNvSpPr/>
                    <p:nvPr/>
                  </p:nvSpPr>
                  <p:spPr>
                    <a:xfrm>
                      <a:off x="4988520" y="1563840"/>
                      <a:ext cx="150840" cy="6624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51" name="Freeform 191"/>
                  <p:cNvSpPr/>
                  <p:nvPr/>
                </p:nvSpPr>
                <p:spPr>
                  <a:xfrm>
                    <a:off x="4707360" y="1296360"/>
                    <a:ext cx="45576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52" name="Gruppe 138"/>
                <p:cNvGrpSpPr/>
                <p:nvPr/>
              </p:nvGrpSpPr>
              <p:grpSpPr>
                <a:xfrm>
                  <a:off x="4380120" y="1296360"/>
                  <a:ext cx="455760" cy="349920"/>
                  <a:chOff x="4380120" y="1296360"/>
                  <a:chExt cx="455760" cy="349920"/>
                </a:xfrm>
              </p:grpSpPr>
              <p:grpSp>
                <p:nvGrpSpPr>
                  <p:cNvPr id="153" name="Freeform 149"/>
                  <p:cNvGrpSpPr/>
                  <p:nvPr/>
                </p:nvGrpSpPr>
                <p:grpSpPr>
                  <a:xfrm>
                    <a:off x="4639680" y="1546560"/>
                    <a:ext cx="196200" cy="99720"/>
                    <a:chOff x="4639680" y="1546560"/>
                    <a:chExt cx="196200" cy="99720"/>
                  </a:xfrm>
                </p:grpSpPr>
                <p:pic>
                  <p:nvPicPr>
                    <p:cNvPr id="154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4639680" y="1546560"/>
                      <a:ext cx="196200" cy="9972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55" name="Freeform 154"/>
                    <p:cNvSpPr/>
                    <p:nvPr/>
                  </p:nvSpPr>
                  <p:spPr>
                    <a:xfrm>
                      <a:off x="4655520" y="1563840"/>
                      <a:ext cx="164160" cy="6624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56" name="Freeform 191"/>
                  <p:cNvSpPr/>
                  <p:nvPr/>
                </p:nvSpPr>
                <p:spPr>
                  <a:xfrm>
                    <a:off x="4380120" y="1296360"/>
                    <a:ext cx="41796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57" name="Gruppe 141"/>
                <p:cNvGrpSpPr/>
                <p:nvPr/>
              </p:nvGrpSpPr>
              <p:grpSpPr>
                <a:xfrm>
                  <a:off x="4056480" y="1296360"/>
                  <a:ext cx="455760" cy="349920"/>
                  <a:chOff x="4056480" y="1296360"/>
                  <a:chExt cx="455760" cy="349920"/>
                </a:xfrm>
              </p:grpSpPr>
              <p:grpSp>
                <p:nvGrpSpPr>
                  <p:cNvPr id="158" name="Freeform 149"/>
                  <p:cNvGrpSpPr/>
                  <p:nvPr/>
                </p:nvGrpSpPr>
                <p:grpSpPr>
                  <a:xfrm>
                    <a:off x="4308480" y="1546560"/>
                    <a:ext cx="203760" cy="99720"/>
                    <a:chOff x="4308480" y="1546560"/>
                    <a:chExt cx="203760" cy="99720"/>
                  </a:xfrm>
                </p:grpSpPr>
                <p:pic>
                  <p:nvPicPr>
                    <p:cNvPr id="159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4308480" y="1546560"/>
                      <a:ext cx="203760" cy="9972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60" name="Freeform 159"/>
                    <p:cNvSpPr/>
                    <p:nvPr/>
                  </p:nvSpPr>
                  <p:spPr>
                    <a:xfrm>
                      <a:off x="4327200" y="1563840"/>
                      <a:ext cx="165600" cy="6624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61" name="Freeform 191"/>
                  <p:cNvSpPr/>
                  <p:nvPr/>
                </p:nvSpPr>
                <p:spPr>
                  <a:xfrm>
                    <a:off x="4056480" y="1296360"/>
                    <a:ext cx="42300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62" name="Gruppe 144"/>
                <p:cNvGrpSpPr/>
                <p:nvPr/>
              </p:nvGrpSpPr>
              <p:grpSpPr>
                <a:xfrm>
                  <a:off x="3723480" y="1293840"/>
                  <a:ext cx="455760" cy="352440"/>
                  <a:chOff x="3723480" y="1293840"/>
                  <a:chExt cx="455760" cy="352440"/>
                </a:xfrm>
              </p:grpSpPr>
              <p:grpSp>
                <p:nvGrpSpPr>
                  <p:cNvPr id="163" name="Freeform 149"/>
                  <p:cNvGrpSpPr/>
                  <p:nvPr/>
                </p:nvGrpSpPr>
                <p:grpSpPr>
                  <a:xfrm>
                    <a:off x="3997440" y="1543320"/>
                    <a:ext cx="181800" cy="102960"/>
                    <a:chOff x="3997440" y="1543320"/>
                    <a:chExt cx="181800" cy="102960"/>
                  </a:xfrm>
                </p:grpSpPr>
                <p:pic>
                  <p:nvPicPr>
                    <p:cNvPr id="164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3997440" y="1543320"/>
                      <a:ext cx="18180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65" name="Freeform 164"/>
                    <p:cNvSpPr/>
                    <p:nvPr/>
                  </p:nvSpPr>
                  <p:spPr>
                    <a:xfrm>
                      <a:off x="4011840" y="1560960"/>
                      <a:ext cx="15228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66" name="Freeform 191"/>
                  <p:cNvSpPr/>
                  <p:nvPr/>
                </p:nvSpPr>
                <p:spPr>
                  <a:xfrm>
                    <a:off x="3723480" y="1293840"/>
                    <a:ext cx="37440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67" name="Gruppe 147"/>
                <p:cNvGrpSpPr/>
                <p:nvPr/>
              </p:nvGrpSpPr>
              <p:grpSpPr>
                <a:xfrm>
                  <a:off x="3396600" y="1293840"/>
                  <a:ext cx="455760" cy="352440"/>
                  <a:chOff x="3396600" y="1293840"/>
                  <a:chExt cx="455760" cy="352440"/>
                </a:xfrm>
              </p:grpSpPr>
              <p:grpSp>
                <p:nvGrpSpPr>
                  <p:cNvPr id="168" name="Freeform 149"/>
                  <p:cNvGrpSpPr/>
                  <p:nvPr/>
                </p:nvGrpSpPr>
                <p:grpSpPr>
                  <a:xfrm>
                    <a:off x="3645720" y="1543320"/>
                    <a:ext cx="206640" cy="102960"/>
                    <a:chOff x="3645720" y="1543320"/>
                    <a:chExt cx="206640" cy="102960"/>
                  </a:xfrm>
                </p:grpSpPr>
                <p:pic>
                  <p:nvPicPr>
                    <p:cNvPr id="169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3645720" y="1543320"/>
                      <a:ext cx="20664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70" name="Freeform 169"/>
                    <p:cNvSpPr/>
                    <p:nvPr/>
                  </p:nvSpPr>
                  <p:spPr>
                    <a:xfrm>
                      <a:off x="3664440" y="1560960"/>
                      <a:ext cx="16776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71" name="Freeform 191"/>
                  <p:cNvSpPr/>
                  <p:nvPr/>
                </p:nvSpPr>
                <p:spPr>
                  <a:xfrm>
                    <a:off x="3396600" y="1293840"/>
                    <a:ext cx="40176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72" name="Gruppe 150"/>
                <p:cNvGrpSpPr/>
                <p:nvPr/>
              </p:nvGrpSpPr>
              <p:grpSpPr>
                <a:xfrm>
                  <a:off x="3072600" y="1293840"/>
                  <a:ext cx="455760" cy="352440"/>
                  <a:chOff x="3072600" y="1293840"/>
                  <a:chExt cx="455760" cy="352440"/>
                </a:xfrm>
              </p:grpSpPr>
              <p:grpSp>
                <p:nvGrpSpPr>
                  <p:cNvPr id="173" name="Freeform 149"/>
                  <p:cNvGrpSpPr/>
                  <p:nvPr/>
                </p:nvGrpSpPr>
                <p:grpSpPr>
                  <a:xfrm>
                    <a:off x="3327120" y="1543320"/>
                    <a:ext cx="201240" cy="102960"/>
                    <a:chOff x="3327120" y="1543320"/>
                    <a:chExt cx="201240" cy="102960"/>
                  </a:xfrm>
                </p:grpSpPr>
                <p:pic>
                  <p:nvPicPr>
                    <p:cNvPr id="174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3327120" y="1543320"/>
                      <a:ext cx="20124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75" name="Freeform 174"/>
                    <p:cNvSpPr/>
                    <p:nvPr/>
                  </p:nvSpPr>
                  <p:spPr>
                    <a:xfrm>
                      <a:off x="3342960" y="1560960"/>
                      <a:ext cx="16848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76" name="Freeform 191"/>
                  <p:cNvSpPr/>
                  <p:nvPr/>
                </p:nvSpPr>
                <p:spPr>
                  <a:xfrm>
                    <a:off x="3072600" y="1293840"/>
                    <a:ext cx="41184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77" name="Gruppe 153"/>
                <p:cNvGrpSpPr/>
                <p:nvPr/>
              </p:nvGrpSpPr>
              <p:grpSpPr>
                <a:xfrm>
                  <a:off x="2745720" y="1293840"/>
                  <a:ext cx="455760" cy="352440"/>
                  <a:chOff x="2745720" y="1293840"/>
                  <a:chExt cx="455760" cy="352440"/>
                </a:xfrm>
              </p:grpSpPr>
              <p:grpSp>
                <p:nvGrpSpPr>
                  <p:cNvPr id="178" name="Freeform 149"/>
                  <p:cNvGrpSpPr/>
                  <p:nvPr/>
                </p:nvGrpSpPr>
                <p:grpSpPr>
                  <a:xfrm>
                    <a:off x="3013200" y="1543320"/>
                    <a:ext cx="188280" cy="102960"/>
                    <a:chOff x="3013200" y="1543320"/>
                    <a:chExt cx="188280" cy="102960"/>
                  </a:xfrm>
                </p:grpSpPr>
                <p:pic>
                  <p:nvPicPr>
                    <p:cNvPr id="179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3013200" y="1543320"/>
                      <a:ext cx="18828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80" name="Freeform 179"/>
                    <p:cNvSpPr/>
                    <p:nvPr/>
                  </p:nvSpPr>
                  <p:spPr>
                    <a:xfrm>
                      <a:off x="3030120" y="1560960"/>
                      <a:ext cx="15300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81" name="Freeform 191"/>
                  <p:cNvSpPr/>
                  <p:nvPr/>
                </p:nvSpPr>
                <p:spPr>
                  <a:xfrm>
                    <a:off x="2745720" y="1293840"/>
                    <a:ext cx="44100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82" name="Gruppe 156"/>
                <p:cNvGrpSpPr/>
                <p:nvPr/>
              </p:nvGrpSpPr>
              <p:grpSpPr>
                <a:xfrm>
                  <a:off x="2421720" y="1293840"/>
                  <a:ext cx="455760" cy="352440"/>
                  <a:chOff x="2421720" y="1293840"/>
                  <a:chExt cx="455760" cy="352440"/>
                </a:xfrm>
              </p:grpSpPr>
              <p:grpSp>
                <p:nvGrpSpPr>
                  <p:cNvPr id="183" name="Freeform 149"/>
                  <p:cNvGrpSpPr/>
                  <p:nvPr/>
                </p:nvGrpSpPr>
                <p:grpSpPr>
                  <a:xfrm>
                    <a:off x="2695680" y="1543320"/>
                    <a:ext cx="181800" cy="102960"/>
                    <a:chOff x="2695680" y="1543320"/>
                    <a:chExt cx="181800" cy="102960"/>
                  </a:xfrm>
                </p:grpSpPr>
                <p:pic>
                  <p:nvPicPr>
                    <p:cNvPr id="184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2695680" y="1543320"/>
                      <a:ext cx="18180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85" name="Freeform 184"/>
                    <p:cNvSpPr/>
                    <p:nvPr/>
                  </p:nvSpPr>
                  <p:spPr>
                    <a:xfrm>
                      <a:off x="2709720" y="1560960"/>
                      <a:ext cx="15228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86" name="Freeform 191"/>
                  <p:cNvSpPr/>
                  <p:nvPr/>
                </p:nvSpPr>
                <p:spPr>
                  <a:xfrm>
                    <a:off x="2421720" y="1293840"/>
                    <a:ext cx="44460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87" name="Gruppe 159"/>
                <p:cNvGrpSpPr/>
                <p:nvPr/>
              </p:nvGrpSpPr>
              <p:grpSpPr>
                <a:xfrm>
                  <a:off x="2094840" y="1293840"/>
                  <a:ext cx="455760" cy="352440"/>
                  <a:chOff x="2094840" y="1293840"/>
                  <a:chExt cx="455760" cy="352440"/>
                </a:xfrm>
              </p:grpSpPr>
              <p:grpSp>
                <p:nvGrpSpPr>
                  <p:cNvPr id="188" name="Freeform 149"/>
                  <p:cNvGrpSpPr/>
                  <p:nvPr/>
                </p:nvGrpSpPr>
                <p:grpSpPr>
                  <a:xfrm>
                    <a:off x="2359080" y="1543320"/>
                    <a:ext cx="191520" cy="102960"/>
                    <a:chOff x="2359080" y="1543320"/>
                    <a:chExt cx="191520" cy="102960"/>
                  </a:xfrm>
                </p:grpSpPr>
                <p:pic>
                  <p:nvPicPr>
                    <p:cNvPr id="189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2359080" y="1543320"/>
                      <a:ext cx="19152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90" name="Freeform 189"/>
                    <p:cNvSpPr/>
                    <p:nvPr/>
                  </p:nvSpPr>
                  <p:spPr>
                    <a:xfrm>
                      <a:off x="2376000" y="1560960"/>
                      <a:ext cx="15552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91" name="Freeform 191"/>
                  <p:cNvSpPr/>
                  <p:nvPr/>
                </p:nvSpPr>
                <p:spPr>
                  <a:xfrm>
                    <a:off x="2094840" y="1293840"/>
                    <a:ext cx="43632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</p:grpSp>
        </p:grpSp>
      </p:grpSp>
      <p:pic>
        <p:nvPicPr>
          <p:cNvPr id="192" name="Picture 13" descr="5"/>
          <p:cNvPicPr/>
          <p:nvPr/>
        </p:nvPicPr>
        <p:blipFill>
          <a:blip r:embed="rId9"/>
          <a:stretch/>
        </p:blipFill>
        <p:spPr>
          <a:xfrm>
            <a:off x="115920" y="5643720"/>
            <a:ext cx="1368360" cy="1125360"/>
          </a:xfrm>
          <a:prstGeom prst="rect">
            <a:avLst/>
          </a:prstGeom>
          <a:ln w="0">
            <a:noFill/>
          </a:ln>
        </p:spPr>
      </p:pic>
      <p:pic>
        <p:nvPicPr>
          <p:cNvPr id="193" name="Picture 12" descr="5"/>
          <p:cNvPicPr/>
          <p:nvPr/>
        </p:nvPicPr>
        <p:blipFill>
          <a:blip r:embed="rId10"/>
          <a:stretch/>
        </p:blipFill>
        <p:spPr>
          <a:xfrm>
            <a:off x="9429840" y="5332320"/>
            <a:ext cx="1477800" cy="1436760"/>
          </a:xfrm>
          <a:prstGeom prst="rect">
            <a:avLst/>
          </a:prstGeom>
          <a:ln w="0">
            <a:noFill/>
          </a:ln>
        </p:spPr>
      </p:pic>
      <p:pic>
        <p:nvPicPr>
          <p:cNvPr id="194" name="Picture 12" descr="5"/>
          <p:cNvPicPr/>
          <p:nvPr/>
        </p:nvPicPr>
        <p:blipFill>
          <a:blip r:embed="rId11"/>
          <a:stretch/>
        </p:blipFill>
        <p:spPr>
          <a:xfrm>
            <a:off x="77760" y="100080"/>
            <a:ext cx="1193760" cy="1157400"/>
          </a:xfrm>
          <a:prstGeom prst="rect">
            <a:avLst/>
          </a:prstGeom>
          <a:ln w="0">
            <a:noFill/>
          </a:ln>
        </p:spPr>
      </p:pic>
      <p:pic>
        <p:nvPicPr>
          <p:cNvPr id="195" name="Picture 13" descr="5"/>
          <p:cNvPicPr/>
          <p:nvPr/>
        </p:nvPicPr>
        <p:blipFill>
          <a:blip r:embed="rId12"/>
          <a:stretch/>
        </p:blipFill>
        <p:spPr>
          <a:xfrm>
            <a:off x="9944280" y="117360"/>
            <a:ext cx="942840" cy="747720"/>
          </a:xfrm>
          <a:prstGeom prst="rect">
            <a:avLst/>
          </a:prstGeom>
          <a:ln w="0">
            <a:noFill/>
          </a:ln>
        </p:spPr>
      </p:pic>
      <p:pic>
        <p:nvPicPr>
          <p:cNvPr id="196" name="Picture 8" descr="000o"/>
          <p:cNvPicPr/>
          <p:nvPr/>
        </p:nvPicPr>
        <p:blipFill>
          <a:blip r:embed="rId1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197" name="Picture 9" descr="000o"/>
          <p:cNvPicPr/>
          <p:nvPr/>
        </p:nvPicPr>
        <p:blipFill>
          <a:blip r:embed="rId1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198" name="Picture 10" descr="000o"/>
          <p:cNvPicPr/>
          <p:nvPr/>
        </p:nvPicPr>
        <p:blipFill>
          <a:blip r:embed="rId1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199" name="Picture 11" descr="000o"/>
          <p:cNvPicPr/>
          <p:nvPr/>
        </p:nvPicPr>
        <p:blipFill>
          <a:blip r:embed="rId1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200" name="AutoShape 151"/>
          <p:cNvSpPr/>
          <p:nvPr/>
        </p:nvSpPr>
        <p:spPr>
          <a:xfrm>
            <a:off x="5450040" y="-144360"/>
            <a:ext cx="366480" cy="30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201" name="Content Placeholder 3"/>
          <p:cNvPicPr/>
          <p:nvPr/>
        </p:nvPicPr>
        <p:blipFill>
          <a:blip r:embed="rId14">
            <a:lum contrast="20000"/>
          </a:blip>
          <a:stretch/>
        </p:blipFill>
        <p:spPr>
          <a:xfrm>
            <a:off x="1811160" y="1730520"/>
            <a:ext cx="7620120" cy="37861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2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2" name="Picture 11" descr="14"/>
          <p:cNvPicPr/>
          <p:nvPr/>
        </p:nvPicPr>
        <p:blipFill>
          <a:blip r:embed="rId2"/>
          <a:srcRect l="11783" t="3337" r="31020" b="8888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pic>
        <p:nvPicPr>
          <p:cNvPr id="203" name="Content Placeholder 3"/>
          <p:cNvPicPr/>
          <p:nvPr/>
        </p:nvPicPr>
        <p:blipFill>
          <a:blip r:embed="rId3">
            <a:lum contrast="20000"/>
          </a:blip>
          <a:srcRect l="17417" t="53809" r="26462" b="11009"/>
          <a:stretch/>
        </p:blipFill>
        <p:spPr>
          <a:xfrm>
            <a:off x="343080" y="1000080"/>
            <a:ext cx="10262880" cy="4643640"/>
          </a:xfrm>
          <a:prstGeom prst="rect">
            <a:avLst/>
          </a:prstGeom>
          <a:ln w="0">
            <a:noFill/>
          </a:ln>
        </p:spPr>
      </p:pic>
      <p:pic>
        <p:nvPicPr>
          <p:cNvPr id="204" name="Picture 8" descr="000o"/>
          <p:cNvPicPr/>
          <p:nvPr/>
        </p:nvPicPr>
        <p:blipFill>
          <a:blip r:embed="rId4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05" name="Picture 9" descr="000o"/>
          <p:cNvPicPr/>
          <p:nvPr/>
        </p:nvPicPr>
        <p:blipFill>
          <a:blip r:embed="rId4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06" name="Picture 10" descr="000o"/>
          <p:cNvPicPr/>
          <p:nvPr/>
        </p:nvPicPr>
        <p:blipFill>
          <a:blip r:embed="rId4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07" name="Picture 11" descr="000o"/>
          <p:cNvPicPr/>
          <p:nvPr/>
        </p:nvPicPr>
        <p:blipFill>
          <a:blip r:embed="rId4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208" name="Rectangle 3"/>
          <p:cNvSpPr/>
          <p:nvPr/>
        </p:nvSpPr>
        <p:spPr>
          <a:xfrm>
            <a:off x="3843360" y="2571840"/>
            <a:ext cx="1419120" cy="480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0" i="1" strike="noStrike" spc="-1">
                <a:solidFill>
                  <a:srgbClr val="FF0000"/>
                </a:solidFill>
                <a:latin typeface="Times New Roman"/>
                <a:ea typeface="Times New Roman"/>
              </a:rPr>
              <a:t>Việt Anh</a:t>
            </a:r>
            <a:endParaRPr lang="en-US" sz="24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09" name="Text Box 9"/>
          <p:cNvSpPr/>
          <p:nvPr/>
        </p:nvSpPr>
        <p:spPr>
          <a:xfrm>
            <a:off x="414360" y="1143000"/>
            <a:ext cx="3000240" cy="60228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>
              <a:spcBef>
                <a:spcPts val="1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200" b="1" strike="noStrike" spc="-1">
                <a:solidFill>
                  <a:srgbClr val="1713CB"/>
                </a:solidFill>
                <a:latin typeface="Times New Roman"/>
                <a:ea typeface="Times New Roman"/>
              </a:rPr>
              <a:t>Ôn tập bài hát:</a:t>
            </a:r>
            <a:endParaRPr lang="en-US" sz="3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10" name="Text Box 10"/>
          <p:cNvSpPr/>
          <p:nvPr/>
        </p:nvSpPr>
        <p:spPr>
          <a:xfrm>
            <a:off x="1128600" y="1857240"/>
            <a:ext cx="4214880" cy="66348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spcBef>
                <a:spcPts val="224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600" b="1" strike="noStrike" spc="-1">
                <a:solidFill>
                  <a:srgbClr val="000000"/>
                </a:solidFill>
                <a:latin typeface="Times New Roman"/>
              </a:rPr>
              <a:t>VÀO RỪNG HOA</a:t>
            </a:r>
            <a:endParaRPr lang="en-US" sz="36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11" name="Rectangle 3"/>
          <p:cNvSpPr/>
          <p:nvPr/>
        </p:nvSpPr>
        <p:spPr>
          <a:xfrm>
            <a:off x="4700520" y="222120"/>
            <a:ext cx="1457280" cy="602280"/>
          </a:xfrm>
          <a:prstGeom prst="rect">
            <a:avLst/>
          </a:prstGeom>
          <a:solidFill>
            <a:srgbClr val="66FF66"/>
          </a:solidFill>
          <a:ln w="1908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200" b="1" strike="noStrike" spc="-1">
                <a:solidFill>
                  <a:srgbClr val="FF0000"/>
                </a:solidFill>
                <a:latin typeface="Times New Roman"/>
                <a:ea typeface="Times New Roman"/>
              </a:rPr>
              <a:t>Tiết 2</a:t>
            </a:r>
            <a:endParaRPr lang="en-US" sz="3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2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7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8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" name="Picture 10" descr="Kết quả hình ảnh cho nền powerpoint đẹp"/>
          <p:cNvPicPr/>
          <p:nvPr/>
        </p:nvPicPr>
        <p:blipFill>
          <a:blip r:embed="rId2"/>
          <a:srcRect t="3617" b="4847"/>
          <a:stretch/>
        </p:blipFill>
        <p:spPr>
          <a:xfrm>
            <a:off x="-19080" y="0"/>
            <a:ext cx="10991880" cy="6858000"/>
          </a:xfrm>
          <a:prstGeom prst="rect">
            <a:avLst/>
          </a:prstGeom>
          <a:ln w="0">
            <a:noFill/>
          </a:ln>
        </p:spPr>
      </p:pic>
      <p:pic>
        <p:nvPicPr>
          <p:cNvPr id="213" name="Picture 6" descr="ag00373_"/>
          <p:cNvPicPr/>
          <p:nvPr/>
        </p:nvPicPr>
        <p:blipFill>
          <a:blip r:embed="rId3"/>
          <a:stretch/>
        </p:blipFill>
        <p:spPr>
          <a:xfrm rot="19965000">
            <a:off x="6854760" y="4481280"/>
            <a:ext cx="2478240" cy="1703160"/>
          </a:xfrm>
          <a:prstGeom prst="rect">
            <a:avLst/>
          </a:prstGeom>
          <a:ln w="0">
            <a:noFill/>
          </a:ln>
        </p:spPr>
      </p:pic>
      <p:pic>
        <p:nvPicPr>
          <p:cNvPr id="214" name="Picture 1"/>
          <p:cNvPicPr/>
          <p:nvPr/>
        </p:nvPicPr>
        <p:blipFill>
          <a:blip r:embed="rId4"/>
          <a:stretch/>
        </p:blipFill>
        <p:spPr>
          <a:xfrm>
            <a:off x="1192320" y="4654440"/>
            <a:ext cx="2712960" cy="1452600"/>
          </a:xfrm>
          <a:prstGeom prst="rect">
            <a:avLst/>
          </a:prstGeom>
          <a:ln w="0">
            <a:noFill/>
          </a:ln>
        </p:spPr>
      </p:pic>
      <p:sp>
        <p:nvSpPr>
          <p:cNvPr id="215" name="Rectangle 1"/>
          <p:cNvSpPr/>
          <p:nvPr/>
        </p:nvSpPr>
        <p:spPr>
          <a:xfrm>
            <a:off x="1422720" y="2643120"/>
            <a:ext cx="8138520" cy="1791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14120" tIns="57240" rIns="114120" bIns="5724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5500" b="1" strike="noStrike" spc="-1">
                <a:solidFill>
                  <a:srgbClr val="0000FF"/>
                </a:solidFill>
                <a:latin typeface="Times New Roman"/>
                <a:ea typeface="Times New Roman"/>
              </a:rPr>
              <a:t>HÁT KẾT HỢP GÕ ĐỆM</a:t>
            </a:r>
            <a:endParaRPr lang="en-US" sz="5500" b="0" strike="noStrike" spc="-1">
              <a:solidFill>
                <a:srgbClr val="000000"/>
              </a:solidFill>
              <a:latin typeface="Times New Roman"/>
            </a:endParaRPr>
          </a:p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5500" b="1" strike="noStrike" spc="-1">
                <a:solidFill>
                  <a:srgbClr val="0000FF"/>
                </a:solidFill>
                <a:latin typeface="Times New Roman"/>
                <a:ea typeface="Times New Roman"/>
              </a:rPr>
              <a:t>TIẾT TẤU LỜI CA</a:t>
            </a:r>
            <a:endParaRPr lang="en-US" sz="5500" b="0" strike="noStrike" spc="-1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216" name="Picture 8" descr="000o"/>
          <p:cNvPicPr/>
          <p:nvPr/>
        </p:nvPicPr>
        <p:blipFill>
          <a:blip r:embed="rId5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17" name="Picture 9" descr="000o"/>
          <p:cNvPicPr/>
          <p:nvPr/>
        </p:nvPicPr>
        <p:blipFill>
          <a:blip r:embed="rId5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18" name="Picture 10" descr="000o"/>
          <p:cNvPicPr/>
          <p:nvPr/>
        </p:nvPicPr>
        <p:blipFill>
          <a:blip r:embed="rId5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19" name="Picture 11" descr="000o"/>
          <p:cNvPicPr/>
          <p:nvPr/>
        </p:nvPicPr>
        <p:blipFill>
          <a:blip r:embed="rId5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220" name="Rectangle 7"/>
          <p:cNvSpPr/>
          <p:nvPr/>
        </p:nvSpPr>
        <p:spPr>
          <a:xfrm>
            <a:off x="3171960" y="1000080"/>
            <a:ext cx="4714920" cy="1181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1" strike="noStrike" spc="-1">
                <a:solidFill>
                  <a:srgbClr val="FF0000"/>
                </a:solidFill>
                <a:latin typeface="Times New Roman"/>
                <a:ea typeface="Times New Roman"/>
              </a:rPr>
              <a:t>VÀO RỪNG HOA</a:t>
            </a:r>
            <a:endParaRPr lang="en-US" sz="4000" b="0" strike="noStrike" spc="-1">
              <a:solidFill>
                <a:srgbClr val="000000"/>
              </a:solidFill>
              <a:latin typeface="Times New Roman"/>
            </a:endParaRPr>
          </a:p>
          <a:p>
            <a:pPr algn="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000" b="1" i="1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Việt Anh</a:t>
            </a:r>
            <a:endParaRPr lang="en-US" sz="30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9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1" name="Picture 8" descr="D:\GIÁO ÁN 1 2020-2021\HÌNH SOẠN GIÁO ÁN\Học hát\Vào rừng hoa\Picture1 - Copy.jpg"/>
          <p:cNvPicPr/>
          <p:nvPr/>
        </p:nvPicPr>
        <p:blipFill>
          <a:blip r:embed="rId3">
            <a:lum contrast="10000"/>
          </a:blip>
          <a:stretch/>
        </p:blipFill>
        <p:spPr>
          <a:xfrm>
            <a:off x="657240" y="0"/>
            <a:ext cx="9629760" cy="6858000"/>
          </a:xfrm>
          <a:prstGeom prst="rect">
            <a:avLst/>
          </a:prstGeom>
          <a:ln w="0">
            <a:noFill/>
          </a:ln>
        </p:spPr>
      </p:pic>
      <p:pic>
        <p:nvPicPr>
          <p:cNvPr id="222" name="Picture 8" descr="000o"/>
          <p:cNvPicPr/>
          <p:nvPr/>
        </p:nvPicPr>
        <p:blipFill>
          <a:blip r:embed="rId4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23" name="Picture 9" descr="000o"/>
          <p:cNvPicPr/>
          <p:nvPr/>
        </p:nvPicPr>
        <p:blipFill>
          <a:blip r:embed="rId4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24" name="Picture 10" descr="000o"/>
          <p:cNvPicPr/>
          <p:nvPr/>
        </p:nvPicPr>
        <p:blipFill>
          <a:blip r:embed="rId4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25" name="Picture 11" descr="000o"/>
          <p:cNvPicPr/>
          <p:nvPr/>
        </p:nvPicPr>
        <p:blipFill>
          <a:blip r:embed="rId4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E928DE8-A37F-4737-9D6F-627F0EF7B12F}"/>
              </a:ext>
            </a:extLst>
          </p:cNvPr>
          <p:cNvSpPr/>
          <p:nvPr/>
        </p:nvSpPr>
        <p:spPr>
          <a:xfrm>
            <a:off x="304800" y="304800"/>
            <a:ext cx="1600200" cy="381000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-VAO-RƯNG-HO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6" name="Picture 10" descr="Kết quả hình ảnh cho nền powerpoint đẹp"/>
          <p:cNvPicPr/>
          <p:nvPr/>
        </p:nvPicPr>
        <p:blipFill>
          <a:blip r:embed="rId2"/>
          <a:srcRect t="3617" b="4847"/>
          <a:stretch/>
        </p:blipFill>
        <p:spPr>
          <a:xfrm>
            <a:off x="-19080" y="0"/>
            <a:ext cx="10991880" cy="6858000"/>
          </a:xfrm>
          <a:prstGeom prst="rect">
            <a:avLst/>
          </a:prstGeom>
          <a:ln w="0">
            <a:noFill/>
          </a:ln>
        </p:spPr>
      </p:pic>
      <p:sp>
        <p:nvSpPr>
          <p:cNvPr id="227" name="Rectangle 1"/>
          <p:cNvSpPr/>
          <p:nvPr/>
        </p:nvSpPr>
        <p:spPr>
          <a:xfrm>
            <a:off x="1733400" y="2714760"/>
            <a:ext cx="7461720" cy="1791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14120" tIns="57240" rIns="114120" bIns="5724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5500" b="1" strike="noStrike" spc="-1">
                <a:solidFill>
                  <a:srgbClr val="0000FF"/>
                </a:solidFill>
                <a:latin typeface="Times New Roman"/>
                <a:ea typeface="Times New Roman"/>
              </a:rPr>
              <a:t>HÁT THEO SẮC THÁI</a:t>
            </a:r>
            <a:endParaRPr lang="en-US" sz="5500" b="0" strike="noStrike" spc="-1">
              <a:solidFill>
                <a:srgbClr val="000000"/>
              </a:solidFill>
              <a:latin typeface="Times New Roman"/>
            </a:endParaRPr>
          </a:p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5500" b="1" strike="noStrike" spc="-1">
                <a:solidFill>
                  <a:srgbClr val="0000FF"/>
                </a:solidFill>
                <a:latin typeface="Times New Roman"/>
                <a:ea typeface="Times New Roman"/>
              </a:rPr>
              <a:t>TO – NHỎ</a:t>
            </a:r>
            <a:endParaRPr lang="en-US" sz="5500" b="0" strike="noStrike" spc="-1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228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29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30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31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232" name="Rectangle 7"/>
          <p:cNvSpPr/>
          <p:nvPr/>
        </p:nvSpPr>
        <p:spPr>
          <a:xfrm>
            <a:off x="3171960" y="1000080"/>
            <a:ext cx="4714920" cy="1181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1" strike="noStrike" spc="-1">
                <a:solidFill>
                  <a:srgbClr val="FF0000"/>
                </a:solidFill>
                <a:latin typeface="Times New Roman"/>
                <a:ea typeface="Times New Roman"/>
              </a:rPr>
              <a:t>VÀO RỪNG HOA</a:t>
            </a:r>
            <a:endParaRPr lang="en-US" sz="4000" b="0" strike="noStrike" spc="-1">
              <a:solidFill>
                <a:srgbClr val="000000"/>
              </a:solidFill>
              <a:latin typeface="Times New Roman"/>
            </a:endParaRPr>
          </a:p>
          <a:p>
            <a:pPr algn="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000" b="1" i="1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Việt Anh</a:t>
            </a:r>
            <a:endParaRPr lang="en-US" sz="30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3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34" name="Picture 9" descr="000o"/>
          <p:cNvPicPr/>
          <p:nvPr/>
        </p:nvPicPr>
        <p:blipFill>
          <a:blip r:embed="rId3"/>
          <a:stretch/>
        </p:blipFill>
        <p:spPr>
          <a:xfrm>
            <a:off x="-23760" y="6753240"/>
            <a:ext cx="10995120" cy="101520"/>
          </a:xfrm>
          <a:prstGeom prst="rect">
            <a:avLst/>
          </a:prstGeom>
          <a:ln w="0">
            <a:noFill/>
          </a:ln>
        </p:spPr>
      </p:pic>
      <p:pic>
        <p:nvPicPr>
          <p:cNvPr id="235" name="Picture 10" descr="000o"/>
          <p:cNvPicPr/>
          <p:nvPr/>
        </p:nvPicPr>
        <p:blipFill>
          <a:blip r:embed="rId3"/>
          <a:stretch/>
        </p:blipFill>
        <p:spPr>
          <a:xfrm rot="16200000">
            <a:off x="-331524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36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37" name="Picture 8" descr="D:\GIÁO ÁN 1 2020-2021\HÌNH SOẠN GIÁO ÁN\Học hát\Vào rừng hoa\vao rung hoa.jpg"/>
          <p:cNvPicPr/>
          <p:nvPr/>
        </p:nvPicPr>
        <p:blipFill>
          <a:blip r:embed="rId4">
            <a:lum contrast="10000"/>
          </a:blip>
          <a:srcRect t="5182" b="2857"/>
          <a:stretch/>
        </p:blipFill>
        <p:spPr>
          <a:xfrm>
            <a:off x="533400" y="103668"/>
            <a:ext cx="9858358" cy="6554880"/>
          </a:xfrm>
          <a:prstGeom prst="rect">
            <a:avLst/>
          </a:prstGeom>
          <a:ln w="0">
            <a:noFill/>
          </a:ln>
        </p:spPr>
      </p:pic>
      <p:pic>
        <p:nvPicPr>
          <p:cNvPr id="238" name="Picture 8" descr="Hình ảnh Loa Vector Biểu Tượng Nền Trắng, Lớn, Giọng Nói, Diễn Giả Vector  và PNG với nền trong suốt để tải xuống miễn phí"/>
          <p:cNvPicPr/>
          <p:nvPr/>
        </p:nvPicPr>
        <p:blipFill>
          <a:blip r:embed="rId5">
            <a:lum contrast="30000"/>
          </a:blip>
          <a:srcRect l="10547" t="11717" r="10937" b="10937"/>
          <a:stretch/>
        </p:blipFill>
        <p:spPr>
          <a:xfrm>
            <a:off x="1605060" y="1828800"/>
            <a:ext cx="428760" cy="422280"/>
          </a:xfrm>
          <a:prstGeom prst="rect">
            <a:avLst/>
          </a:prstGeom>
          <a:ln w="0">
            <a:noFill/>
          </a:ln>
        </p:spPr>
      </p:pic>
      <p:pic>
        <p:nvPicPr>
          <p:cNvPr id="239" name="Picture 8" descr="Hình ảnh Loa Vector Biểu Tượng Nền Trắng, Lớn, Giọng Nói, Diễn Giả Vector  và PNG với nền trong suốt để tải xuống miễn phí"/>
          <p:cNvPicPr/>
          <p:nvPr/>
        </p:nvPicPr>
        <p:blipFill>
          <a:blip r:embed="rId5">
            <a:lum contrast="30000"/>
          </a:blip>
          <a:srcRect l="10547" t="11717" r="10937" b="10937"/>
          <a:stretch/>
        </p:blipFill>
        <p:spPr>
          <a:xfrm>
            <a:off x="2843280" y="3038952"/>
            <a:ext cx="579240" cy="785880"/>
          </a:xfrm>
          <a:prstGeom prst="rect">
            <a:avLst/>
          </a:prstGeom>
          <a:ln w="0">
            <a:noFill/>
          </a:ln>
        </p:spPr>
      </p:pic>
      <p:pic>
        <p:nvPicPr>
          <p:cNvPr id="240" name="Picture 8" descr="Hình ảnh Loa Vector Biểu Tượng Nền Trắng, Lớn, Giọng Nói, Diễn Giả Vector  và PNG với nền trong suốt để tải xuống miễn phí"/>
          <p:cNvPicPr/>
          <p:nvPr/>
        </p:nvPicPr>
        <p:blipFill>
          <a:blip r:embed="rId5">
            <a:lum contrast="30000"/>
          </a:blip>
          <a:srcRect l="10547" t="11717" r="10937" b="10937"/>
          <a:stretch/>
        </p:blipFill>
        <p:spPr>
          <a:xfrm>
            <a:off x="2026920" y="5883120"/>
            <a:ext cx="581040" cy="746280"/>
          </a:xfrm>
          <a:prstGeom prst="rect">
            <a:avLst/>
          </a:prstGeom>
          <a:ln w="0">
            <a:noFill/>
          </a:ln>
        </p:spPr>
      </p:pic>
      <p:pic>
        <p:nvPicPr>
          <p:cNvPr id="241" name="Picture 8" descr="Hình ảnh Loa Vector Biểu Tượng Nền Trắng, Lớn, Giọng Nói, Diễn Giả Vector  và PNG với nền trong suốt để tải xuống miễn phí"/>
          <p:cNvPicPr/>
          <p:nvPr/>
        </p:nvPicPr>
        <p:blipFill>
          <a:blip r:embed="rId5">
            <a:lum contrast="30000"/>
          </a:blip>
          <a:srcRect l="10547" t="11717" r="10937" b="10937"/>
          <a:stretch/>
        </p:blipFill>
        <p:spPr>
          <a:xfrm>
            <a:off x="2781720" y="4724400"/>
            <a:ext cx="428400" cy="422280"/>
          </a:xfrm>
          <a:prstGeom prst="rect">
            <a:avLst/>
          </a:prstGeom>
          <a:ln w="0">
            <a:noFill/>
          </a:ln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F444D294-B59C-4331-AF8F-8A168D884DBE}"/>
              </a:ext>
            </a:extLst>
          </p:cNvPr>
          <p:cNvSpPr/>
          <p:nvPr/>
        </p:nvSpPr>
        <p:spPr>
          <a:xfrm>
            <a:off x="304800" y="304800"/>
            <a:ext cx="1600200" cy="381000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-VAO-RƯNG-HO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6858</TotalTime>
  <Words>199</Words>
  <Application>Microsoft Office PowerPoint</Application>
  <PresentationFormat>Custom</PresentationFormat>
  <Paragraphs>45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Arial</vt:lpstr>
      <vt:lpstr>Cambria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/>
  <dc:creator>Minh Hien</dc:creator>
  <dc:description/>
  <cp:lastModifiedBy>Windows 10</cp:lastModifiedBy>
  <cp:revision>577</cp:revision>
  <dcterms:created xsi:type="dcterms:W3CDTF">2010-04-30T20:19:48Z</dcterms:created>
  <dcterms:modified xsi:type="dcterms:W3CDTF">2023-01-04T13:37:00Z</dcterms:modified>
  <dc:language>en-US</dc:language>
</cp:coreProperties>
</file>