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5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92" r:id="rId22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88" y="44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339ABE6-691D-40BD-A7A9-E2CAFC3E83D5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34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34.jpe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0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2" descr="D:\GIÁO ÁN 1 2020-2021\HÌNH SOẠN GIÁO ÁN\Đọc nhạc\Bậc thang Đô - Rê - Mi - Copy.jpg"/>
          <p:cNvPicPr/>
          <p:nvPr/>
        </p:nvPicPr>
        <p:blipFill>
          <a:blip r:embed="rId4">
            <a:lum contrast="30000"/>
          </a:blip>
          <a:srcRect l="4255" t="3126" r="2127"/>
          <a:stretch/>
        </p:blipFill>
        <p:spPr>
          <a:xfrm>
            <a:off x="3843360" y="1571760"/>
            <a:ext cx="6715080" cy="3929040"/>
          </a:xfrm>
          <a:prstGeom prst="rect">
            <a:avLst/>
          </a:prstGeom>
          <a:ln w="0">
            <a:noFill/>
          </a:ln>
        </p:spPr>
      </p:pic>
      <p:sp>
        <p:nvSpPr>
          <p:cNvPr id="252" name="Text Box 9"/>
          <p:cNvSpPr/>
          <p:nvPr/>
        </p:nvSpPr>
        <p:spPr>
          <a:xfrm>
            <a:off x="1557360" y="1071720"/>
            <a:ext cx="3500280" cy="602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TRÒ CHƠI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3" name="Text Box 10"/>
          <p:cNvSpPr/>
          <p:nvPr/>
        </p:nvSpPr>
        <p:spPr>
          <a:xfrm>
            <a:off x="557280" y="1857240"/>
            <a:ext cx="592920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</a:rPr>
              <a:t>PHÍM ĐÀN VUI NHỘN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2" descr="D:\GIÁO ÁN 1 2020-2021\HÌNH SOẠN GIÁO ÁN\Đọc nhạc\DO RE MI.jpg"/>
          <p:cNvPicPr/>
          <p:nvPr/>
        </p:nvPicPr>
        <p:blipFill>
          <a:blip r:embed="rId4">
            <a:lum contrast="20000"/>
          </a:blip>
          <a:srcRect l="2136" t="6965" r="42272" b="7839"/>
          <a:stretch/>
        </p:blipFill>
        <p:spPr>
          <a:xfrm>
            <a:off x="771480" y="1143000"/>
            <a:ext cx="9429840" cy="4286160"/>
          </a:xfrm>
          <a:prstGeom prst="rect">
            <a:avLst/>
          </a:prstGeom>
          <a:ln w="0">
            <a:noFill/>
          </a:ln>
        </p:spPr>
      </p:pic>
      <p:sp>
        <p:nvSpPr>
          <p:cNvPr id="260" name="Text Box 9"/>
          <p:cNvSpPr/>
          <p:nvPr/>
        </p:nvSpPr>
        <p:spPr>
          <a:xfrm>
            <a:off x="890640" y="135000"/>
            <a:ext cx="3500280" cy="663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LUẬT CHƠI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2" descr="D:\GIÁO ÁN 1 2020-2021\HÌNH SOẠN GIÁO ÁN\Đọc nhạc\Bậc thang Đô - Rê - Mi - Copy.jpg"/>
          <p:cNvPicPr/>
          <p:nvPr/>
        </p:nvPicPr>
        <p:blipFill>
          <a:blip r:embed="rId4">
            <a:lum contrast="30000"/>
          </a:blip>
          <a:srcRect l="4255" t="3126" r="2127"/>
          <a:stretch/>
        </p:blipFill>
        <p:spPr>
          <a:xfrm>
            <a:off x="3843360" y="1571760"/>
            <a:ext cx="6715080" cy="3929040"/>
          </a:xfrm>
          <a:prstGeom prst="rect">
            <a:avLst/>
          </a:prstGeom>
          <a:ln w="0">
            <a:noFill/>
          </a:ln>
        </p:spPr>
      </p:pic>
      <p:sp>
        <p:nvSpPr>
          <p:cNvPr id="267" name="Text Box 9"/>
          <p:cNvSpPr/>
          <p:nvPr/>
        </p:nvSpPr>
        <p:spPr>
          <a:xfrm>
            <a:off x="1557360" y="1071720"/>
            <a:ext cx="3500280" cy="602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đọc nhạc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8" name="Text Box 10"/>
          <p:cNvSpPr/>
          <p:nvPr/>
        </p:nvSpPr>
        <p:spPr>
          <a:xfrm>
            <a:off x="557280" y="1857240"/>
            <a:ext cx="592920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FF0000"/>
                </a:solidFill>
                <a:latin typeface="Times New Roman"/>
              </a:rPr>
              <a:t>BẬC THANG ĐÔ – RÊ - MI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70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1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2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3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74" name="Text Box 10"/>
          <p:cNvSpPr/>
          <p:nvPr/>
        </p:nvSpPr>
        <p:spPr>
          <a:xfrm>
            <a:off x="414360" y="1573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5" name="Picture 14" descr="D:\GIÁO ÁN 1 2020-2021\HÌNH SOẠN GIÁO ÁN\Đọc nhạc\Bậc thang Đô - Rê - Mi.jpg"/>
          <p:cNvPicPr/>
          <p:nvPr/>
        </p:nvPicPr>
        <p:blipFill>
          <a:blip r:embed="rId5">
            <a:lum contrast="40000"/>
          </a:blip>
          <a:srcRect l="11422" t="16356" r="13928" b="62098"/>
          <a:stretch/>
        </p:blipFill>
        <p:spPr>
          <a:xfrm>
            <a:off x="771480" y="1214280"/>
            <a:ext cx="9501120" cy="414180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DA658DA-8652-43F2-BB39-C80002D94BAB}"/>
              </a:ext>
            </a:extLst>
          </p:cNvPr>
          <p:cNvSpPr/>
          <p:nvPr/>
        </p:nvSpPr>
        <p:spPr>
          <a:xfrm>
            <a:off x="7543800" y="248773"/>
            <a:ext cx="1846321" cy="44998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ẬC THANG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77" name="Rectangle 1"/>
          <p:cNvSpPr/>
          <p:nvPr/>
        </p:nvSpPr>
        <p:spPr>
          <a:xfrm>
            <a:off x="1673852" y="2571840"/>
            <a:ext cx="7275539" cy="17775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ĐỌC NHẠC</a:t>
            </a:r>
            <a:r>
              <a:rPr lang="en-US" sz="5400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KẾT HỢP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BODY PERCUSSION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8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82" name="Text Box 10"/>
          <p:cNvSpPr/>
          <p:nvPr/>
        </p:nvSpPr>
        <p:spPr>
          <a:xfrm>
            <a:off x="3129120" y="12859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00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8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88" name="Text Box 10"/>
          <p:cNvSpPr/>
          <p:nvPr/>
        </p:nvSpPr>
        <p:spPr>
          <a:xfrm>
            <a:off x="414360" y="1573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9" name="AutoShape 10"/>
          <p:cNvSpPr/>
          <p:nvPr/>
        </p:nvSpPr>
        <p:spPr>
          <a:xfrm>
            <a:off x="5456160" y="-144360"/>
            <a:ext cx="30492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0" name="Picture 11" descr="D:\GIÁO ÁN 1 2020-2021\HÌNH SOẠN GIÁO ÁN\Đọc nhạc\BAC THANG DO - RE - MI\Picture2 - Copy (3) - Copy.jpg"/>
          <p:cNvPicPr/>
          <p:nvPr/>
        </p:nvPicPr>
        <p:blipFill>
          <a:blip r:embed="rId5"/>
          <a:stretch/>
        </p:blipFill>
        <p:spPr>
          <a:xfrm>
            <a:off x="666720" y="1185840"/>
            <a:ext cx="9637920" cy="4243320"/>
          </a:xfrm>
          <a:prstGeom prst="rect">
            <a:avLst/>
          </a:prstGeom>
          <a:ln w="0">
            <a:noFill/>
          </a:ln>
        </p:spPr>
      </p:pic>
      <p:sp>
        <p:nvSpPr>
          <p:cNvPr id="291" name="AutoShape 13"/>
          <p:cNvSpPr/>
          <p:nvPr/>
        </p:nvSpPr>
        <p:spPr>
          <a:xfrm>
            <a:off x="5456160" y="-144360"/>
            <a:ext cx="30492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2" name="Picture 14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1986120" y="2786040"/>
            <a:ext cx="793440" cy="71424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14" descr="D:\GIÁO ÁN 1 2020-2021\HÌNH SOẠN GIÁO ÁN\BỘ Gõ cơ THỂ.png"/>
          <p:cNvPicPr/>
          <p:nvPr/>
        </p:nvPicPr>
        <p:blipFill>
          <a:blip r:embed="rId6"/>
          <a:srcRect l="56514" t="1822" r="36977" b="79914"/>
          <a:stretch/>
        </p:blipFill>
        <p:spPr>
          <a:xfrm>
            <a:off x="4700520" y="2714760"/>
            <a:ext cx="714600" cy="78552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14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3271680" y="2786040"/>
            <a:ext cx="793800" cy="71424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14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6272280" y="2786040"/>
            <a:ext cx="793800" cy="71424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15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7415280" y="2786040"/>
            <a:ext cx="793800" cy="71424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16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2057400" y="4786200"/>
            <a:ext cx="793800" cy="714600"/>
          </a:xfrm>
          <a:prstGeom prst="rect">
            <a:avLst/>
          </a:prstGeom>
          <a:ln w="0">
            <a:noFill/>
          </a:ln>
        </p:spPr>
      </p:pic>
      <p:pic>
        <p:nvPicPr>
          <p:cNvPr id="298" name="Picture 17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3343320" y="4809960"/>
            <a:ext cx="793800" cy="714600"/>
          </a:xfrm>
          <a:prstGeom prst="rect">
            <a:avLst/>
          </a:prstGeom>
          <a:ln w="0">
            <a:noFill/>
          </a:ln>
        </p:spPr>
      </p:pic>
      <p:pic>
        <p:nvPicPr>
          <p:cNvPr id="299" name="Picture 18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6272280" y="4786200"/>
            <a:ext cx="793800" cy="714600"/>
          </a:xfrm>
          <a:prstGeom prst="rect">
            <a:avLst/>
          </a:prstGeom>
          <a:ln w="0">
            <a:noFill/>
          </a:ln>
        </p:spPr>
      </p:pic>
      <p:pic>
        <p:nvPicPr>
          <p:cNvPr id="300" name="Picture 19" descr="D:\GIÁO ÁN 1 2020-2021\HÌNH SOẠN GIÁO ÁN\BỘ Gõ cơ THỂ.png"/>
          <p:cNvPicPr/>
          <p:nvPr/>
        </p:nvPicPr>
        <p:blipFill>
          <a:blip r:embed="rId6"/>
          <a:srcRect l="24609" t="3484" r="68881" b="81568"/>
          <a:stretch/>
        </p:blipFill>
        <p:spPr>
          <a:xfrm>
            <a:off x="7272360" y="4786200"/>
            <a:ext cx="793800" cy="71460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14" descr="D:\GIÁO ÁN 1 2020-2021\HÌNH SOẠN GIÁO ÁN\BỘ Gõ cơ THỂ.png"/>
          <p:cNvPicPr/>
          <p:nvPr/>
        </p:nvPicPr>
        <p:blipFill>
          <a:blip r:embed="rId6"/>
          <a:srcRect l="56514" t="1822" r="36977" b="79914"/>
          <a:stretch/>
        </p:blipFill>
        <p:spPr>
          <a:xfrm>
            <a:off x="8844120" y="2714760"/>
            <a:ext cx="714240" cy="785520"/>
          </a:xfrm>
          <a:prstGeom prst="rect">
            <a:avLst/>
          </a:prstGeom>
          <a:ln w="0">
            <a:noFill/>
          </a:ln>
        </p:spPr>
      </p:pic>
      <p:pic>
        <p:nvPicPr>
          <p:cNvPr id="302" name="Picture 14" descr="D:\GIÁO ÁN 1 2020-2021\HÌNH SOẠN GIÁO ÁN\BỘ Gõ cơ THỂ.png"/>
          <p:cNvPicPr/>
          <p:nvPr/>
        </p:nvPicPr>
        <p:blipFill>
          <a:blip r:embed="rId6"/>
          <a:srcRect l="56514" t="1822" r="36977" b="79914"/>
          <a:stretch/>
        </p:blipFill>
        <p:spPr>
          <a:xfrm>
            <a:off x="4772160" y="4786200"/>
            <a:ext cx="714240" cy="714600"/>
          </a:xfrm>
          <a:prstGeom prst="rect">
            <a:avLst/>
          </a:prstGeom>
          <a:ln w="0">
            <a:noFill/>
          </a:ln>
        </p:spPr>
      </p:pic>
      <p:pic>
        <p:nvPicPr>
          <p:cNvPr id="303" name="Picture 14" descr="D:\GIÁO ÁN 1 2020-2021\HÌNH SOẠN GIÁO ÁN\BỘ Gõ cơ THỂ.png"/>
          <p:cNvPicPr/>
          <p:nvPr/>
        </p:nvPicPr>
        <p:blipFill>
          <a:blip r:embed="rId6"/>
          <a:srcRect l="56514" t="1822" r="36977" b="79914"/>
          <a:stretch/>
        </p:blipFill>
        <p:spPr>
          <a:xfrm>
            <a:off x="8844120" y="4857840"/>
            <a:ext cx="714240" cy="714240"/>
          </a:xfrm>
          <a:prstGeom prst="rect">
            <a:avLst/>
          </a:prstGeom>
          <a:ln w="0"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2C11837-CBEF-407E-BDAB-0E90FCB60F1D}"/>
              </a:ext>
            </a:extLst>
          </p:cNvPr>
          <p:cNvSpPr/>
          <p:nvPr/>
        </p:nvSpPr>
        <p:spPr>
          <a:xfrm>
            <a:off x="7658627" y="204158"/>
            <a:ext cx="1846321" cy="44998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ẬC THANG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305" name="Rectangle 1"/>
          <p:cNvSpPr/>
          <p:nvPr/>
        </p:nvSpPr>
        <p:spPr>
          <a:xfrm>
            <a:off x="1365480" y="2571840"/>
            <a:ext cx="8105040" cy="15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8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ĐỌC NHẠC</a:t>
            </a:r>
            <a:endParaRPr lang="en-US" sz="4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8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THEO SẮC THÁI TO – NHỎ</a:t>
            </a:r>
            <a:endParaRPr lang="en-US" sz="4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0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0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0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0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10" name="Rectangle 7"/>
          <p:cNvSpPr/>
          <p:nvPr/>
        </p:nvSpPr>
        <p:spPr>
          <a:xfrm>
            <a:off x="3171960" y="1000080"/>
            <a:ext cx="4714920" cy="118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VÀO RỪNG HOA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Việt Anh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1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1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1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1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16" name="Text Box 10"/>
          <p:cNvSpPr/>
          <p:nvPr/>
        </p:nvSpPr>
        <p:spPr>
          <a:xfrm>
            <a:off x="414360" y="1573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7" name="AutoShape 10"/>
          <p:cNvSpPr/>
          <p:nvPr/>
        </p:nvSpPr>
        <p:spPr>
          <a:xfrm>
            <a:off x="5456160" y="-144360"/>
            <a:ext cx="30492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8" name="Picture 11" descr="D:\GIÁO ÁN 1 2020-2021\HÌNH SOẠN GIÁO ÁN\Đọc nhạc\BAC THANG DO - RE - MI\Picture2 - Copy (3) - Copy.jpg"/>
          <p:cNvPicPr/>
          <p:nvPr/>
        </p:nvPicPr>
        <p:blipFill>
          <a:blip r:embed="rId5"/>
          <a:stretch/>
        </p:blipFill>
        <p:spPr>
          <a:xfrm>
            <a:off x="666720" y="1185840"/>
            <a:ext cx="9637920" cy="4243320"/>
          </a:xfrm>
          <a:prstGeom prst="rect">
            <a:avLst/>
          </a:prstGeom>
          <a:ln w="0">
            <a:noFill/>
          </a:ln>
        </p:spPr>
      </p:pic>
      <p:sp>
        <p:nvSpPr>
          <p:cNvPr id="319" name="AutoShape 13"/>
          <p:cNvSpPr/>
          <p:nvPr/>
        </p:nvSpPr>
        <p:spPr>
          <a:xfrm>
            <a:off x="5456160" y="-144360"/>
            <a:ext cx="30492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0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1486080" y="4429080"/>
            <a:ext cx="428400" cy="422280"/>
          </a:xfrm>
          <a:prstGeom prst="rect">
            <a:avLst/>
          </a:prstGeom>
          <a:ln w="0">
            <a:noFill/>
          </a:ln>
        </p:spPr>
      </p:pic>
      <p:pic>
        <p:nvPicPr>
          <p:cNvPr id="321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1343160" y="2286000"/>
            <a:ext cx="579240" cy="928800"/>
          </a:xfrm>
          <a:prstGeom prst="rect">
            <a:avLst/>
          </a:prstGeom>
          <a:ln w="0"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47DFF5A-60A1-465F-96F6-CE27F3102B3A}"/>
              </a:ext>
            </a:extLst>
          </p:cNvPr>
          <p:cNvSpPr/>
          <p:nvPr/>
        </p:nvSpPr>
        <p:spPr>
          <a:xfrm>
            <a:off x="7910001" y="236520"/>
            <a:ext cx="1846321" cy="44998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ẬC THANG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323" name="Rectangle 1"/>
          <p:cNvSpPr/>
          <p:nvPr/>
        </p:nvSpPr>
        <p:spPr>
          <a:xfrm>
            <a:off x="1510920" y="2643120"/>
            <a:ext cx="7841520" cy="145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ĐỌC NHẠC THEO SẮC THÁI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 TO – NHỎ THEO Ý THÍCH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24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25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26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27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28" name="Rectangle 7"/>
          <p:cNvSpPr/>
          <p:nvPr/>
        </p:nvSpPr>
        <p:spPr>
          <a:xfrm>
            <a:off x="2414520" y="785880"/>
            <a:ext cx="5929560" cy="133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VẬN DỤNG SÁNG TẠO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TO – NHỎ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30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31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32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33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34" name="Text Box 10"/>
          <p:cNvSpPr/>
          <p:nvPr/>
        </p:nvSpPr>
        <p:spPr>
          <a:xfrm>
            <a:off x="414360" y="157320"/>
            <a:ext cx="428616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</a:rPr>
              <a:t>BẬC THANG ĐÔ-RÊ-MI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5" name="AutoShape 10"/>
          <p:cNvSpPr/>
          <p:nvPr/>
        </p:nvSpPr>
        <p:spPr>
          <a:xfrm>
            <a:off x="5456160" y="-144360"/>
            <a:ext cx="30492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36" name="Picture 11" descr="D:\GIÁO ÁN 1 2020-2021\HÌNH SOẠN GIÁO ÁN\Đọc nhạc\BAC THANG DO - RE - MI\Picture2 - Copy (3) - Copy.jpg"/>
          <p:cNvPicPr/>
          <p:nvPr/>
        </p:nvPicPr>
        <p:blipFill>
          <a:blip r:embed="rId5"/>
          <a:stretch/>
        </p:blipFill>
        <p:spPr>
          <a:xfrm>
            <a:off x="666720" y="1185840"/>
            <a:ext cx="9637920" cy="4243320"/>
          </a:xfrm>
          <a:prstGeom prst="rect">
            <a:avLst/>
          </a:prstGeom>
          <a:ln w="0">
            <a:noFill/>
          </a:ln>
        </p:spPr>
      </p:pic>
      <p:sp>
        <p:nvSpPr>
          <p:cNvPr id="337" name="AutoShape 13"/>
          <p:cNvSpPr/>
          <p:nvPr/>
        </p:nvSpPr>
        <p:spPr>
          <a:xfrm>
            <a:off x="5456160" y="-144360"/>
            <a:ext cx="30492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38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7701120" y="2928960"/>
            <a:ext cx="357120" cy="422280"/>
          </a:xfrm>
          <a:prstGeom prst="rect">
            <a:avLst/>
          </a:prstGeom>
          <a:ln w="0">
            <a:noFill/>
          </a:ln>
        </p:spPr>
      </p:pic>
      <p:pic>
        <p:nvPicPr>
          <p:cNvPr id="339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2163600" y="2786040"/>
            <a:ext cx="401760" cy="642960"/>
          </a:xfrm>
          <a:prstGeom prst="rect">
            <a:avLst/>
          </a:prstGeom>
          <a:ln w="0">
            <a:noFill/>
          </a:ln>
        </p:spPr>
      </p:pic>
      <p:pic>
        <p:nvPicPr>
          <p:cNvPr id="340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4915080" y="2857680"/>
            <a:ext cx="401400" cy="642600"/>
          </a:xfrm>
          <a:prstGeom prst="rect">
            <a:avLst/>
          </a:prstGeom>
          <a:ln w="0">
            <a:noFill/>
          </a:ln>
        </p:spPr>
      </p:pic>
      <p:pic>
        <p:nvPicPr>
          <p:cNvPr id="341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6486480" y="2857680"/>
            <a:ext cx="401760" cy="642600"/>
          </a:xfrm>
          <a:prstGeom prst="rect">
            <a:avLst/>
          </a:prstGeom>
          <a:ln w="0">
            <a:noFill/>
          </a:ln>
        </p:spPr>
      </p:pic>
      <p:pic>
        <p:nvPicPr>
          <p:cNvPr id="342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9129600" y="2786040"/>
            <a:ext cx="401760" cy="642960"/>
          </a:xfrm>
          <a:prstGeom prst="rect">
            <a:avLst/>
          </a:prstGeom>
          <a:ln w="0">
            <a:noFill/>
          </a:ln>
        </p:spPr>
      </p:pic>
      <p:pic>
        <p:nvPicPr>
          <p:cNvPr id="343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2200320" y="4857840"/>
            <a:ext cx="401760" cy="642960"/>
          </a:xfrm>
          <a:prstGeom prst="rect">
            <a:avLst/>
          </a:prstGeom>
          <a:ln w="0">
            <a:noFill/>
          </a:ln>
        </p:spPr>
      </p:pic>
      <p:pic>
        <p:nvPicPr>
          <p:cNvPr id="344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4986360" y="4857840"/>
            <a:ext cx="401760" cy="642960"/>
          </a:xfrm>
          <a:prstGeom prst="rect">
            <a:avLst/>
          </a:prstGeom>
          <a:ln w="0">
            <a:noFill/>
          </a:ln>
        </p:spPr>
      </p:pic>
      <p:pic>
        <p:nvPicPr>
          <p:cNvPr id="345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6486480" y="4857840"/>
            <a:ext cx="401760" cy="642960"/>
          </a:xfrm>
          <a:prstGeom prst="rect">
            <a:avLst/>
          </a:prstGeom>
          <a:ln w="0">
            <a:noFill/>
          </a:ln>
        </p:spPr>
      </p:pic>
      <p:pic>
        <p:nvPicPr>
          <p:cNvPr id="346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9201240" y="4857840"/>
            <a:ext cx="401400" cy="642960"/>
          </a:xfrm>
          <a:prstGeom prst="rect">
            <a:avLst/>
          </a:prstGeom>
          <a:ln w="0">
            <a:noFill/>
          </a:ln>
        </p:spPr>
      </p:pic>
      <p:pic>
        <p:nvPicPr>
          <p:cNvPr id="347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3557520" y="2857680"/>
            <a:ext cx="357120" cy="421920"/>
          </a:xfrm>
          <a:prstGeom prst="rect">
            <a:avLst/>
          </a:prstGeom>
          <a:ln w="0">
            <a:noFill/>
          </a:ln>
        </p:spPr>
      </p:pic>
      <p:pic>
        <p:nvPicPr>
          <p:cNvPr id="348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3557520" y="5000760"/>
            <a:ext cx="357120" cy="422280"/>
          </a:xfrm>
          <a:prstGeom prst="rect">
            <a:avLst/>
          </a:prstGeom>
          <a:ln w="0">
            <a:noFill/>
          </a:ln>
        </p:spPr>
      </p:pic>
      <p:pic>
        <p:nvPicPr>
          <p:cNvPr id="349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6">
            <a:lum contrast="30000"/>
          </a:blip>
          <a:srcRect l="10547" t="11717" r="10937" b="10937"/>
          <a:stretch/>
        </p:blipFill>
        <p:spPr>
          <a:xfrm>
            <a:off x="7486560" y="5000760"/>
            <a:ext cx="357120" cy="422280"/>
          </a:xfrm>
          <a:prstGeom prst="rect">
            <a:avLst/>
          </a:prstGeom>
          <a:ln w="0"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F0A95D29-43AE-47DF-9E64-81E5C3740018}"/>
              </a:ext>
            </a:extLst>
          </p:cNvPr>
          <p:cNvSpPr/>
          <p:nvPr/>
        </p:nvSpPr>
        <p:spPr>
          <a:xfrm>
            <a:off x="7555619" y="246619"/>
            <a:ext cx="1846321" cy="44998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ẬC THANG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658135-47FA-A632-0EFB-202A3C0AD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304" y="102451"/>
            <a:ext cx="5398730" cy="149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63" name="Content Placeholder 3"/>
          <p:cNvPicPr/>
          <p:nvPr/>
        </p:nvPicPr>
        <p:blipFill>
          <a:blip r:embed="rId3"/>
          <a:stretch/>
        </p:blipFill>
        <p:spPr>
          <a:xfrm>
            <a:off x="334800" y="2066760"/>
            <a:ext cx="3799080" cy="3584880"/>
          </a:xfrm>
          <a:prstGeom prst="rect">
            <a:avLst/>
          </a:prstGeom>
          <a:ln w="0">
            <a:noFill/>
          </a:ln>
        </p:spPr>
      </p:pic>
      <p:sp>
        <p:nvSpPr>
          <p:cNvPr id="364" name="Text Box 9"/>
          <p:cNvSpPr/>
          <p:nvPr/>
        </p:nvSpPr>
        <p:spPr>
          <a:xfrm>
            <a:off x="414360" y="1000080"/>
            <a:ext cx="257184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65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66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67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68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69" name="Text Box 9"/>
          <p:cNvSpPr/>
          <p:nvPr/>
        </p:nvSpPr>
        <p:spPr>
          <a:xfrm>
            <a:off x="414360" y="1905000"/>
            <a:ext cx="264312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Ôn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tập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đọc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nhạc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2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0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Tiết</a:t>
            </a:r>
            <a:r>
              <a:rPr lang="en-US" sz="32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4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71" name="Picture 2" descr="D:\GIÁO ÁN 1 2020-2021\HÌNH SOẠN GIÁO ÁN\Đọc nhạc\Bậc thang Đô - Rê - Mi - Copy.jpg"/>
          <p:cNvPicPr/>
          <p:nvPr/>
        </p:nvPicPr>
        <p:blipFill>
          <a:blip r:embed="rId5">
            <a:lum contrast="30000"/>
          </a:blip>
          <a:srcRect l="4255" t="3126" r="2127"/>
          <a:stretch/>
        </p:blipFill>
        <p:spPr>
          <a:xfrm>
            <a:off x="4057560" y="1857240"/>
            <a:ext cx="6475680" cy="3648240"/>
          </a:xfrm>
          <a:prstGeom prst="rect">
            <a:avLst/>
          </a:prstGeom>
          <a:ln w="0">
            <a:noFill/>
          </a:ln>
        </p:spPr>
      </p:pic>
      <p:sp>
        <p:nvSpPr>
          <p:cNvPr id="372" name="Text Box 10"/>
          <p:cNvSpPr/>
          <p:nvPr/>
        </p:nvSpPr>
        <p:spPr>
          <a:xfrm>
            <a:off x="1986120" y="1447800"/>
            <a:ext cx="37861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VÀO RỪNG HOA</a:t>
            </a:r>
            <a:endParaRPr lang="en-US" sz="2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3" name="Text Box 10"/>
          <p:cNvSpPr/>
          <p:nvPr/>
        </p:nvSpPr>
        <p:spPr>
          <a:xfrm>
            <a:off x="1414440" y="2438400"/>
            <a:ext cx="485784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BẬC THANG ĐÔ – RÊ - MI</a:t>
            </a:r>
            <a:endParaRPr lang="en-US" sz="2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658135-47FA-A632-0EFB-202A3C0AD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304" y="102451"/>
            <a:ext cx="5398730" cy="149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45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1" name="Rectangle 5"/>
          <p:cNvSpPr/>
          <p:nvPr/>
        </p:nvSpPr>
        <p:spPr>
          <a:xfrm>
            <a:off x="3772080" y="857160"/>
            <a:ext cx="348264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Rectangle 6"/>
          <p:cNvSpPr/>
          <p:nvPr/>
        </p:nvSpPr>
        <p:spPr>
          <a:xfrm>
            <a:off x="1128600" y="200016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Picture 4" descr="pcp_download_120"/>
          <p:cNvPicPr/>
          <p:nvPr/>
        </p:nvPicPr>
        <p:blipFill>
          <a:blip r:embed="rId3"/>
          <a:stretch/>
        </p:blipFill>
        <p:spPr>
          <a:xfrm>
            <a:off x="3343320" y="714240"/>
            <a:ext cx="522360" cy="107172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14" descr="AG00130_"/>
          <p:cNvPicPr/>
          <p:nvPr/>
        </p:nvPicPr>
        <p:blipFill>
          <a:blip r:embed="rId4"/>
          <a:stretch/>
        </p:blipFill>
        <p:spPr>
          <a:xfrm rot="13789200">
            <a:off x="6188760" y="4620240"/>
            <a:ext cx="1054080" cy="76680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0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4" name="Group 5"/>
          <p:cNvPicPr/>
          <p:nvPr/>
        </p:nvPicPr>
        <p:blipFill>
          <a:blip r:embed="rId5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65" name="AutoShape 17"/>
          <p:cNvGrpSpPr/>
          <p:nvPr/>
        </p:nvGrpSpPr>
        <p:grpSpPr>
          <a:xfrm>
            <a:off x="512640" y="165240"/>
            <a:ext cx="10026720" cy="1096920"/>
            <a:chOff x="512640" y="165240"/>
            <a:chExt cx="10026720" cy="1096920"/>
          </a:xfrm>
        </p:grpSpPr>
        <p:pic>
          <p:nvPicPr>
            <p:cNvPr id="66" name="AutoShape 17"/>
            <p:cNvPicPr/>
            <p:nvPr/>
          </p:nvPicPr>
          <p:blipFill>
            <a:blip r:embed="rId6"/>
            <a:stretch/>
          </p:blipFill>
          <p:spPr>
            <a:xfrm>
              <a:off x="512640" y="165240"/>
              <a:ext cx="1002672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7" name="Freeform 66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6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5" name="Text Box 26"/>
          <p:cNvSpPr/>
          <p:nvPr/>
        </p:nvSpPr>
        <p:spPr>
          <a:xfrm>
            <a:off x="1057320" y="343080"/>
            <a:ext cx="910908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Trò chơi tiết tấu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2" name="Freeform 149"/>
                  <p:cNvGrpSpPr/>
                  <p:nvPr/>
                </p:nvGrpSpPr>
                <p:grpSpPr>
                  <a:xfrm>
                    <a:off x="9160200" y="1547640"/>
                    <a:ext cx="180000" cy="99360"/>
                    <a:chOff x="9160200" y="1547640"/>
                    <a:chExt cx="180000" cy="99360"/>
                  </a:xfrm>
                </p:grpSpPr>
                <p:pic>
                  <p:nvPicPr>
                    <p:cNvPr id="8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0200" y="1547640"/>
                      <a:ext cx="180000" cy="993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4" name="Freeform 83"/>
                    <p:cNvSpPr/>
                    <p:nvPr/>
                  </p:nvSpPr>
                  <p:spPr>
                    <a:xfrm>
                      <a:off x="9174960" y="1565280"/>
                      <a:ext cx="15048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5" name="Freeform 191"/>
                  <p:cNvSpPr/>
                  <p:nvPr/>
                </p:nvSpPr>
                <p:spPr>
                  <a:xfrm>
                    <a:off x="8903160" y="1296720"/>
                    <a:ext cx="455760" cy="31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7" name="Freeform 149"/>
                  <p:cNvGrpSpPr/>
                  <p:nvPr/>
                </p:nvGrpSpPr>
                <p:grpSpPr>
                  <a:xfrm>
                    <a:off x="8800560" y="1547640"/>
                    <a:ext cx="200880" cy="99360"/>
                    <a:chOff x="8800560" y="1547640"/>
                    <a:chExt cx="200880" cy="99360"/>
                  </a:xfrm>
                </p:grpSpPr>
                <p:pic>
                  <p:nvPicPr>
                    <p:cNvPr id="8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0560" y="1547640"/>
                      <a:ext cx="200880" cy="993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" name="Freeform 88"/>
                    <p:cNvSpPr/>
                    <p:nvPr/>
                  </p:nvSpPr>
                  <p:spPr>
                    <a:xfrm>
                      <a:off x="8819280" y="1565280"/>
                      <a:ext cx="16308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" name="Freeform 191"/>
                  <p:cNvSpPr/>
                  <p:nvPr/>
                </p:nvSpPr>
                <p:spPr>
                  <a:xfrm>
                    <a:off x="8579160" y="1296720"/>
                    <a:ext cx="458640" cy="31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8485920" y="1547640"/>
                    <a:ext cx="178200" cy="99360"/>
                    <a:chOff x="8485920" y="1547640"/>
                    <a:chExt cx="178200" cy="9936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85920" y="1547640"/>
                      <a:ext cx="178200" cy="993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8500320" y="1565280"/>
                      <a:ext cx="14904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249400" y="1296720"/>
                    <a:ext cx="455760" cy="31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178480" y="1547640"/>
                    <a:ext cx="199440" cy="99360"/>
                    <a:chOff x="8178480" y="1547640"/>
                    <a:chExt cx="199440" cy="9936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78480" y="1547640"/>
                      <a:ext cx="199440" cy="993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196840" y="1565280"/>
                      <a:ext cx="16200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7922160" y="1296720"/>
                    <a:ext cx="449280" cy="31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7841520" y="1547640"/>
                    <a:ext cx="183960" cy="99360"/>
                    <a:chOff x="7841520" y="1547640"/>
                    <a:chExt cx="183960" cy="9936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41520" y="1547640"/>
                      <a:ext cx="183960" cy="993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7856280" y="1565280"/>
                      <a:ext cx="154080" cy="66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7598520" y="1296720"/>
                    <a:ext cx="455760" cy="31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7507080" y="1544760"/>
                    <a:ext cx="214200" cy="101880"/>
                    <a:chOff x="7507080" y="1544760"/>
                    <a:chExt cx="214200" cy="10188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0708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7526880" y="1562760"/>
                      <a:ext cx="1738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265520" y="1293840"/>
                    <a:ext cx="426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187400" y="1544760"/>
                    <a:ext cx="169920" cy="101880"/>
                    <a:chOff x="7187400" y="1544760"/>
                    <a:chExt cx="169920" cy="10188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8740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20072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6842520" y="1544760"/>
                    <a:ext cx="166320" cy="101880"/>
                    <a:chOff x="6842520" y="1544760"/>
                    <a:chExt cx="16632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4252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685764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6536160" y="1544760"/>
                    <a:ext cx="207360" cy="101880"/>
                    <a:chOff x="6536160" y="1544760"/>
                    <a:chExt cx="20736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36160" y="1544760"/>
                      <a:ext cx="2073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6552360" y="1562760"/>
                      <a:ext cx="1735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287760" y="1293840"/>
                    <a:ext cx="440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195600" y="1544760"/>
                    <a:ext cx="223920" cy="101880"/>
                    <a:chOff x="6195600" y="1544760"/>
                    <a:chExt cx="22392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195600" y="1544760"/>
                      <a:ext cx="223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215760" y="1562760"/>
                      <a:ext cx="1818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5963760" y="1293840"/>
                    <a:ext cx="449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5873400" y="1544760"/>
                    <a:ext cx="219240" cy="101880"/>
                    <a:chOff x="5873400" y="1544760"/>
                    <a:chExt cx="21924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3400" y="1544760"/>
                      <a:ext cx="219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5890320" y="1562760"/>
                      <a:ext cx="1832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5636880" y="1293840"/>
                    <a:ext cx="4258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3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38" name="Freeform 149"/>
                  <p:cNvGrpSpPr/>
                  <p:nvPr/>
                </p:nvGrpSpPr>
                <p:grpSpPr>
                  <a:xfrm>
                    <a:off x="5598720" y="1546200"/>
                    <a:ext cx="218160" cy="100080"/>
                    <a:chOff x="5598720" y="1546200"/>
                    <a:chExt cx="218160" cy="100080"/>
                  </a:xfrm>
                </p:grpSpPr>
                <p:pic>
                  <p:nvPicPr>
                    <p:cNvPr id="13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6200"/>
                      <a:ext cx="21816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0" name="Freeform 139"/>
                    <p:cNvSpPr/>
                    <p:nvPr/>
                  </p:nvSpPr>
                  <p:spPr>
                    <a:xfrm>
                      <a:off x="5619240" y="1563480"/>
                      <a:ext cx="17712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1" name="Freeform 191"/>
                  <p:cNvSpPr/>
                  <p:nvPr/>
                </p:nvSpPr>
                <p:spPr>
                  <a:xfrm>
                    <a:off x="5361120" y="1296360"/>
                    <a:ext cx="44640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3" name="Freeform 149"/>
                  <p:cNvGrpSpPr/>
                  <p:nvPr/>
                </p:nvGrpSpPr>
                <p:grpSpPr>
                  <a:xfrm>
                    <a:off x="5292720" y="1546200"/>
                    <a:ext cx="203040" cy="100080"/>
                    <a:chOff x="5292720" y="1546200"/>
                    <a:chExt cx="203040" cy="100080"/>
                  </a:xfrm>
                </p:grpSpPr>
                <p:pic>
                  <p:nvPicPr>
                    <p:cNvPr id="14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2720" y="1546200"/>
                      <a:ext cx="20304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5" name="Freeform 144"/>
                    <p:cNvSpPr/>
                    <p:nvPr/>
                  </p:nvSpPr>
                  <p:spPr>
                    <a:xfrm>
                      <a:off x="5309280" y="1563480"/>
                      <a:ext cx="16992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6" name="Freeform 191"/>
                  <p:cNvSpPr/>
                  <p:nvPr/>
                </p:nvSpPr>
                <p:spPr>
                  <a:xfrm>
                    <a:off x="5037120" y="1296360"/>
                    <a:ext cx="38592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4972680" y="1546200"/>
                    <a:ext cx="185760" cy="100080"/>
                    <a:chOff x="4972680" y="1546200"/>
                    <a:chExt cx="185760" cy="10008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2680" y="1546200"/>
                      <a:ext cx="18576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4989960" y="1563480"/>
                      <a:ext cx="15084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4707360" y="1296360"/>
                    <a:ext cx="45576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4640400" y="1546200"/>
                    <a:ext cx="195480" cy="100080"/>
                    <a:chOff x="4640400" y="1546200"/>
                    <a:chExt cx="195480" cy="10008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0400" y="1546200"/>
                      <a:ext cx="19548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4656240" y="1563480"/>
                      <a:ext cx="16344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4380120" y="1296360"/>
                    <a:ext cx="41652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309200" y="1546200"/>
                    <a:ext cx="203040" cy="100080"/>
                    <a:chOff x="4309200" y="1546200"/>
                    <a:chExt cx="203040" cy="10008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09200" y="1546200"/>
                      <a:ext cx="203040" cy="1000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327920" y="1563480"/>
                      <a:ext cx="164880" cy="66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056480" y="1296360"/>
                    <a:ext cx="421560" cy="316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3998160" y="1543320"/>
                    <a:ext cx="181080" cy="102960"/>
                    <a:chOff x="3998160" y="1543320"/>
                    <a:chExt cx="181080" cy="10296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998160" y="1543320"/>
                      <a:ext cx="1810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012560" y="1560960"/>
                      <a:ext cx="1515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3723480" y="1293840"/>
                    <a:ext cx="3733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3646440" y="1543320"/>
                    <a:ext cx="205920" cy="102960"/>
                    <a:chOff x="3646440" y="1543320"/>
                    <a:chExt cx="205920" cy="10296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46440" y="1543320"/>
                      <a:ext cx="2059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3665160" y="1560960"/>
                      <a:ext cx="167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3396600" y="1293840"/>
                    <a:ext cx="4003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3327840" y="1543320"/>
                    <a:ext cx="200520" cy="102960"/>
                    <a:chOff x="3327840" y="1543320"/>
                    <a:chExt cx="20052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27840" y="1543320"/>
                      <a:ext cx="2005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3343320" y="1560960"/>
                      <a:ext cx="167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072600" y="1293840"/>
                    <a:ext cx="410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014640" y="1543320"/>
                    <a:ext cx="186840" cy="102960"/>
                    <a:chOff x="3014640" y="1543320"/>
                    <a:chExt cx="18684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14640" y="1543320"/>
                      <a:ext cx="186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031560" y="1560960"/>
                      <a:ext cx="1515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2745720" y="1293840"/>
                    <a:ext cx="4399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2697120" y="1543320"/>
                    <a:ext cx="180360" cy="102960"/>
                    <a:chOff x="2697120" y="1543320"/>
                    <a:chExt cx="18036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697120" y="1543320"/>
                      <a:ext cx="180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2711160" y="1560960"/>
                      <a:ext cx="1508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2421720" y="1293840"/>
                    <a:ext cx="4431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2359440" y="1543320"/>
                    <a:ext cx="191160" cy="102960"/>
                    <a:chOff x="2359440" y="1543320"/>
                    <a:chExt cx="19116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59440" y="1543320"/>
                      <a:ext cx="1911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2376360" y="1560960"/>
                      <a:ext cx="155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094840" y="1293840"/>
                    <a:ext cx="4334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2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3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195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1" name="Picture 8" descr="D:\GIÁO ÁN 1 2020-2021\HÌNH SOẠN GIÁO ÁN\Học hát\Vào rừng hoa\Picture1 - Copy.jpg"/>
          <p:cNvPicPr/>
          <p:nvPr/>
        </p:nvPicPr>
        <p:blipFill>
          <a:blip r:embed="rId14">
            <a:lum contrast="10000"/>
          </a:blip>
          <a:srcRect l="7031" t="17707" r="38283" b="62501"/>
          <a:stretch/>
        </p:blipFill>
        <p:spPr>
          <a:xfrm>
            <a:off x="2629080" y="1714680"/>
            <a:ext cx="6000480" cy="178560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2" descr="D:\GIÁO ÁN 1 2020-2021\HÌNH SOẠN GIÁO ÁN\Học hát\Vào rừng hoa\Picture1 - Copy - Copy.jpg"/>
          <p:cNvPicPr/>
          <p:nvPr/>
        </p:nvPicPr>
        <p:blipFill>
          <a:blip r:embed="rId15">
            <a:lum contrast="10000"/>
          </a:blip>
          <a:stretch/>
        </p:blipFill>
        <p:spPr>
          <a:xfrm>
            <a:off x="1914480" y="3571920"/>
            <a:ext cx="7429680" cy="1785960"/>
          </a:xfrm>
          <a:prstGeom prst="rect">
            <a:avLst/>
          </a:prstGeom>
          <a:ln w="0">
            <a:noFill/>
          </a:ln>
        </p:spPr>
      </p:pic>
      <p:sp>
        <p:nvSpPr>
          <p:cNvPr id="203" name="Rectangle 103"/>
          <p:cNvSpPr/>
          <p:nvPr/>
        </p:nvSpPr>
        <p:spPr>
          <a:xfrm>
            <a:off x="3414600" y="2500200"/>
            <a:ext cx="5429520" cy="42876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4" name="Rectangle 104"/>
          <p:cNvSpPr/>
          <p:nvPr/>
        </p:nvSpPr>
        <p:spPr>
          <a:xfrm>
            <a:off x="2414520" y="4429080"/>
            <a:ext cx="6572160" cy="28584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5" name="Content Placeholder 3"/>
          <p:cNvPicPr/>
          <p:nvPr/>
        </p:nvPicPr>
        <p:blipFill>
          <a:blip r:embed="rId16">
            <a:lum contrast="20000"/>
          </a:blip>
          <a:stretch/>
        </p:blipFill>
        <p:spPr>
          <a:xfrm>
            <a:off x="1811160" y="1785960"/>
            <a:ext cx="7620120" cy="3730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32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3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39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4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5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7" name="Content Placeholder 3"/>
          <p:cNvPicPr/>
          <p:nvPr/>
        </p:nvPicPr>
        <p:blipFill>
          <a:blip r:embed="rId3">
            <a:lum contrast="20000"/>
          </a:blip>
          <a:srcRect l="17417" t="53809" r="26462" b="11009"/>
          <a:stretch/>
        </p:blipFill>
        <p:spPr>
          <a:xfrm>
            <a:off x="343080" y="1000080"/>
            <a:ext cx="10262880" cy="464364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1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2" name="Rectangle 3"/>
          <p:cNvSpPr/>
          <p:nvPr/>
        </p:nvSpPr>
        <p:spPr>
          <a:xfrm>
            <a:off x="3843360" y="2571840"/>
            <a:ext cx="1419120" cy="48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Việt Anh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3" name="Text Box 9"/>
          <p:cNvSpPr/>
          <p:nvPr/>
        </p:nvSpPr>
        <p:spPr>
          <a:xfrm>
            <a:off x="414360" y="1143000"/>
            <a:ext cx="3000240" cy="602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4" name="Text Box 10"/>
          <p:cNvSpPr/>
          <p:nvPr/>
        </p:nvSpPr>
        <p:spPr>
          <a:xfrm>
            <a:off x="1128600" y="1857240"/>
            <a:ext cx="4214880" cy="663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VÀO RỪNG HOA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5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1908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Tiết 2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18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19" name="Rectangle 1"/>
          <p:cNvSpPr/>
          <p:nvPr/>
        </p:nvSpPr>
        <p:spPr>
          <a:xfrm>
            <a:off x="1422720" y="2643120"/>
            <a:ext cx="813852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KẾT HỢP GÕ ĐỆM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TIẾT TẤU LỜI CA 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0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1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2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24" name="Rectangle 7"/>
          <p:cNvSpPr/>
          <p:nvPr/>
        </p:nvSpPr>
        <p:spPr>
          <a:xfrm>
            <a:off x="3171960" y="1000080"/>
            <a:ext cx="4714920" cy="118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VÀO RỪNG HOA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Việt Anh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icture 8" descr="D:\GIÁO ÁN 1 2020-2021\HÌNH SOẠN GIÁO ÁN\Học hát\Vào rừng hoa\Picture1 - Copy.jpg"/>
          <p:cNvPicPr/>
          <p:nvPr/>
        </p:nvPicPr>
        <p:blipFill>
          <a:blip r:embed="rId3">
            <a:lum contrast="10000"/>
          </a:blip>
          <a:stretch/>
        </p:blipFill>
        <p:spPr>
          <a:xfrm>
            <a:off x="685800" y="0"/>
            <a:ext cx="9601200" cy="685800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6314BD-36EF-4058-8EC5-7D53748DB9BB}"/>
              </a:ext>
            </a:extLst>
          </p:cNvPr>
          <p:cNvSpPr/>
          <p:nvPr/>
        </p:nvSpPr>
        <p:spPr>
          <a:xfrm>
            <a:off x="304800" y="330982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VAO-RƯNG-HO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31" name="Rectangle 1"/>
          <p:cNvSpPr/>
          <p:nvPr/>
        </p:nvSpPr>
        <p:spPr>
          <a:xfrm>
            <a:off x="1733400" y="2714760"/>
            <a:ext cx="746172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THEO SẮC THÁI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TO – NHỎ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2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36" name="Rectangle 7"/>
          <p:cNvSpPr/>
          <p:nvPr/>
        </p:nvSpPr>
        <p:spPr>
          <a:xfrm>
            <a:off x="3171960" y="1000080"/>
            <a:ext cx="4714920" cy="118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VÀO RỪNG HOA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Việt Anh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9" descr="000o"/>
          <p:cNvPicPr/>
          <p:nvPr/>
        </p:nvPicPr>
        <p:blipFill>
          <a:blip r:embed="rId3"/>
          <a:stretch/>
        </p:blipFill>
        <p:spPr>
          <a:xfrm>
            <a:off x="-23760" y="6753240"/>
            <a:ext cx="10995120" cy="10152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10" descr="000o"/>
          <p:cNvPicPr/>
          <p:nvPr/>
        </p:nvPicPr>
        <p:blipFill>
          <a:blip r:embed="rId3"/>
          <a:stretch/>
        </p:blipFill>
        <p:spPr>
          <a:xfrm rot="16200000">
            <a:off x="-331524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8" descr="D:\GIÁO ÁN 1 2020-2021\HÌNH SOẠN GIÁO ÁN\Học hát\Vào rừng hoa\vao rung hoa.jpg"/>
          <p:cNvPicPr/>
          <p:nvPr/>
        </p:nvPicPr>
        <p:blipFill>
          <a:blip r:embed="rId4">
            <a:lum contrast="10000"/>
          </a:blip>
          <a:srcRect t="5182" b="2857"/>
          <a:stretch/>
        </p:blipFill>
        <p:spPr>
          <a:xfrm>
            <a:off x="609600" y="103668"/>
            <a:ext cx="9829800" cy="655488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1681200" y="1828800"/>
            <a:ext cx="428760" cy="42228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895600" y="3024120"/>
            <a:ext cx="579240" cy="78588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085960" y="5889600"/>
            <a:ext cx="581040" cy="74628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848200" y="4683120"/>
            <a:ext cx="428400" cy="422280"/>
          </a:xfrm>
          <a:prstGeom prst="rect">
            <a:avLst/>
          </a:prstGeom>
          <a:ln w="0"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3655801-5D2D-42E7-847D-25036B7858B1}"/>
              </a:ext>
            </a:extLst>
          </p:cNvPr>
          <p:cNvSpPr/>
          <p:nvPr/>
        </p:nvSpPr>
        <p:spPr>
          <a:xfrm>
            <a:off x="304800" y="330982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VAO-RƯNG-HO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6977</TotalTime>
  <Words>221</Words>
  <Application>Microsoft Office PowerPoint</Application>
  <PresentationFormat>Custom</PresentationFormat>
  <Paragraphs>54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592</cp:revision>
  <dcterms:created xsi:type="dcterms:W3CDTF">2010-04-30T20:19:48Z</dcterms:created>
  <dcterms:modified xsi:type="dcterms:W3CDTF">2023-01-04T13:37:57Z</dcterms:modified>
  <dc:language>en-US</dc:language>
</cp:coreProperties>
</file>