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85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92" r:id="rId22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044" y="4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4A3ADD2-E4FD-462F-96C3-00A3E7253387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030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75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5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D99755C-DDD6-4772-A92A-EF4DA782FB73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11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94F2C38-46EA-405F-BAAE-91BF580CDB94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3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32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35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3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3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gif"/><Relationship Id="rId7" Type="http://schemas.microsoft.com/office/2007/relationships/hdphoto" Target="../media/hdphoto4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6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gif"/><Relationship Id="rId7" Type="http://schemas.microsoft.com/office/2007/relationships/hdphoto" Target="../media/hdphoto4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5.wdp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387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388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389" name="Rectangle 1"/>
          <p:cNvSpPr/>
          <p:nvPr/>
        </p:nvSpPr>
        <p:spPr>
          <a:xfrm>
            <a:off x="1738843" y="2426991"/>
            <a:ext cx="7029959" cy="196225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NGHE NHẠC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KẾT HỢP GÕ ĐỆM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90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91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92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94" name="Rectangle 7"/>
          <p:cNvSpPr/>
          <p:nvPr/>
        </p:nvSpPr>
        <p:spPr>
          <a:xfrm>
            <a:off x="3200400" y="1071720"/>
            <a:ext cx="4500720" cy="109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QUỐC CA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Văn Cao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Picture 10" descr="D:\GIÁO ÁN 1 2020-2021\HÌNH SOẠN GIÁO ÁN\Nghe nhạc\Quoc ca - Copy - Copy.PNG"/>
          <p:cNvPicPr/>
          <p:nvPr/>
        </p:nvPicPr>
        <p:blipFill>
          <a:blip r:embed="rId4"/>
          <a:srcRect t="3570"/>
          <a:stretch/>
        </p:blipFill>
        <p:spPr>
          <a:xfrm>
            <a:off x="1414440" y="214200"/>
            <a:ext cx="8143920" cy="6564600"/>
          </a:xfrm>
          <a:prstGeom prst="rect">
            <a:avLst/>
          </a:prstGeom>
          <a:ln w="0">
            <a:noFill/>
          </a:ln>
        </p:spPr>
      </p:pic>
      <p:pic>
        <p:nvPicPr>
          <p:cNvPr id="39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9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9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9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9F89D8A-76FD-4CF2-AAC4-540812D56E19}"/>
              </a:ext>
            </a:extLst>
          </p:cNvPr>
          <p:cNvSpPr/>
          <p:nvPr/>
        </p:nvSpPr>
        <p:spPr>
          <a:xfrm>
            <a:off x="275715" y="309915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NGHE NHẠC QUỐC 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402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403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404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5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6" name="Group 5"/>
          <p:cNvPicPr/>
          <p:nvPr/>
        </p:nvPicPr>
        <p:blipFill>
          <a:blip r:embed="rId5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407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408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409" name="Freeform 408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410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411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2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3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4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5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6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7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8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19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420" name="Text Box 26"/>
          <p:cNvSpPr/>
          <p:nvPr/>
        </p:nvSpPr>
        <p:spPr>
          <a:xfrm>
            <a:off x="843120" y="428760"/>
            <a:ext cx="950112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Cảm nhận về giai điệu và nội dung bài hát?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21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422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423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424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425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426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427" name="Freeform 149"/>
                  <p:cNvGrpSpPr/>
                  <p:nvPr/>
                </p:nvGrpSpPr>
                <p:grpSpPr>
                  <a:xfrm>
                    <a:off x="9162720" y="1546560"/>
                    <a:ext cx="181440" cy="100440"/>
                    <a:chOff x="9162720" y="1546560"/>
                    <a:chExt cx="181440" cy="100440"/>
                  </a:xfrm>
                </p:grpSpPr>
                <p:pic>
                  <p:nvPicPr>
                    <p:cNvPr id="42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2720" y="1546560"/>
                      <a:ext cx="18144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29" name="Freeform 428"/>
                    <p:cNvSpPr/>
                    <p:nvPr/>
                  </p:nvSpPr>
                  <p:spPr>
                    <a:xfrm>
                      <a:off x="9177480" y="1564200"/>
                      <a:ext cx="15192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0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1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432" name="Freeform 149"/>
                  <p:cNvGrpSpPr/>
                  <p:nvPr/>
                </p:nvGrpSpPr>
                <p:grpSpPr>
                  <a:xfrm>
                    <a:off x="8802720" y="1546560"/>
                    <a:ext cx="199080" cy="100440"/>
                    <a:chOff x="8802720" y="1546560"/>
                    <a:chExt cx="199080" cy="100440"/>
                  </a:xfrm>
                </p:grpSpPr>
                <p:pic>
                  <p:nvPicPr>
                    <p:cNvPr id="4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2720" y="1546560"/>
                      <a:ext cx="1990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4" name="Freeform 433"/>
                    <p:cNvSpPr/>
                    <p:nvPr/>
                  </p:nvSpPr>
                  <p:spPr>
                    <a:xfrm>
                      <a:off x="8821440" y="1564200"/>
                      <a:ext cx="1616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35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36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437" name="Freeform 149"/>
                  <p:cNvGrpSpPr/>
                  <p:nvPr/>
                </p:nvGrpSpPr>
                <p:grpSpPr>
                  <a:xfrm>
                    <a:off x="8490240" y="1546560"/>
                    <a:ext cx="178200" cy="100440"/>
                    <a:chOff x="8490240" y="1546560"/>
                    <a:chExt cx="178200" cy="100440"/>
                  </a:xfrm>
                </p:grpSpPr>
                <p:pic>
                  <p:nvPicPr>
                    <p:cNvPr id="43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0240" y="1546560"/>
                      <a:ext cx="17820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39" name="Freeform 438"/>
                    <p:cNvSpPr/>
                    <p:nvPr/>
                  </p:nvSpPr>
                  <p:spPr>
                    <a:xfrm>
                      <a:off x="8504640" y="1564200"/>
                      <a:ext cx="1490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0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41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442" name="Freeform 149"/>
                  <p:cNvGrpSpPr/>
                  <p:nvPr/>
                </p:nvGrpSpPr>
                <p:grpSpPr>
                  <a:xfrm>
                    <a:off x="8180640" y="1546560"/>
                    <a:ext cx="197280" cy="100440"/>
                    <a:chOff x="8180640" y="1546560"/>
                    <a:chExt cx="197280" cy="100440"/>
                  </a:xfrm>
                </p:grpSpPr>
                <p:pic>
                  <p:nvPicPr>
                    <p:cNvPr id="4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0640" y="1546560"/>
                      <a:ext cx="1972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4" name="Freeform 443"/>
                    <p:cNvSpPr/>
                    <p:nvPr/>
                  </p:nvSpPr>
                  <p:spPr>
                    <a:xfrm>
                      <a:off x="8199000" y="1564200"/>
                      <a:ext cx="16020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45" name="Freeform 191"/>
                  <p:cNvSpPr/>
                  <p:nvPr/>
                </p:nvSpPr>
                <p:spPr>
                  <a:xfrm>
                    <a:off x="7922160" y="1296720"/>
                    <a:ext cx="4446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46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447" name="Freeform 149"/>
                  <p:cNvGrpSpPr/>
                  <p:nvPr/>
                </p:nvGrpSpPr>
                <p:grpSpPr>
                  <a:xfrm>
                    <a:off x="7845840" y="1546560"/>
                    <a:ext cx="183960" cy="100440"/>
                    <a:chOff x="7845840" y="1546560"/>
                    <a:chExt cx="183960" cy="100440"/>
                  </a:xfrm>
                </p:grpSpPr>
                <p:pic>
                  <p:nvPicPr>
                    <p:cNvPr id="44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45840" y="1546560"/>
                      <a:ext cx="18396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49" name="Freeform 448"/>
                    <p:cNvSpPr/>
                    <p:nvPr/>
                  </p:nvSpPr>
                  <p:spPr>
                    <a:xfrm>
                      <a:off x="7860600" y="1564200"/>
                      <a:ext cx="15408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50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51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452" name="Freeform 149"/>
                  <p:cNvGrpSpPr/>
                  <p:nvPr/>
                </p:nvGrpSpPr>
                <p:grpSpPr>
                  <a:xfrm>
                    <a:off x="7509240" y="1544760"/>
                    <a:ext cx="212040" cy="101880"/>
                    <a:chOff x="7509240" y="1544760"/>
                    <a:chExt cx="212040" cy="101880"/>
                  </a:xfrm>
                </p:grpSpPr>
                <p:pic>
                  <p:nvPicPr>
                    <p:cNvPr id="45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09240" y="1544760"/>
                      <a:ext cx="212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54" name="Freeform 453"/>
                    <p:cNvSpPr/>
                    <p:nvPr/>
                  </p:nvSpPr>
                  <p:spPr>
                    <a:xfrm>
                      <a:off x="7528680" y="1562760"/>
                      <a:ext cx="172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55" name="Freeform 191"/>
                  <p:cNvSpPr/>
                  <p:nvPr/>
                </p:nvSpPr>
                <p:spPr>
                  <a:xfrm>
                    <a:off x="7265520" y="1293840"/>
                    <a:ext cx="422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56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457" name="Freeform 149"/>
                  <p:cNvGrpSpPr/>
                  <p:nvPr/>
                </p:nvGrpSpPr>
                <p:grpSpPr>
                  <a:xfrm>
                    <a:off x="7191360" y="1544760"/>
                    <a:ext cx="169920" cy="101880"/>
                    <a:chOff x="7191360" y="1544760"/>
                    <a:chExt cx="169920" cy="101880"/>
                  </a:xfrm>
                </p:grpSpPr>
                <p:pic>
                  <p:nvPicPr>
                    <p:cNvPr id="45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13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59" name="Freeform 458"/>
                    <p:cNvSpPr/>
                    <p:nvPr/>
                  </p:nvSpPr>
                  <p:spPr>
                    <a:xfrm>
                      <a:off x="72046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60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61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462" name="Freeform 149"/>
                  <p:cNvGrpSpPr/>
                  <p:nvPr/>
                </p:nvGrpSpPr>
                <p:grpSpPr>
                  <a:xfrm>
                    <a:off x="6846480" y="1544760"/>
                    <a:ext cx="166320" cy="101880"/>
                    <a:chOff x="6846480" y="1544760"/>
                    <a:chExt cx="166320" cy="101880"/>
                  </a:xfrm>
                </p:grpSpPr>
                <p:pic>
                  <p:nvPicPr>
                    <p:cNvPr id="46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4648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64" name="Freeform 463"/>
                    <p:cNvSpPr/>
                    <p:nvPr/>
                  </p:nvSpPr>
                  <p:spPr>
                    <a:xfrm>
                      <a:off x="686160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65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66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467" name="Freeform 149"/>
                  <p:cNvGrpSpPr/>
                  <p:nvPr/>
                </p:nvGrpSpPr>
                <p:grpSpPr>
                  <a:xfrm>
                    <a:off x="6540480" y="1544760"/>
                    <a:ext cx="203040" cy="101880"/>
                    <a:chOff x="6540480" y="1544760"/>
                    <a:chExt cx="203040" cy="101880"/>
                  </a:xfrm>
                </p:grpSpPr>
                <p:pic>
                  <p:nvPicPr>
                    <p:cNvPr id="46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0480" y="1544760"/>
                      <a:ext cx="203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69" name="Freeform 468"/>
                    <p:cNvSpPr/>
                    <p:nvPr/>
                  </p:nvSpPr>
                  <p:spPr>
                    <a:xfrm>
                      <a:off x="6556320" y="1562760"/>
                      <a:ext cx="169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70" name="Freeform 191"/>
                  <p:cNvSpPr/>
                  <p:nvPr/>
                </p:nvSpPr>
                <p:spPr>
                  <a:xfrm>
                    <a:off x="6287760" y="129384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71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472" name="Freeform 149"/>
                  <p:cNvGrpSpPr/>
                  <p:nvPr/>
                </p:nvGrpSpPr>
                <p:grpSpPr>
                  <a:xfrm>
                    <a:off x="6198120" y="1544760"/>
                    <a:ext cx="221400" cy="101880"/>
                    <a:chOff x="6198120" y="1544760"/>
                    <a:chExt cx="221400" cy="101880"/>
                  </a:xfrm>
                </p:grpSpPr>
                <p:pic>
                  <p:nvPicPr>
                    <p:cNvPr id="47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198120" y="1544760"/>
                      <a:ext cx="221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74" name="Freeform 473"/>
                    <p:cNvSpPr/>
                    <p:nvPr/>
                  </p:nvSpPr>
                  <p:spPr>
                    <a:xfrm>
                      <a:off x="6217920" y="1562760"/>
                      <a:ext cx="179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75" name="Freeform 191"/>
                  <p:cNvSpPr/>
                  <p:nvPr/>
                </p:nvSpPr>
                <p:spPr>
                  <a:xfrm>
                    <a:off x="5963760" y="1293840"/>
                    <a:ext cx="444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76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477" name="Freeform 149"/>
                  <p:cNvGrpSpPr/>
                  <p:nvPr/>
                </p:nvGrpSpPr>
                <p:grpSpPr>
                  <a:xfrm>
                    <a:off x="5875920" y="1544760"/>
                    <a:ext cx="216720" cy="101880"/>
                    <a:chOff x="5875920" y="1544760"/>
                    <a:chExt cx="216720" cy="101880"/>
                  </a:xfrm>
                </p:grpSpPr>
                <p:pic>
                  <p:nvPicPr>
                    <p:cNvPr id="47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5920" y="1544760"/>
                      <a:ext cx="2167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79" name="Freeform 478"/>
                    <p:cNvSpPr/>
                    <p:nvPr/>
                  </p:nvSpPr>
                  <p:spPr>
                    <a:xfrm>
                      <a:off x="5892480" y="1562760"/>
                      <a:ext cx="1814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80" name="Freeform 191"/>
                  <p:cNvSpPr/>
                  <p:nvPr/>
                </p:nvSpPr>
                <p:spPr>
                  <a:xfrm>
                    <a:off x="5636880" y="1293840"/>
                    <a:ext cx="415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481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482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483" name="Freeform 149"/>
                  <p:cNvGrpSpPr/>
                  <p:nvPr/>
                </p:nvGrpSpPr>
                <p:grpSpPr>
                  <a:xfrm>
                    <a:off x="5598720" y="1544760"/>
                    <a:ext cx="218160" cy="101520"/>
                    <a:chOff x="5598720" y="1544760"/>
                    <a:chExt cx="218160" cy="101520"/>
                  </a:xfrm>
                </p:grpSpPr>
                <p:pic>
                  <p:nvPicPr>
                    <p:cNvPr id="48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4760"/>
                      <a:ext cx="2181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85" name="Freeform 484"/>
                    <p:cNvSpPr/>
                    <p:nvPr/>
                  </p:nvSpPr>
                  <p:spPr>
                    <a:xfrm>
                      <a:off x="5619240" y="156240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86" name="Freeform 191"/>
                  <p:cNvSpPr/>
                  <p:nvPr/>
                </p:nvSpPr>
                <p:spPr>
                  <a:xfrm>
                    <a:off x="5361120" y="1296360"/>
                    <a:ext cx="4413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87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488" name="Freeform 149"/>
                  <p:cNvGrpSpPr/>
                  <p:nvPr/>
                </p:nvGrpSpPr>
                <p:grpSpPr>
                  <a:xfrm>
                    <a:off x="5294880" y="1544760"/>
                    <a:ext cx="200880" cy="101520"/>
                    <a:chOff x="5294880" y="1544760"/>
                    <a:chExt cx="200880" cy="101520"/>
                  </a:xfrm>
                </p:grpSpPr>
                <p:pic>
                  <p:nvPicPr>
                    <p:cNvPr id="489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488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90" name="Freeform 489"/>
                    <p:cNvSpPr/>
                    <p:nvPr/>
                  </p:nvSpPr>
                  <p:spPr>
                    <a:xfrm>
                      <a:off x="5311080" y="1562400"/>
                      <a:ext cx="168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91" name="Freeform 191"/>
                  <p:cNvSpPr/>
                  <p:nvPr/>
                </p:nvSpPr>
                <p:spPr>
                  <a:xfrm>
                    <a:off x="5037120" y="1296360"/>
                    <a:ext cx="3819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92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493" name="Freeform 149"/>
                  <p:cNvGrpSpPr/>
                  <p:nvPr/>
                </p:nvGrpSpPr>
                <p:grpSpPr>
                  <a:xfrm>
                    <a:off x="4977000" y="1544760"/>
                    <a:ext cx="185760" cy="101520"/>
                    <a:chOff x="4977000" y="1544760"/>
                    <a:chExt cx="185760" cy="101520"/>
                  </a:xfrm>
                </p:grpSpPr>
                <p:pic>
                  <p:nvPicPr>
                    <p:cNvPr id="49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7000" y="1544760"/>
                      <a:ext cx="1857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495" name="Freeform 494"/>
                    <p:cNvSpPr/>
                    <p:nvPr/>
                  </p:nvSpPr>
                  <p:spPr>
                    <a:xfrm>
                      <a:off x="4994280" y="1562400"/>
                      <a:ext cx="150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496" name="Freeform 191"/>
                  <p:cNvSpPr/>
                  <p:nvPr/>
                </p:nvSpPr>
                <p:spPr>
                  <a:xfrm>
                    <a:off x="4707360" y="1296360"/>
                    <a:ext cx="455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497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498" name="Freeform 149"/>
                  <p:cNvGrpSpPr/>
                  <p:nvPr/>
                </p:nvGrpSpPr>
                <p:grpSpPr>
                  <a:xfrm>
                    <a:off x="4642560" y="1544760"/>
                    <a:ext cx="193320" cy="101520"/>
                    <a:chOff x="4642560" y="1544760"/>
                    <a:chExt cx="193320" cy="101520"/>
                  </a:xfrm>
                </p:grpSpPr>
                <p:pic>
                  <p:nvPicPr>
                    <p:cNvPr id="499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2560" y="1544760"/>
                      <a:ext cx="19332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00" name="Freeform 499"/>
                    <p:cNvSpPr/>
                    <p:nvPr/>
                  </p:nvSpPr>
                  <p:spPr>
                    <a:xfrm>
                      <a:off x="4658040" y="1562400"/>
                      <a:ext cx="161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01" name="Freeform 191"/>
                  <p:cNvSpPr/>
                  <p:nvPr/>
                </p:nvSpPr>
                <p:spPr>
                  <a:xfrm>
                    <a:off x="4380120" y="1296360"/>
                    <a:ext cx="4122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02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503" name="Freeform 149"/>
                  <p:cNvGrpSpPr/>
                  <p:nvPr/>
                </p:nvGrpSpPr>
                <p:grpSpPr>
                  <a:xfrm>
                    <a:off x="4311360" y="1544760"/>
                    <a:ext cx="200880" cy="101520"/>
                    <a:chOff x="4311360" y="1544760"/>
                    <a:chExt cx="200880" cy="101520"/>
                  </a:xfrm>
                </p:grpSpPr>
                <p:pic>
                  <p:nvPicPr>
                    <p:cNvPr id="50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136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05" name="Freeform 504"/>
                    <p:cNvSpPr/>
                    <p:nvPr/>
                  </p:nvSpPr>
                  <p:spPr>
                    <a:xfrm>
                      <a:off x="4329720" y="1562400"/>
                      <a:ext cx="163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06" name="Freeform 191"/>
                  <p:cNvSpPr/>
                  <p:nvPr/>
                </p:nvSpPr>
                <p:spPr>
                  <a:xfrm>
                    <a:off x="4056480" y="1296360"/>
                    <a:ext cx="41724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07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508" name="Freeform 149"/>
                  <p:cNvGrpSpPr/>
                  <p:nvPr/>
                </p:nvGrpSpPr>
                <p:grpSpPr>
                  <a:xfrm>
                    <a:off x="3999600" y="1543320"/>
                    <a:ext cx="179640" cy="102960"/>
                    <a:chOff x="3999600" y="1543320"/>
                    <a:chExt cx="179640" cy="102960"/>
                  </a:xfrm>
                </p:grpSpPr>
                <p:pic>
                  <p:nvPicPr>
                    <p:cNvPr id="509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999600" y="1543320"/>
                      <a:ext cx="179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10" name="Freeform 509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11" name="Freeform 191"/>
                  <p:cNvSpPr/>
                  <p:nvPr/>
                </p:nvSpPr>
                <p:spPr>
                  <a:xfrm>
                    <a:off x="3723480" y="1293840"/>
                    <a:ext cx="370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12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513" name="Freeform 149"/>
                  <p:cNvGrpSpPr/>
                  <p:nvPr/>
                </p:nvGrpSpPr>
                <p:grpSpPr>
                  <a:xfrm>
                    <a:off x="3648600" y="1543320"/>
                    <a:ext cx="203760" cy="102960"/>
                    <a:chOff x="3648600" y="1543320"/>
                    <a:chExt cx="203760" cy="102960"/>
                  </a:xfrm>
                </p:grpSpPr>
                <p:pic>
                  <p:nvPicPr>
                    <p:cNvPr id="51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48600" y="1543320"/>
                      <a:ext cx="2037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15" name="Freeform 514"/>
                    <p:cNvSpPr/>
                    <p:nvPr/>
                  </p:nvSpPr>
                  <p:spPr>
                    <a:xfrm>
                      <a:off x="366732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16" name="Freeform 191"/>
                  <p:cNvSpPr/>
                  <p:nvPr/>
                </p:nvSpPr>
                <p:spPr>
                  <a:xfrm>
                    <a:off x="3396600" y="1293840"/>
                    <a:ext cx="396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17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518" name="Freeform 149"/>
                  <p:cNvGrpSpPr/>
                  <p:nvPr/>
                </p:nvGrpSpPr>
                <p:grpSpPr>
                  <a:xfrm>
                    <a:off x="3329640" y="1543320"/>
                    <a:ext cx="198720" cy="102960"/>
                    <a:chOff x="3329640" y="1543320"/>
                    <a:chExt cx="198720" cy="102960"/>
                  </a:xfrm>
                </p:grpSpPr>
                <p:pic>
                  <p:nvPicPr>
                    <p:cNvPr id="519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29640" y="1543320"/>
                      <a:ext cx="198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20" name="Freeform 519"/>
                    <p:cNvSpPr/>
                    <p:nvPr/>
                  </p:nvSpPr>
                  <p:spPr>
                    <a:xfrm>
                      <a:off x="3345120" y="156096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21" name="Freeform 191"/>
                  <p:cNvSpPr/>
                  <p:nvPr/>
                </p:nvSpPr>
                <p:spPr>
                  <a:xfrm>
                    <a:off x="3072600" y="1293840"/>
                    <a:ext cx="406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22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523" name="Freeform 149"/>
                  <p:cNvGrpSpPr/>
                  <p:nvPr/>
                </p:nvGrpSpPr>
                <p:grpSpPr>
                  <a:xfrm>
                    <a:off x="3017880" y="1543320"/>
                    <a:ext cx="183600" cy="102960"/>
                    <a:chOff x="3017880" y="1543320"/>
                    <a:chExt cx="183600" cy="102960"/>
                  </a:xfrm>
                </p:grpSpPr>
                <p:pic>
                  <p:nvPicPr>
                    <p:cNvPr id="52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17880" y="1543320"/>
                      <a:ext cx="183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25" name="Freeform 524"/>
                    <p:cNvSpPr/>
                    <p:nvPr/>
                  </p:nvSpPr>
                  <p:spPr>
                    <a:xfrm>
                      <a:off x="303444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26" name="Freeform 191"/>
                  <p:cNvSpPr/>
                  <p:nvPr/>
                </p:nvSpPr>
                <p:spPr>
                  <a:xfrm>
                    <a:off x="2745720" y="1293840"/>
                    <a:ext cx="435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27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528" name="Freeform 149"/>
                  <p:cNvGrpSpPr/>
                  <p:nvPr/>
                </p:nvGrpSpPr>
                <p:grpSpPr>
                  <a:xfrm>
                    <a:off x="2700360" y="1543320"/>
                    <a:ext cx="177120" cy="102960"/>
                    <a:chOff x="2700360" y="1543320"/>
                    <a:chExt cx="177120" cy="102960"/>
                  </a:xfrm>
                </p:grpSpPr>
                <p:pic>
                  <p:nvPicPr>
                    <p:cNvPr id="529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0360" y="1543320"/>
                      <a:ext cx="1771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30" name="Freeform 529"/>
                    <p:cNvSpPr/>
                    <p:nvPr/>
                  </p:nvSpPr>
                  <p:spPr>
                    <a:xfrm>
                      <a:off x="2714040" y="1560960"/>
                      <a:ext cx="148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31" name="Freeform 191"/>
                  <p:cNvSpPr/>
                  <p:nvPr/>
                </p:nvSpPr>
                <p:spPr>
                  <a:xfrm>
                    <a:off x="2421720" y="1293840"/>
                    <a:ext cx="439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32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533" name="Freeform 149"/>
                  <p:cNvGrpSpPr/>
                  <p:nvPr/>
                </p:nvGrpSpPr>
                <p:grpSpPr>
                  <a:xfrm>
                    <a:off x="2361240" y="1543320"/>
                    <a:ext cx="189360" cy="102960"/>
                    <a:chOff x="2361240" y="1543320"/>
                    <a:chExt cx="189360" cy="102960"/>
                  </a:xfrm>
                </p:grpSpPr>
                <p:pic>
                  <p:nvPicPr>
                    <p:cNvPr id="53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1240" y="1543320"/>
                      <a:ext cx="189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35" name="Freeform 534"/>
                    <p:cNvSpPr/>
                    <p:nvPr/>
                  </p:nvSpPr>
                  <p:spPr>
                    <a:xfrm>
                      <a:off x="2378160" y="1560960"/>
                      <a:ext cx="1537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36" name="Freeform 191"/>
                  <p:cNvSpPr/>
                  <p:nvPr/>
                </p:nvSpPr>
                <p:spPr>
                  <a:xfrm>
                    <a:off x="2094840" y="1293840"/>
                    <a:ext cx="424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537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538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539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001880" cy="971640"/>
          </a:xfrm>
          <a:prstGeom prst="rect">
            <a:avLst/>
          </a:prstGeom>
          <a:ln w="0">
            <a:noFill/>
          </a:ln>
        </p:spPr>
      </p:pic>
      <p:pic>
        <p:nvPicPr>
          <p:cNvPr id="540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541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42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43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44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45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46" name="Picture 2" descr="Trường Tiểu học Thị Trấn khai giảng năm học mới - Website của Trường Tiểu  học Thị trấn"/>
          <p:cNvPicPr/>
          <p:nvPr/>
        </p:nvPicPr>
        <p:blipFill>
          <a:blip r:embed="rId14">
            <a:lum contrast="20000"/>
          </a:blip>
          <a:stretch/>
        </p:blipFill>
        <p:spPr>
          <a:xfrm>
            <a:off x="1803240" y="1500120"/>
            <a:ext cx="7643880" cy="4000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548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549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550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1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52" name="Group 5"/>
          <p:cNvPicPr/>
          <p:nvPr/>
        </p:nvPicPr>
        <p:blipFill>
          <a:blip r:embed="rId6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553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554" name="AutoShape 17"/>
            <p:cNvPicPr/>
            <p:nvPr/>
          </p:nvPicPr>
          <p:blipFill>
            <a:blip r:embed="rId7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555" name="Freeform 554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556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557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58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59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0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1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2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3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4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65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66" name="Text Box 26"/>
          <p:cNvSpPr/>
          <p:nvPr/>
        </p:nvSpPr>
        <p:spPr>
          <a:xfrm>
            <a:off x="843120" y="356733"/>
            <a:ext cx="9501120" cy="710067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Nghe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âm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thanh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đoán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tên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nhạc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cụ</a:t>
            </a:r>
            <a:endParaRPr lang="en-US" sz="4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7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68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569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570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571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572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573" name="Freeform 149"/>
                  <p:cNvGrpSpPr/>
                  <p:nvPr/>
                </p:nvGrpSpPr>
                <p:grpSpPr>
                  <a:xfrm>
                    <a:off x="9162720" y="1546560"/>
                    <a:ext cx="181440" cy="100440"/>
                    <a:chOff x="9162720" y="1546560"/>
                    <a:chExt cx="181440" cy="100440"/>
                  </a:xfrm>
                </p:grpSpPr>
                <p:pic>
                  <p:nvPicPr>
                    <p:cNvPr id="57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2720" y="1546560"/>
                      <a:ext cx="18144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75" name="Freeform 574"/>
                    <p:cNvSpPr/>
                    <p:nvPr/>
                  </p:nvSpPr>
                  <p:spPr>
                    <a:xfrm>
                      <a:off x="9177480" y="1564200"/>
                      <a:ext cx="15192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76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77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578" name="Freeform 149"/>
                  <p:cNvGrpSpPr/>
                  <p:nvPr/>
                </p:nvGrpSpPr>
                <p:grpSpPr>
                  <a:xfrm>
                    <a:off x="8802720" y="1546560"/>
                    <a:ext cx="199080" cy="100440"/>
                    <a:chOff x="8802720" y="1546560"/>
                    <a:chExt cx="199080" cy="100440"/>
                  </a:xfrm>
                </p:grpSpPr>
                <p:pic>
                  <p:nvPicPr>
                    <p:cNvPr id="57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2720" y="1546560"/>
                      <a:ext cx="1990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80" name="Freeform 579"/>
                    <p:cNvSpPr/>
                    <p:nvPr/>
                  </p:nvSpPr>
                  <p:spPr>
                    <a:xfrm>
                      <a:off x="8821440" y="1564200"/>
                      <a:ext cx="1616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81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82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583" name="Freeform 149"/>
                  <p:cNvGrpSpPr/>
                  <p:nvPr/>
                </p:nvGrpSpPr>
                <p:grpSpPr>
                  <a:xfrm>
                    <a:off x="8490240" y="1546560"/>
                    <a:ext cx="178200" cy="100440"/>
                    <a:chOff x="8490240" y="1546560"/>
                    <a:chExt cx="178200" cy="100440"/>
                  </a:xfrm>
                </p:grpSpPr>
                <p:pic>
                  <p:nvPicPr>
                    <p:cNvPr id="58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90240" y="1546560"/>
                      <a:ext cx="17820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85" name="Freeform 584"/>
                    <p:cNvSpPr/>
                    <p:nvPr/>
                  </p:nvSpPr>
                  <p:spPr>
                    <a:xfrm>
                      <a:off x="8504640" y="1564200"/>
                      <a:ext cx="1490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86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87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588" name="Freeform 149"/>
                  <p:cNvGrpSpPr/>
                  <p:nvPr/>
                </p:nvGrpSpPr>
                <p:grpSpPr>
                  <a:xfrm>
                    <a:off x="8180640" y="1546560"/>
                    <a:ext cx="197280" cy="100440"/>
                    <a:chOff x="8180640" y="1546560"/>
                    <a:chExt cx="197280" cy="100440"/>
                  </a:xfrm>
                </p:grpSpPr>
                <p:pic>
                  <p:nvPicPr>
                    <p:cNvPr id="58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80640" y="1546560"/>
                      <a:ext cx="1972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90" name="Freeform 589"/>
                    <p:cNvSpPr/>
                    <p:nvPr/>
                  </p:nvSpPr>
                  <p:spPr>
                    <a:xfrm>
                      <a:off x="8199000" y="1564200"/>
                      <a:ext cx="16020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91" name="Freeform 191"/>
                  <p:cNvSpPr/>
                  <p:nvPr/>
                </p:nvSpPr>
                <p:spPr>
                  <a:xfrm>
                    <a:off x="7922160" y="1296720"/>
                    <a:ext cx="4446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92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593" name="Freeform 149"/>
                  <p:cNvGrpSpPr/>
                  <p:nvPr/>
                </p:nvGrpSpPr>
                <p:grpSpPr>
                  <a:xfrm>
                    <a:off x="7845840" y="1546560"/>
                    <a:ext cx="183960" cy="100440"/>
                    <a:chOff x="7845840" y="1546560"/>
                    <a:chExt cx="183960" cy="100440"/>
                  </a:xfrm>
                </p:grpSpPr>
                <p:pic>
                  <p:nvPicPr>
                    <p:cNvPr id="59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45840" y="1546560"/>
                      <a:ext cx="18396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595" name="Freeform 594"/>
                    <p:cNvSpPr/>
                    <p:nvPr/>
                  </p:nvSpPr>
                  <p:spPr>
                    <a:xfrm>
                      <a:off x="7860600" y="1564200"/>
                      <a:ext cx="15408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596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597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598" name="Freeform 149"/>
                  <p:cNvGrpSpPr/>
                  <p:nvPr/>
                </p:nvGrpSpPr>
                <p:grpSpPr>
                  <a:xfrm>
                    <a:off x="7509240" y="1544760"/>
                    <a:ext cx="212040" cy="101880"/>
                    <a:chOff x="7509240" y="1544760"/>
                    <a:chExt cx="212040" cy="101880"/>
                  </a:xfrm>
                </p:grpSpPr>
                <p:pic>
                  <p:nvPicPr>
                    <p:cNvPr id="59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09240" y="1544760"/>
                      <a:ext cx="212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00" name="Freeform 599"/>
                    <p:cNvSpPr/>
                    <p:nvPr/>
                  </p:nvSpPr>
                  <p:spPr>
                    <a:xfrm>
                      <a:off x="7528680" y="1562760"/>
                      <a:ext cx="172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01" name="Freeform 191"/>
                  <p:cNvSpPr/>
                  <p:nvPr/>
                </p:nvSpPr>
                <p:spPr>
                  <a:xfrm>
                    <a:off x="7265520" y="1293840"/>
                    <a:ext cx="422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02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603" name="Freeform 149"/>
                  <p:cNvGrpSpPr/>
                  <p:nvPr/>
                </p:nvGrpSpPr>
                <p:grpSpPr>
                  <a:xfrm>
                    <a:off x="7191360" y="1544760"/>
                    <a:ext cx="169920" cy="101880"/>
                    <a:chOff x="7191360" y="1544760"/>
                    <a:chExt cx="169920" cy="101880"/>
                  </a:xfrm>
                </p:grpSpPr>
                <p:pic>
                  <p:nvPicPr>
                    <p:cNvPr id="60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1913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05" name="Freeform 604"/>
                    <p:cNvSpPr/>
                    <p:nvPr/>
                  </p:nvSpPr>
                  <p:spPr>
                    <a:xfrm>
                      <a:off x="72046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06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07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608" name="Freeform 149"/>
                  <p:cNvGrpSpPr/>
                  <p:nvPr/>
                </p:nvGrpSpPr>
                <p:grpSpPr>
                  <a:xfrm>
                    <a:off x="6846480" y="1544760"/>
                    <a:ext cx="166320" cy="101880"/>
                    <a:chOff x="6846480" y="1544760"/>
                    <a:chExt cx="166320" cy="101880"/>
                  </a:xfrm>
                </p:grpSpPr>
                <p:pic>
                  <p:nvPicPr>
                    <p:cNvPr id="60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4648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10" name="Freeform 609"/>
                    <p:cNvSpPr/>
                    <p:nvPr/>
                  </p:nvSpPr>
                  <p:spPr>
                    <a:xfrm>
                      <a:off x="686160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11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12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613" name="Freeform 149"/>
                  <p:cNvGrpSpPr/>
                  <p:nvPr/>
                </p:nvGrpSpPr>
                <p:grpSpPr>
                  <a:xfrm>
                    <a:off x="6540480" y="1544760"/>
                    <a:ext cx="203040" cy="101880"/>
                    <a:chOff x="6540480" y="1544760"/>
                    <a:chExt cx="203040" cy="101880"/>
                  </a:xfrm>
                </p:grpSpPr>
                <p:pic>
                  <p:nvPicPr>
                    <p:cNvPr id="61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40480" y="1544760"/>
                      <a:ext cx="203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15" name="Freeform 614"/>
                    <p:cNvSpPr/>
                    <p:nvPr/>
                  </p:nvSpPr>
                  <p:spPr>
                    <a:xfrm>
                      <a:off x="6556320" y="1562760"/>
                      <a:ext cx="169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16" name="Freeform 191"/>
                  <p:cNvSpPr/>
                  <p:nvPr/>
                </p:nvSpPr>
                <p:spPr>
                  <a:xfrm>
                    <a:off x="6287760" y="129384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17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618" name="Freeform 149"/>
                  <p:cNvGrpSpPr/>
                  <p:nvPr/>
                </p:nvGrpSpPr>
                <p:grpSpPr>
                  <a:xfrm>
                    <a:off x="6198120" y="1544760"/>
                    <a:ext cx="221400" cy="101880"/>
                    <a:chOff x="6198120" y="1544760"/>
                    <a:chExt cx="221400" cy="101880"/>
                  </a:xfrm>
                </p:grpSpPr>
                <p:pic>
                  <p:nvPicPr>
                    <p:cNvPr id="61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198120" y="1544760"/>
                      <a:ext cx="221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20" name="Freeform 619"/>
                    <p:cNvSpPr/>
                    <p:nvPr/>
                  </p:nvSpPr>
                  <p:spPr>
                    <a:xfrm>
                      <a:off x="6217920" y="1562760"/>
                      <a:ext cx="179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21" name="Freeform 191"/>
                  <p:cNvSpPr/>
                  <p:nvPr/>
                </p:nvSpPr>
                <p:spPr>
                  <a:xfrm>
                    <a:off x="5963760" y="1293840"/>
                    <a:ext cx="444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22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623" name="Freeform 149"/>
                  <p:cNvGrpSpPr/>
                  <p:nvPr/>
                </p:nvGrpSpPr>
                <p:grpSpPr>
                  <a:xfrm>
                    <a:off x="5875920" y="1544760"/>
                    <a:ext cx="216720" cy="101880"/>
                    <a:chOff x="5875920" y="1544760"/>
                    <a:chExt cx="216720" cy="101880"/>
                  </a:xfrm>
                </p:grpSpPr>
                <p:pic>
                  <p:nvPicPr>
                    <p:cNvPr id="62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75920" y="1544760"/>
                      <a:ext cx="2167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25" name="Freeform 624"/>
                    <p:cNvSpPr/>
                    <p:nvPr/>
                  </p:nvSpPr>
                  <p:spPr>
                    <a:xfrm>
                      <a:off x="5892480" y="1562760"/>
                      <a:ext cx="1814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26" name="Freeform 191"/>
                  <p:cNvSpPr/>
                  <p:nvPr/>
                </p:nvSpPr>
                <p:spPr>
                  <a:xfrm>
                    <a:off x="5636880" y="1293840"/>
                    <a:ext cx="415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627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628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629" name="Freeform 149"/>
                  <p:cNvGrpSpPr/>
                  <p:nvPr/>
                </p:nvGrpSpPr>
                <p:grpSpPr>
                  <a:xfrm>
                    <a:off x="5598720" y="1544760"/>
                    <a:ext cx="218160" cy="101520"/>
                    <a:chOff x="5598720" y="1544760"/>
                    <a:chExt cx="218160" cy="101520"/>
                  </a:xfrm>
                </p:grpSpPr>
                <p:pic>
                  <p:nvPicPr>
                    <p:cNvPr id="63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598720" y="1544760"/>
                      <a:ext cx="2181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31" name="Freeform 630"/>
                    <p:cNvSpPr/>
                    <p:nvPr/>
                  </p:nvSpPr>
                  <p:spPr>
                    <a:xfrm>
                      <a:off x="5619240" y="156240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32" name="Freeform 191"/>
                  <p:cNvSpPr/>
                  <p:nvPr/>
                </p:nvSpPr>
                <p:spPr>
                  <a:xfrm>
                    <a:off x="5361120" y="1296360"/>
                    <a:ext cx="4413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33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634" name="Freeform 149"/>
                  <p:cNvGrpSpPr/>
                  <p:nvPr/>
                </p:nvGrpSpPr>
                <p:grpSpPr>
                  <a:xfrm>
                    <a:off x="5294880" y="1544760"/>
                    <a:ext cx="200880" cy="101520"/>
                    <a:chOff x="5294880" y="1544760"/>
                    <a:chExt cx="200880" cy="101520"/>
                  </a:xfrm>
                </p:grpSpPr>
                <p:pic>
                  <p:nvPicPr>
                    <p:cNvPr id="63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29488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36" name="Freeform 635"/>
                    <p:cNvSpPr/>
                    <p:nvPr/>
                  </p:nvSpPr>
                  <p:spPr>
                    <a:xfrm>
                      <a:off x="5311080" y="1562400"/>
                      <a:ext cx="168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37" name="Freeform 191"/>
                  <p:cNvSpPr/>
                  <p:nvPr/>
                </p:nvSpPr>
                <p:spPr>
                  <a:xfrm>
                    <a:off x="5037120" y="1296360"/>
                    <a:ext cx="3819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38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639" name="Freeform 149"/>
                  <p:cNvGrpSpPr/>
                  <p:nvPr/>
                </p:nvGrpSpPr>
                <p:grpSpPr>
                  <a:xfrm>
                    <a:off x="4977000" y="1544760"/>
                    <a:ext cx="185760" cy="101520"/>
                    <a:chOff x="4977000" y="1544760"/>
                    <a:chExt cx="185760" cy="101520"/>
                  </a:xfrm>
                </p:grpSpPr>
                <p:pic>
                  <p:nvPicPr>
                    <p:cNvPr id="64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77000" y="1544760"/>
                      <a:ext cx="1857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41" name="Freeform 640"/>
                    <p:cNvSpPr/>
                    <p:nvPr/>
                  </p:nvSpPr>
                  <p:spPr>
                    <a:xfrm>
                      <a:off x="4994280" y="1562400"/>
                      <a:ext cx="150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42" name="Freeform 191"/>
                  <p:cNvSpPr/>
                  <p:nvPr/>
                </p:nvSpPr>
                <p:spPr>
                  <a:xfrm>
                    <a:off x="4707360" y="1296360"/>
                    <a:ext cx="455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43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644" name="Freeform 149"/>
                  <p:cNvGrpSpPr/>
                  <p:nvPr/>
                </p:nvGrpSpPr>
                <p:grpSpPr>
                  <a:xfrm>
                    <a:off x="4642560" y="1544760"/>
                    <a:ext cx="193320" cy="101520"/>
                    <a:chOff x="4642560" y="1544760"/>
                    <a:chExt cx="193320" cy="101520"/>
                  </a:xfrm>
                </p:grpSpPr>
                <p:pic>
                  <p:nvPicPr>
                    <p:cNvPr id="64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42560" y="1544760"/>
                      <a:ext cx="19332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46" name="Freeform 645"/>
                    <p:cNvSpPr/>
                    <p:nvPr/>
                  </p:nvSpPr>
                  <p:spPr>
                    <a:xfrm>
                      <a:off x="4658040" y="1562400"/>
                      <a:ext cx="161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47" name="Freeform 191"/>
                  <p:cNvSpPr/>
                  <p:nvPr/>
                </p:nvSpPr>
                <p:spPr>
                  <a:xfrm>
                    <a:off x="4380120" y="1296360"/>
                    <a:ext cx="4122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48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649" name="Freeform 149"/>
                  <p:cNvGrpSpPr/>
                  <p:nvPr/>
                </p:nvGrpSpPr>
                <p:grpSpPr>
                  <a:xfrm>
                    <a:off x="4311360" y="1544760"/>
                    <a:ext cx="200880" cy="101520"/>
                    <a:chOff x="4311360" y="1544760"/>
                    <a:chExt cx="200880" cy="101520"/>
                  </a:xfrm>
                </p:grpSpPr>
                <p:pic>
                  <p:nvPicPr>
                    <p:cNvPr id="65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1136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51" name="Freeform 650"/>
                    <p:cNvSpPr/>
                    <p:nvPr/>
                  </p:nvSpPr>
                  <p:spPr>
                    <a:xfrm>
                      <a:off x="4329720" y="1562400"/>
                      <a:ext cx="163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52" name="Freeform 191"/>
                  <p:cNvSpPr/>
                  <p:nvPr/>
                </p:nvSpPr>
                <p:spPr>
                  <a:xfrm>
                    <a:off x="4056480" y="1296360"/>
                    <a:ext cx="41724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53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654" name="Freeform 149"/>
                  <p:cNvGrpSpPr/>
                  <p:nvPr/>
                </p:nvGrpSpPr>
                <p:grpSpPr>
                  <a:xfrm>
                    <a:off x="3999600" y="1543320"/>
                    <a:ext cx="179640" cy="102960"/>
                    <a:chOff x="3999600" y="1543320"/>
                    <a:chExt cx="179640" cy="102960"/>
                  </a:xfrm>
                </p:grpSpPr>
                <p:pic>
                  <p:nvPicPr>
                    <p:cNvPr id="65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999600" y="1543320"/>
                      <a:ext cx="179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56" name="Freeform 655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57" name="Freeform 191"/>
                  <p:cNvSpPr/>
                  <p:nvPr/>
                </p:nvSpPr>
                <p:spPr>
                  <a:xfrm>
                    <a:off x="3723480" y="1293840"/>
                    <a:ext cx="370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58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659" name="Freeform 149"/>
                  <p:cNvGrpSpPr/>
                  <p:nvPr/>
                </p:nvGrpSpPr>
                <p:grpSpPr>
                  <a:xfrm>
                    <a:off x="3648600" y="1543320"/>
                    <a:ext cx="203760" cy="102960"/>
                    <a:chOff x="3648600" y="1543320"/>
                    <a:chExt cx="203760" cy="102960"/>
                  </a:xfrm>
                </p:grpSpPr>
                <p:pic>
                  <p:nvPicPr>
                    <p:cNvPr id="66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48600" y="1543320"/>
                      <a:ext cx="2037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61" name="Freeform 660"/>
                    <p:cNvSpPr/>
                    <p:nvPr/>
                  </p:nvSpPr>
                  <p:spPr>
                    <a:xfrm>
                      <a:off x="366732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62" name="Freeform 191"/>
                  <p:cNvSpPr/>
                  <p:nvPr/>
                </p:nvSpPr>
                <p:spPr>
                  <a:xfrm>
                    <a:off x="3396600" y="1293840"/>
                    <a:ext cx="396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63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664" name="Freeform 149"/>
                  <p:cNvGrpSpPr/>
                  <p:nvPr/>
                </p:nvGrpSpPr>
                <p:grpSpPr>
                  <a:xfrm>
                    <a:off x="3329640" y="1543320"/>
                    <a:ext cx="198720" cy="102960"/>
                    <a:chOff x="3329640" y="1543320"/>
                    <a:chExt cx="198720" cy="102960"/>
                  </a:xfrm>
                </p:grpSpPr>
                <p:pic>
                  <p:nvPicPr>
                    <p:cNvPr id="66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29640" y="1543320"/>
                      <a:ext cx="198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66" name="Freeform 665"/>
                    <p:cNvSpPr/>
                    <p:nvPr/>
                  </p:nvSpPr>
                  <p:spPr>
                    <a:xfrm>
                      <a:off x="3345120" y="156096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67" name="Freeform 191"/>
                  <p:cNvSpPr/>
                  <p:nvPr/>
                </p:nvSpPr>
                <p:spPr>
                  <a:xfrm>
                    <a:off x="3072600" y="1293840"/>
                    <a:ext cx="406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68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669" name="Freeform 149"/>
                  <p:cNvGrpSpPr/>
                  <p:nvPr/>
                </p:nvGrpSpPr>
                <p:grpSpPr>
                  <a:xfrm>
                    <a:off x="3017880" y="1543320"/>
                    <a:ext cx="183600" cy="102960"/>
                    <a:chOff x="3017880" y="1543320"/>
                    <a:chExt cx="183600" cy="102960"/>
                  </a:xfrm>
                </p:grpSpPr>
                <p:pic>
                  <p:nvPicPr>
                    <p:cNvPr id="67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17880" y="1543320"/>
                      <a:ext cx="183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71" name="Freeform 670"/>
                    <p:cNvSpPr/>
                    <p:nvPr/>
                  </p:nvSpPr>
                  <p:spPr>
                    <a:xfrm>
                      <a:off x="303444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72" name="Freeform 191"/>
                  <p:cNvSpPr/>
                  <p:nvPr/>
                </p:nvSpPr>
                <p:spPr>
                  <a:xfrm>
                    <a:off x="2745720" y="1293840"/>
                    <a:ext cx="435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73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674" name="Freeform 149"/>
                  <p:cNvGrpSpPr/>
                  <p:nvPr/>
                </p:nvGrpSpPr>
                <p:grpSpPr>
                  <a:xfrm>
                    <a:off x="2700360" y="1543320"/>
                    <a:ext cx="177120" cy="102960"/>
                    <a:chOff x="2700360" y="1543320"/>
                    <a:chExt cx="177120" cy="102960"/>
                  </a:xfrm>
                </p:grpSpPr>
                <p:pic>
                  <p:nvPicPr>
                    <p:cNvPr id="67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00360" y="1543320"/>
                      <a:ext cx="1771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76" name="Freeform 675"/>
                    <p:cNvSpPr/>
                    <p:nvPr/>
                  </p:nvSpPr>
                  <p:spPr>
                    <a:xfrm>
                      <a:off x="2714040" y="1560960"/>
                      <a:ext cx="148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77" name="Freeform 191"/>
                  <p:cNvSpPr/>
                  <p:nvPr/>
                </p:nvSpPr>
                <p:spPr>
                  <a:xfrm>
                    <a:off x="2421720" y="1293840"/>
                    <a:ext cx="439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678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679" name="Freeform 149"/>
                  <p:cNvGrpSpPr/>
                  <p:nvPr/>
                </p:nvGrpSpPr>
                <p:grpSpPr>
                  <a:xfrm>
                    <a:off x="2361240" y="1543320"/>
                    <a:ext cx="189360" cy="102960"/>
                    <a:chOff x="2361240" y="1543320"/>
                    <a:chExt cx="189360" cy="102960"/>
                  </a:xfrm>
                </p:grpSpPr>
                <p:pic>
                  <p:nvPicPr>
                    <p:cNvPr id="680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61240" y="1543320"/>
                      <a:ext cx="189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681" name="Freeform 680"/>
                    <p:cNvSpPr/>
                    <p:nvPr/>
                  </p:nvSpPr>
                  <p:spPr>
                    <a:xfrm>
                      <a:off x="2378160" y="1560960"/>
                      <a:ext cx="1537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682" name="Freeform 191"/>
                  <p:cNvSpPr/>
                  <p:nvPr/>
                </p:nvSpPr>
                <p:spPr>
                  <a:xfrm>
                    <a:off x="2094840" y="1293840"/>
                    <a:ext cx="424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683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684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685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001880" cy="971640"/>
          </a:xfrm>
          <a:prstGeom prst="rect">
            <a:avLst/>
          </a:prstGeom>
          <a:ln w="0">
            <a:noFill/>
          </a:ln>
        </p:spPr>
      </p:pic>
      <p:pic>
        <p:nvPicPr>
          <p:cNvPr id="686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687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88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89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90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691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92" name="Picture 9" descr="D:\GIÁO ÁN 1 2020-2021\HÌNH SOẠN GIÁO ÁN\Nhạc cụ\Trống con.jpg"/>
          <p:cNvPicPr/>
          <p:nvPr/>
        </p:nvPicPr>
        <p:blipFill>
          <a:blip r:embed="rId15">
            <a:lum contrast="30000"/>
          </a:blip>
          <a:srcRect l="43543" t="17145" r="42662" b="74509"/>
          <a:stretch/>
        </p:blipFill>
        <p:spPr>
          <a:xfrm>
            <a:off x="3700440" y="2071800"/>
            <a:ext cx="3857760" cy="3290760"/>
          </a:xfrm>
          <a:prstGeom prst="rect">
            <a:avLst/>
          </a:prstGeom>
          <a:ln w="0">
            <a:noFill/>
          </a:ln>
        </p:spPr>
      </p:pic>
      <p:sp>
        <p:nvSpPr>
          <p:cNvPr id="148" name="Rectangle 147">
            <a:extLst>
              <a:ext uri="{FF2B5EF4-FFF2-40B4-BE49-F238E27FC236}">
                <a16:creationId xmlns:a16="http://schemas.microsoft.com/office/drawing/2014/main" id="{961B21F4-4DEA-41BD-AFBC-73F9A1F7164B}"/>
              </a:ext>
            </a:extLst>
          </p:cNvPr>
          <p:cNvSpPr/>
          <p:nvPr/>
        </p:nvSpPr>
        <p:spPr>
          <a:xfrm>
            <a:off x="2043243" y="19341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ÂM THANH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ỐNG C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</p:childTnLst>
        </p:cTn>
      </p:par>
    </p:tnLst>
    <p:bldLst>
      <p:bldP spid="1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3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694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95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96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97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698" name="Rectangle 7"/>
          <p:cNvSpPr/>
          <p:nvPr/>
        </p:nvSpPr>
        <p:spPr>
          <a:xfrm>
            <a:off x="3200400" y="1357200"/>
            <a:ext cx="450072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TRỐNG CON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99" name="Text Box 9"/>
          <p:cNvSpPr/>
          <p:nvPr/>
        </p:nvSpPr>
        <p:spPr>
          <a:xfrm>
            <a:off x="414360" y="1000080"/>
            <a:ext cx="300024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nhạc cụ: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700" name="Picture 9" descr="D:\GIÁO ÁN 1 2020-2021\HÌNH SOẠN GIÁO ÁN\Nhạc cụ\Trống con.jpg"/>
          <p:cNvPicPr/>
          <p:nvPr/>
        </p:nvPicPr>
        <p:blipFill>
          <a:blip r:embed="rId4">
            <a:lum contrast="30000"/>
          </a:blip>
          <a:srcRect l="43543" t="17145" r="42662" b="74509"/>
          <a:stretch/>
        </p:blipFill>
        <p:spPr>
          <a:xfrm>
            <a:off x="3700440" y="2071800"/>
            <a:ext cx="3857760" cy="3290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1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702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703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704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705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706" name="Picture 10" descr="D:\GIÁO ÁN 1 2020-2021\HÌNH SOẠN GIÁO ÁN\Nhạc cụ\Trống con.jpg"/>
          <p:cNvPicPr/>
          <p:nvPr/>
        </p:nvPicPr>
        <p:blipFill>
          <a:blip r:embed="rId4">
            <a:lum contrast="20000"/>
          </a:blip>
          <a:srcRect l="20634" t="73960" r="19162" b="6189"/>
          <a:stretch/>
        </p:blipFill>
        <p:spPr>
          <a:xfrm>
            <a:off x="771480" y="1357200"/>
            <a:ext cx="9429840" cy="4214880"/>
          </a:xfrm>
          <a:prstGeom prst="rect">
            <a:avLst/>
          </a:prstGeom>
          <a:ln w="0">
            <a:noFill/>
          </a:ln>
        </p:spPr>
      </p:pic>
      <p:sp>
        <p:nvSpPr>
          <p:cNvPr id="707" name="Text Box 9"/>
          <p:cNvSpPr/>
          <p:nvPr/>
        </p:nvSpPr>
        <p:spPr>
          <a:xfrm>
            <a:off x="414360" y="1000080"/>
            <a:ext cx="357192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Cách gõ trống con: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8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709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710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711" name="Rectangle 1"/>
          <p:cNvSpPr/>
          <p:nvPr/>
        </p:nvSpPr>
        <p:spPr>
          <a:xfrm>
            <a:off x="1492866" y="2438400"/>
            <a:ext cx="7737589" cy="17775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VÀ GÕ ĐỆM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BÀI HÁT TỔ QUỐC TA 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71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71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71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71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716" name="Rectangle 7"/>
          <p:cNvSpPr/>
          <p:nvPr/>
        </p:nvSpPr>
        <p:spPr>
          <a:xfrm>
            <a:off x="3843360" y="928800"/>
            <a:ext cx="328608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TRỐNG CON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718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719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720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721" name="Rectangle 7"/>
          <p:cNvSpPr/>
          <p:nvPr/>
        </p:nvSpPr>
        <p:spPr>
          <a:xfrm>
            <a:off x="3200400" y="79200"/>
            <a:ext cx="4500720" cy="96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TỔ QUỐC TA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Mộng Lân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722" name="Picture 2" descr="D:\GIÁO ÁN 1 2020-2021\HÌNH SOẠN GIÁO ÁN\Nhạc cụ\Trống con - Copy.jpg"/>
          <p:cNvPicPr/>
          <p:nvPr/>
        </p:nvPicPr>
        <p:blipFill>
          <a:blip r:embed="rId4">
            <a:lum contras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4005"/>
          <a:stretch/>
        </p:blipFill>
        <p:spPr>
          <a:xfrm>
            <a:off x="628560" y="1143000"/>
            <a:ext cx="9929880" cy="550080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59F0280-BEA9-497B-80A3-010CBE8E4DF1}"/>
              </a:ext>
            </a:extLst>
          </p:cNvPr>
          <p:cNvSpPr/>
          <p:nvPr/>
        </p:nvSpPr>
        <p:spPr>
          <a:xfrm>
            <a:off x="374761" y="358503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3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724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725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726" name="Rectangle 1"/>
          <p:cNvSpPr/>
          <p:nvPr/>
        </p:nvSpPr>
        <p:spPr>
          <a:xfrm>
            <a:off x="1459650" y="2362200"/>
            <a:ext cx="8250421" cy="17775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VÀ GÕ ĐỆM THEO 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SẮC THÁI TO – NHỎ</a:t>
            </a:r>
            <a:endParaRPr lang="en-US" sz="5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727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728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729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730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731" name="Rectangle 7"/>
          <p:cNvSpPr/>
          <p:nvPr/>
        </p:nvSpPr>
        <p:spPr>
          <a:xfrm>
            <a:off x="3843360" y="928800"/>
            <a:ext cx="3286080" cy="60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TRỐNG CON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2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733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734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735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736" name="Rectangle 7"/>
          <p:cNvSpPr/>
          <p:nvPr/>
        </p:nvSpPr>
        <p:spPr>
          <a:xfrm>
            <a:off x="3200400" y="79200"/>
            <a:ext cx="4500720" cy="96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TỔ QUỐC TA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Mộng Lân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737" name="Picture 2" descr="D:\GIÁO ÁN 1 2020-2021\HÌNH SOẠN GIÁO ÁN\Nhạc cụ\Trống con - Copy.jpg"/>
          <p:cNvPicPr/>
          <p:nvPr/>
        </p:nvPicPr>
        <p:blipFill>
          <a:blip r:embed="rId4">
            <a:lum contrast="20000"/>
          </a:blip>
          <a:srcRect b="4005"/>
          <a:stretch/>
        </p:blipFill>
        <p:spPr>
          <a:xfrm>
            <a:off x="1200240" y="1143000"/>
            <a:ext cx="8929440" cy="5500800"/>
          </a:xfrm>
          <a:prstGeom prst="rect">
            <a:avLst/>
          </a:prstGeom>
          <a:ln w="0">
            <a:noFill/>
          </a:ln>
        </p:spPr>
      </p:pic>
      <p:pic>
        <p:nvPicPr>
          <p:cNvPr id="738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31840" y="2246400"/>
            <a:ext cx="687240" cy="1000080"/>
          </a:xfrm>
          <a:prstGeom prst="rect">
            <a:avLst/>
          </a:prstGeom>
          <a:ln w="0">
            <a:noFill/>
          </a:ln>
        </p:spPr>
      </p:pic>
      <p:pic>
        <p:nvPicPr>
          <p:cNvPr id="739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303120" y="1214280"/>
            <a:ext cx="611280" cy="563760"/>
          </a:xfrm>
          <a:prstGeom prst="rect">
            <a:avLst/>
          </a:prstGeom>
          <a:ln w="0">
            <a:noFill/>
          </a:ln>
        </p:spPr>
      </p:pic>
      <p:pic>
        <p:nvPicPr>
          <p:cNvPr id="740" name="Picture 8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231840" y="5032440"/>
            <a:ext cx="687240" cy="1000080"/>
          </a:xfrm>
          <a:prstGeom prst="rect">
            <a:avLst/>
          </a:prstGeom>
          <a:ln w="0">
            <a:noFill/>
          </a:ln>
        </p:spPr>
      </p:pic>
      <p:pic>
        <p:nvPicPr>
          <p:cNvPr id="741" name="Picture 10" descr="Hình ảnh Loa Vector Biểu Tượng Nền Trắng, Lớn, Giọng Nói, Diễn Giả Vector  và PNG với nền trong suốt để tải xuống miễn phí"/>
          <p:cNvPicPr/>
          <p:nvPr/>
        </p:nvPicPr>
        <p:blipFill>
          <a:blip r:embed="rId5">
            <a:lum contrast="30000"/>
          </a:blip>
          <a:srcRect l="10547" t="11717" r="10937" b="10937"/>
          <a:stretch/>
        </p:blipFill>
        <p:spPr>
          <a:xfrm>
            <a:off x="303120" y="3929040"/>
            <a:ext cx="611280" cy="563760"/>
          </a:xfrm>
          <a:prstGeom prst="rect">
            <a:avLst/>
          </a:prstGeom>
          <a:ln w="0"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EB5A281-3409-4426-8DC4-9228E216DB9D}"/>
              </a:ext>
            </a:extLst>
          </p:cNvPr>
          <p:cNvSpPr/>
          <p:nvPr/>
        </p:nvSpPr>
        <p:spPr>
          <a:xfrm>
            <a:off x="374761" y="358503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555BEC-3BFA-FEEC-3E9B-E3BC2818E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61" y="107879"/>
            <a:ext cx="5436629" cy="1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74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74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74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74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747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Tiết 3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748" name="Picture 148" descr="D:\GIÁO ÁN 1 2020-2021\HÌNH SOẠN GIÁO ÁN\Nghe nhạc\Nghe nhạc Quốc ca - Copy.jpg"/>
          <p:cNvPicPr/>
          <p:nvPr/>
        </p:nvPicPr>
        <p:blipFill>
          <a:blip r:embed="rId4">
            <a:lum contrast="30000"/>
          </a:blip>
          <a:srcRect b="3533"/>
          <a:stretch/>
        </p:blipFill>
        <p:spPr>
          <a:xfrm>
            <a:off x="485640" y="1214280"/>
            <a:ext cx="8429760" cy="4273560"/>
          </a:xfrm>
          <a:prstGeom prst="rect">
            <a:avLst/>
          </a:prstGeom>
          <a:ln w="0">
            <a:noFill/>
          </a:ln>
        </p:spPr>
      </p:pic>
      <p:sp>
        <p:nvSpPr>
          <p:cNvPr id="749" name="Text Box 9"/>
          <p:cNvSpPr/>
          <p:nvPr/>
        </p:nvSpPr>
        <p:spPr>
          <a:xfrm>
            <a:off x="4000680" y="1285920"/>
            <a:ext cx="242856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Nghe nhạc: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50" name="Text Box 10"/>
          <p:cNvSpPr/>
          <p:nvPr/>
        </p:nvSpPr>
        <p:spPr>
          <a:xfrm>
            <a:off x="5857920" y="1643040"/>
            <a:ext cx="37861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QUỐC CA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51" name="Text Box 9"/>
          <p:cNvSpPr/>
          <p:nvPr/>
        </p:nvSpPr>
        <p:spPr>
          <a:xfrm>
            <a:off x="4000680" y="2428920"/>
            <a:ext cx="292860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nhạc cụ: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52" name="Text Box 10"/>
          <p:cNvSpPr/>
          <p:nvPr/>
        </p:nvSpPr>
        <p:spPr>
          <a:xfrm>
            <a:off x="5929200" y="3000240"/>
            <a:ext cx="378648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TRỐNG CON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555BEC-3BFA-FEEC-3E9B-E3BC2818E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61" y="107879"/>
            <a:ext cx="5436629" cy="1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47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0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61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5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73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2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5" name="Text Box 26"/>
          <p:cNvSpPr/>
          <p:nvPr/>
        </p:nvSpPr>
        <p:spPr>
          <a:xfrm>
            <a:off x="843120" y="428760"/>
            <a:ext cx="9501120" cy="5814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Bài hát được hát trong giờ chào cờ mỗi sáng thứ 2?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9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9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9162720" y="1546560"/>
                    <a:ext cx="181440" cy="100440"/>
                    <a:chOff x="9162720" y="1546560"/>
                    <a:chExt cx="181440" cy="10044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2720" y="1546560"/>
                      <a:ext cx="18144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9177480" y="1564200"/>
                      <a:ext cx="15192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802720" y="1546560"/>
                    <a:ext cx="199080" cy="100440"/>
                    <a:chOff x="8802720" y="1546560"/>
                    <a:chExt cx="199080" cy="10044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2720" y="1546560"/>
                      <a:ext cx="1990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821440" y="1564200"/>
                      <a:ext cx="1616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8490240" y="1546560"/>
                    <a:ext cx="178200" cy="100440"/>
                    <a:chOff x="8490240" y="1546560"/>
                    <a:chExt cx="178200" cy="10044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0240" y="1546560"/>
                      <a:ext cx="17820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8504640" y="1564200"/>
                      <a:ext cx="1490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8180640" y="1546560"/>
                    <a:ext cx="197280" cy="100440"/>
                    <a:chOff x="8180640" y="1546560"/>
                    <a:chExt cx="197280" cy="10044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0640" y="1546560"/>
                      <a:ext cx="1972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8199000" y="1564200"/>
                      <a:ext cx="16020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922160" y="1296720"/>
                    <a:ext cx="4446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845840" y="1546560"/>
                    <a:ext cx="183960" cy="100440"/>
                    <a:chOff x="7845840" y="1546560"/>
                    <a:chExt cx="183960" cy="10044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45840" y="1546560"/>
                      <a:ext cx="18396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860600" y="1564200"/>
                      <a:ext cx="15408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7509240" y="1544760"/>
                    <a:ext cx="212040" cy="101880"/>
                    <a:chOff x="7509240" y="1544760"/>
                    <a:chExt cx="21204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09240" y="1544760"/>
                      <a:ext cx="212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7528680" y="1562760"/>
                      <a:ext cx="172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7265520" y="1293840"/>
                    <a:ext cx="422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7191360" y="1544760"/>
                    <a:ext cx="169920" cy="101880"/>
                    <a:chOff x="7191360" y="1544760"/>
                    <a:chExt cx="16992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13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72046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846480" y="1544760"/>
                    <a:ext cx="166320" cy="101880"/>
                    <a:chOff x="6846480" y="1544760"/>
                    <a:chExt cx="16632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4648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86160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6540480" y="1544760"/>
                    <a:ext cx="203040" cy="101880"/>
                    <a:chOff x="6540480" y="1544760"/>
                    <a:chExt cx="20304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0480" y="1544760"/>
                      <a:ext cx="203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6556320" y="1562760"/>
                      <a:ext cx="169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6287760" y="129384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7" name="Freeform 149"/>
                  <p:cNvGrpSpPr/>
                  <p:nvPr/>
                </p:nvGrpSpPr>
                <p:grpSpPr>
                  <a:xfrm>
                    <a:off x="6198120" y="1544760"/>
                    <a:ext cx="221400" cy="101880"/>
                    <a:chOff x="6198120" y="1544760"/>
                    <a:chExt cx="221400" cy="101880"/>
                  </a:xfrm>
                </p:grpSpPr>
                <p:pic>
                  <p:nvPicPr>
                    <p:cNvPr id="138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198120" y="1544760"/>
                      <a:ext cx="221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9" name="Freeform 138"/>
                    <p:cNvSpPr/>
                    <p:nvPr/>
                  </p:nvSpPr>
                  <p:spPr>
                    <a:xfrm>
                      <a:off x="6217920" y="1562760"/>
                      <a:ext cx="179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0" name="Freeform 191"/>
                  <p:cNvSpPr/>
                  <p:nvPr/>
                </p:nvSpPr>
                <p:spPr>
                  <a:xfrm>
                    <a:off x="5963760" y="1293840"/>
                    <a:ext cx="444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42" name="Freeform 149"/>
                  <p:cNvGrpSpPr/>
                  <p:nvPr/>
                </p:nvGrpSpPr>
                <p:grpSpPr>
                  <a:xfrm>
                    <a:off x="5875920" y="1544760"/>
                    <a:ext cx="216720" cy="101880"/>
                    <a:chOff x="5875920" y="1544760"/>
                    <a:chExt cx="216720" cy="101880"/>
                  </a:xfrm>
                </p:grpSpPr>
                <p:pic>
                  <p:nvPicPr>
                    <p:cNvPr id="143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5920" y="1544760"/>
                      <a:ext cx="2167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4" name="Freeform 143"/>
                    <p:cNvSpPr/>
                    <p:nvPr/>
                  </p:nvSpPr>
                  <p:spPr>
                    <a:xfrm>
                      <a:off x="5892480" y="1562760"/>
                      <a:ext cx="1814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5" name="Freeform 191"/>
                  <p:cNvSpPr/>
                  <p:nvPr/>
                </p:nvSpPr>
                <p:spPr>
                  <a:xfrm>
                    <a:off x="5636880" y="1293840"/>
                    <a:ext cx="415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5598720" y="1544760"/>
                    <a:ext cx="218160" cy="101520"/>
                    <a:chOff x="5598720" y="1544760"/>
                    <a:chExt cx="218160" cy="10152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4760"/>
                      <a:ext cx="2181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5619240" y="156240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5361120" y="1296360"/>
                    <a:ext cx="4413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5294880" y="1544760"/>
                    <a:ext cx="200880" cy="101520"/>
                    <a:chOff x="5294880" y="1544760"/>
                    <a:chExt cx="200880" cy="10152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488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5311080" y="1562400"/>
                      <a:ext cx="168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5037120" y="1296360"/>
                    <a:ext cx="3819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977000" y="1544760"/>
                    <a:ext cx="185760" cy="101520"/>
                    <a:chOff x="4977000" y="1544760"/>
                    <a:chExt cx="185760" cy="10152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7000" y="1544760"/>
                      <a:ext cx="1857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994280" y="1562400"/>
                      <a:ext cx="150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707360" y="1296360"/>
                    <a:ext cx="455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4642560" y="1544760"/>
                    <a:ext cx="193320" cy="101520"/>
                    <a:chOff x="4642560" y="1544760"/>
                    <a:chExt cx="193320" cy="10152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2560" y="1544760"/>
                      <a:ext cx="19332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658040" y="1562400"/>
                      <a:ext cx="161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4380120" y="1296360"/>
                    <a:ext cx="4122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4311360" y="1544760"/>
                    <a:ext cx="200880" cy="101520"/>
                    <a:chOff x="4311360" y="1544760"/>
                    <a:chExt cx="200880" cy="10152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136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4329720" y="1562400"/>
                      <a:ext cx="163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4056480" y="1296360"/>
                    <a:ext cx="41724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3999600" y="1543320"/>
                    <a:ext cx="179640" cy="102960"/>
                    <a:chOff x="3999600" y="1543320"/>
                    <a:chExt cx="17964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999600" y="1543320"/>
                      <a:ext cx="179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723480" y="1293840"/>
                    <a:ext cx="370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648600" y="1543320"/>
                    <a:ext cx="203760" cy="102960"/>
                    <a:chOff x="3648600" y="1543320"/>
                    <a:chExt cx="20376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48600" y="1543320"/>
                      <a:ext cx="2037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66732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3396600" y="1293840"/>
                    <a:ext cx="396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3329640" y="1543320"/>
                    <a:ext cx="198720" cy="102960"/>
                    <a:chOff x="3329640" y="1543320"/>
                    <a:chExt cx="19872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29640" y="1543320"/>
                      <a:ext cx="198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3345120" y="156096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3072600" y="1293840"/>
                    <a:ext cx="406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3017880" y="1543320"/>
                    <a:ext cx="183600" cy="102960"/>
                    <a:chOff x="3017880" y="1543320"/>
                    <a:chExt cx="18360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17880" y="1543320"/>
                      <a:ext cx="183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303444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745720" y="1293840"/>
                    <a:ext cx="435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3" name="Freeform 149"/>
                  <p:cNvGrpSpPr/>
                  <p:nvPr/>
                </p:nvGrpSpPr>
                <p:grpSpPr>
                  <a:xfrm>
                    <a:off x="2700360" y="1543320"/>
                    <a:ext cx="177120" cy="102960"/>
                    <a:chOff x="2700360" y="1543320"/>
                    <a:chExt cx="177120" cy="102960"/>
                  </a:xfrm>
                </p:grpSpPr>
                <p:pic>
                  <p:nvPicPr>
                    <p:cNvPr id="194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0360" y="1543320"/>
                      <a:ext cx="1771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5" name="Freeform 194"/>
                    <p:cNvSpPr/>
                    <p:nvPr/>
                  </p:nvSpPr>
                  <p:spPr>
                    <a:xfrm>
                      <a:off x="2714040" y="1560960"/>
                      <a:ext cx="148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6" name="Freeform 191"/>
                  <p:cNvSpPr/>
                  <p:nvPr/>
                </p:nvSpPr>
                <p:spPr>
                  <a:xfrm>
                    <a:off x="2421720" y="1293840"/>
                    <a:ext cx="439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8" name="Freeform 149"/>
                  <p:cNvGrpSpPr/>
                  <p:nvPr/>
                </p:nvGrpSpPr>
                <p:grpSpPr>
                  <a:xfrm>
                    <a:off x="2361240" y="1543320"/>
                    <a:ext cx="189360" cy="102960"/>
                    <a:chOff x="2361240" y="1543320"/>
                    <a:chExt cx="189360" cy="102960"/>
                  </a:xfrm>
                </p:grpSpPr>
                <p:pic>
                  <p:nvPicPr>
                    <p:cNvPr id="199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1240" y="1543320"/>
                      <a:ext cx="189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00" name="Freeform 199"/>
                    <p:cNvSpPr/>
                    <p:nvPr/>
                  </p:nvSpPr>
                  <p:spPr>
                    <a:xfrm>
                      <a:off x="2378160" y="1560960"/>
                      <a:ext cx="1537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01" name="Freeform 191"/>
                  <p:cNvSpPr/>
                  <p:nvPr/>
                </p:nvSpPr>
                <p:spPr>
                  <a:xfrm>
                    <a:off x="2094840" y="1293840"/>
                    <a:ext cx="424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202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001880" cy="97164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1" name="Picture 148" descr="D:\GIÁO ÁN 1 2020-2021\HÌNH SOẠN GIÁO ÁN\Nghe nhạc\Nghe nhạc Quốc ca - Copy.jpg"/>
          <p:cNvPicPr/>
          <p:nvPr/>
        </p:nvPicPr>
        <p:blipFill>
          <a:blip r:embed="rId14">
            <a:lum contrast="30000"/>
          </a:blip>
          <a:srcRect b="3533"/>
          <a:stretch/>
        </p:blipFill>
        <p:spPr>
          <a:xfrm>
            <a:off x="2741760" y="1722600"/>
            <a:ext cx="5857560" cy="3773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148" descr="D:\GIÁO ÁN 1 2020-2021\HÌNH SOẠN GIÁO ÁN\Nghe nhạc\Nghe nhạc Quốc ca - Copy.jpg"/>
          <p:cNvPicPr/>
          <p:nvPr/>
        </p:nvPicPr>
        <p:blipFill>
          <a:blip r:embed="rId4">
            <a:lum contrast="30000"/>
          </a:blip>
          <a:srcRect b="3533"/>
          <a:stretch/>
        </p:blipFill>
        <p:spPr>
          <a:xfrm>
            <a:off x="557280" y="1143000"/>
            <a:ext cx="6429240" cy="4210200"/>
          </a:xfrm>
          <a:prstGeom prst="rect">
            <a:avLst/>
          </a:prstGeom>
          <a:ln w="0">
            <a:noFill/>
          </a:ln>
        </p:spPr>
      </p:pic>
      <p:sp>
        <p:nvSpPr>
          <p:cNvPr id="218" name="Text Box 10"/>
          <p:cNvSpPr/>
          <p:nvPr/>
        </p:nvSpPr>
        <p:spPr>
          <a:xfrm>
            <a:off x="4129200" y="1500120"/>
            <a:ext cx="257148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000000"/>
                </a:solidFill>
                <a:latin typeface="Times New Roman"/>
              </a:rPr>
              <a:t>QUỐC CA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9" name="Text Box 9"/>
          <p:cNvSpPr/>
          <p:nvPr/>
        </p:nvSpPr>
        <p:spPr>
          <a:xfrm>
            <a:off x="2486160" y="1000080"/>
            <a:ext cx="242892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Nghe nhạc: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0" name="Picture 11" descr="D:\GIÁO ÁN 1 2020-2021\HÌNH SOẠN GIÁO ÁN\Nghe nhạc\Quoc ca.PNG"/>
          <p:cNvPicPr/>
          <p:nvPr/>
        </p:nvPicPr>
        <p:blipFill>
          <a:blip r:embed="rId5"/>
          <a:stretch/>
        </p:blipFill>
        <p:spPr>
          <a:xfrm>
            <a:off x="6881760" y="1090440"/>
            <a:ext cx="3657600" cy="4492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hạc sĩ Văn Cao là tác giả Tiến quân ca.">
            <a:extLst>
              <a:ext uri="{FF2B5EF4-FFF2-40B4-BE49-F238E27FC236}">
                <a16:creationId xmlns:a16="http://schemas.microsoft.com/office/drawing/2014/main" id="{25847D8B-B81A-4C21-8F15-3093FEFAB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0" y="3240"/>
            <a:ext cx="10878990" cy="688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0" name="Picture 148" descr="D:\GIÁO ÁN 1 2020-2021\HÌNH SOẠN GIÁO ÁN\Nghe nhạc\Nghe nhạc Quốc ca - Copy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2018" b="3533"/>
          <a:stretch/>
        </p:blipFill>
        <p:spPr>
          <a:xfrm>
            <a:off x="200160" y="428760"/>
            <a:ext cx="8215200" cy="619272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8" descr="D:\GIÁO ÁN 1 2020-2021\HÌNH SOẠN GIÁO ÁN\Nghe nhạc\Nghe nhạc Quốc ca - Copy (2).jp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6313487" y="297000"/>
            <a:ext cx="4232280" cy="369900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2CF62C2-C706-4794-BA66-7130E34E2C45}"/>
              </a:ext>
            </a:extLst>
          </p:cNvPr>
          <p:cNvSpPr/>
          <p:nvPr/>
        </p:nvSpPr>
        <p:spPr>
          <a:xfrm>
            <a:off x="4114800" y="12954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7F01D5-8497-4CFA-AD41-24C7BE8C7C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624" y="96840"/>
            <a:ext cx="2117074" cy="951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QUỐC 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234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235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236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38" name="Group 5"/>
          <p:cNvPicPr/>
          <p:nvPr/>
        </p:nvPicPr>
        <p:blipFill>
          <a:blip r:embed="rId5"/>
          <a:stretch/>
        </p:blipFill>
        <p:spPr>
          <a:xfrm>
            <a:off x="2693880" y="5913360"/>
            <a:ext cx="6261120" cy="785880"/>
          </a:xfrm>
          <a:prstGeom prst="rect">
            <a:avLst/>
          </a:prstGeom>
          <a:ln w="0">
            <a:noFill/>
          </a:ln>
        </p:spPr>
      </p:pic>
      <p:grpSp>
        <p:nvGrpSpPr>
          <p:cNvPr id="239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240" name="AutoShape 17"/>
            <p:cNvPicPr/>
            <p:nvPr/>
          </p:nvPicPr>
          <p:blipFill>
            <a:blip r:embed="rId6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41" name="Freeform 240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42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243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4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5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6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7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8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49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0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1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52" name="Text Box 26"/>
          <p:cNvSpPr/>
          <p:nvPr/>
        </p:nvSpPr>
        <p:spPr>
          <a:xfrm>
            <a:off x="843120" y="396720"/>
            <a:ext cx="950112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0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Tư thế đứng trong lễ chào cờ có hát Quốc ca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3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54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255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256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257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258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259" name="Freeform 149"/>
                  <p:cNvGrpSpPr/>
                  <p:nvPr/>
                </p:nvGrpSpPr>
                <p:grpSpPr>
                  <a:xfrm>
                    <a:off x="9162720" y="1546560"/>
                    <a:ext cx="181440" cy="100440"/>
                    <a:chOff x="9162720" y="1546560"/>
                    <a:chExt cx="181440" cy="100440"/>
                  </a:xfrm>
                </p:grpSpPr>
                <p:pic>
                  <p:nvPicPr>
                    <p:cNvPr id="26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62720" y="1546560"/>
                      <a:ext cx="18144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61" name="Freeform 260"/>
                    <p:cNvSpPr/>
                    <p:nvPr/>
                  </p:nvSpPr>
                  <p:spPr>
                    <a:xfrm>
                      <a:off x="9177480" y="1564200"/>
                      <a:ext cx="15192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62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63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264" name="Freeform 149"/>
                  <p:cNvGrpSpPr/>
                  <p:nvPr/>
                </p:nvGrpSpPr>
                <p:grpSpPr>
                  <a:xfrm>
                    <a:off x="8802720" y="1546560"/>
                    <a:ext cx="199080" cy="100440"/>
                    <a:chOff x="8802720" y="1546560"/>
                    <a:chExt cx="199080" cy="100440"/>
                  </a:xfrm>
                </p:grpSpPr>
                <p:pic>
                  <p:nvPicPr>
                    <p:cNvPr id="26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02720" y="1546560"/>
                      <a:ext cx="1990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66" name="Freeform 265"/>
                    <p:cNvSpPr/>
                    <p:nvPr/>
                  </p:nvSpPr>
                  <p:spPr>
                    <a:xfrm>
                      <a:off x="8821440" y="1564200"/>
                      <a:ext cx="1616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67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68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269" name="Freeform 149"/>
                  <p:cNvGrpSpPr/>
                  <p:nvPr/>
                </p:nvGrpSpPr>
                <p:grpSpPr>
                  <a:xfrm>
                    <a:off x="8490240" y="1546560"/>
                    <a:ext cx="178200" cy="100440"/>
                    <a:chOff x="8490240" y="1546560"/>
                    <a:chExt cx="178200" cy="100440"/>
                  </a:xfrm>
                </p:grpSpPr>
                <p:pic>
                  <p:nvPicPr>
                    <p:cNvPr id="27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490240" y="1546560"/>
                      <a:ext cx="17820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71" name="Freeform 270"/>
                    <p:cNvSpPr/>
                    <p:nvPr/>
                  </p:nvSpPr>
                  <p:spPr>
                    <a:xfrm>
                      <a:off x="8504640" y="1564200"/>
                      <a:ext cx="1490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72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73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274" name="Freeform 149"/>
                  <p:cNvGrpSpPr/>
                  <p:nvPr/>
                </p:nvGrpSpPr>
                <p:grpSpPr>
                  <a:xfrm>
                    <a:off x="8180640" y="1546560"/>
                    <a:ext cx="197280" cy="100440"/>
                    <a:chOff x="8180640" y="1546560"/>
                    <a:chExt cx="197280" cy="100440"/>
                  </a:xfrm>
                </p:grpSpPr>
                <p:pic>
                  <p:nvPicPr>
                    <p:cNvPr id="27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80640" y="1546560"/>
                      <a:ext cx="1972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76" name="Freeform 275"/>
                    <p:cNvSpPr/>
                    <p:nvPr/>
                  </p:nvSpPr>
                  <p:spPr>
                    <a:xfrm>
                      <a:off x="8199000" y="1564200"/>
                      <a:ext cx="16020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77" name="Freeform 191"/>
                  <p:cNvSpPr/>
                  <p:nvPr/>
                </p:nvSpPr>
                <p:spPr>
                  <a:xfrm>
                    <a:off x="7922160" y="1296720"/>
                    <a:ext cx="4446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78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279" name="Freeform 149"/>
                  <p:cNvGrpSpPr/>
                  <p:nvPr/>
                </p:nvGrpSpPr>
                <p:grpSpPr>
                  <a:xfrm>
                    <a:off x="7845840" y="1546560"/>
                    <a:ext cx="183960" cy="100440"/>
                    <a:chOff x="7845840" y="1546560"/>
                    <a:chExt cx="183960" cy="100440"/>
                  </a:xfrm>
                </p:grpSpPr>
                <p:pic>
                  <p:nvPicPr>
                    <p:cNvPr id="28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45840" y="1546560"/>
                      <a:ext cx="18396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81" name="Freeform 280"/>
                    <p:cNvSpPr/>
                    <p:nvPr/>
                  </p:nvSpPr>
                  <p:spPr>
                    <a:xfrm>
                      <a:off x="7860600" y="1564200"/>
                      <a:ext cx="15408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82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83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284" name="Freeform 149"/>
                  <p:cNvGrpSpPr/>
                  <p:nvPr/>
                </p:nvGrpSpPr>
                <p:grpSpPr>
                  <a:xfrm>
                    <a:off x="7509240" y="1544760"/>
                    <a:ext cx="212040" cy="101880"/>
                    <a:chOff x="7509240" y="1544760"/>
                    <a:chExt cx="212040" cy="101880"/>
                  </a:xfrm>
                </p:grpSpPr>
                <p:pic>
                  <p:nvPicPr>
                    <p:cNvPr id="28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09240" y="1544760"/>
                      <a:ext cx="212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86" name="Freeform 285"/>
                    <p:cNvSpPr/>
                    <p:nvPr/>
                  </p:nvSpPr>
                  <p:spPr>
                    <a:xfrm>
                      <a:off x="7528680" y="1562760"/>
                      <a:ext cx="172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87" name="Freeform 191"/>
                  <p:cNvSpPr/>
                  <p:nvPr/>
                </p:nvSpPr>
                <p:spPr>
                  <a:xfrm>
                    <a:off x="7265520" y="1293840"/>
                    <a:ext cx="422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88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289" name="Freeform 149"/>
                  <p:cNvGrpSpPr/>
                  <p:nvPr/>
                </p:nvGrpSpPr>
                <p:grpSpPr>
                  <a:xfrm>
                    <a:off x="7191360" y="1544760"/>
                    <a:ext cx="169920" cy="101880"/>
                    <a:chOff x="7191360" y="1544760"/>
                    <a:chExt cx="169920" cy="101880"/>
                  </a:xfrm>
                </p:grpSpPr>
                <p:pic>
                  <p:nvPicPr>
                    <p:cNvPr id="29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1913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91" name="Freeform 290"/>
                    <p:cNvSpPr/>
                    <p:nvPr/>
                  </p:nvSpPr>
                  <p:spPr>
                    <a:xfrm>
                      <a:off x="72046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92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93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294" name="Freeform 149"/>
                  <p:cNvGrpSpPr/>
                  <p:nvPr/>
                </p:nvGrpSpPr>
                <p:grpSpPr>
                  <a:xfrm>
                    <a:off x="6846480" y="1544760"/>
                    <a:ext cx="166320" cy="101880"/>
                    <a:chOff x="6846480" y="1544760"/>
                    <a:chExt cx="166320" cy="101880"/>
                  </a:xfrm>
                </p:grpSpPr>
                <p:pic>
                  <p:nvPicPr>
                    <p:cNvPr id="29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4648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96" name="Freeform 295"/>
                    <p:cNvSpPr/>
                    <p:nvPr/>
                  </p:nvSpPr>
                  <p:spPr>
                    <a:xfrm>
                      <a:off x="686160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97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298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299" name="Freeform 149"/>
                  <p:cNvGrpSpPr/>
                  <p:nvPr/>
                </p:nvGrpSpPr>
                <p:grpSpPr>
                  <a:xfrm>
                    <a:off x="6540480" y="1544760"/>
                    <a:ext cx="203040" cy="101880"/>
                    <a:chOff x="6540480" y="1544760"/>
                    <a:chExt cx="203040" cy="101880"/>
                  </a:xfrm>
                </p:grpSpPr>
                <p:pic>
                  <p:nvPicPr>
                    <p:cNvPr id="30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40480" y="1544760"/>
                      <a:ext cx="203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01" name="Freeform 300"/>
                    <p:cNvSpPr/>
                    <p:nvPr/>
                  </p:nvSpPr>
                  <p:spPr>
                    <a:xfrm>
                      <a:off x="6556320" y="1562760"/>
                      <a:ext cx="169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02" name="Freeform 191"/>
                  <p:cNvSpPr/>
                  <p:nvPr/>
                </p:nvSpPr>
                <p:spPr>
                  <a:xfrm>
                    <a:off x="6287760" y="129384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03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304" name="Freeform 149"/>
                  <p:cNvGrpSpPr/>
                  <p:nvPr/>
                </p:nvGrpSpPr>
                <p:grpSpPr>
                  <a:xfrm>
                    <a:off x="6198120" y="1544760"/>
                    <a:ext cx="221400" cy="101880"/>
                    <a:chOff x="6198120" y="1544760"/>
                    <a:chExt cx="221400" cy="101880"/>
                  </a:xfrm>
                </p:grpSpPr>
                <p:pic>
                  <p:nvPicPr>
                    <p:cNvPr id="305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198120" y="1544760"/>
                      <a:ext cx="221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06" name="Freeform 305"/>
                    <p:cNvSpPr/>
                    <p:nvPr/>
                  </p:nvSpPr>
                  <p:spPr>
                    <a:xfrm>
                      <a:off x="6217920" y="1562760"/>
                      <a:ext cx="179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07" name="Freeform 191"/>
                  <p:cNvSpPr/>
                  <p:nvPr/>
                </p:nvSpPr>
                <p:spPr>
                  <a:xfrm>
                    <a:off x="5963760" y="1293840"/>
                    <a:ext cx="444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08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309" name="Freeform 149"/>
                  <p:cNvGrpSpPr/>
                  <p:nvPr/>
                </p:nvGrpSpPr>
                <p:grpSpPr>
                  <a:xfrm>
                    <a:off x="5875920" y="1544760"/>
                    <a:ext cx="216720" cy="101880"/>
                    <a:chOff x="5875920" y="1544760"/>
                    <a:chExt cx="216720" cy="101880"/>
                  </a:xfrm>
                </p:grpSpPr>
                <p:pic>
                  <p:nvPicPr>
                    <p:cNvPr id="310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75920" y="1544760"/>
                      <a:ext cx="2167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11" name="Freeform 310"/>
                    <p:cNvSpPr/>
                    <p:nvPr/>
                  </p:nvSpPr>
                  <p:spPr>
                    <a:xfrm>
                      <a:off x="5892480" y="1562760"/>
                      <a:ext cx="1814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12" name="Freeform 191"/>
                  <p:cNvSpPr/>
                  <p:nvPr/>
                </p:nvSpPr>
                <p:spPr>
                  <a:xfrm>
                    <a:off x="5636880" y="1293840"/>
                    <a:ext cx="415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313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314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315" name="Freeform 149"/>
                  <p:cNvGrpSpPr/>
                  <p:nvPr/>
                </p:nvGrpSpPr>
                <p:grpSpPr>
                  <a:xfrm>
                    <a:off x="5598720" y="1544760"/>
                    <a:ext cx="218160" cy="101520"/>
                    <a:chOff x="5598720" y="1544760"/>
                    <a:chExt cx="218160" cy="101520"/>
                  </a:xfrm>
                </p:grpSpPr>
                <p:pic>
                  <p:nvPicPr>
                    <p:cNvPr id="31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598720" y="1544760"/>
                      <a:ext cx="2181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17" name="Freeform 316"/>
                    <p:cNvSpPr/>
                    <p:nvPr/>
                  </p:nvSpPr>
                  <p:spPr>
                    <a:xfrm>
                      <a:off x="5619240" y="156240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18" name="Freeform 191"/>
                  <p:cNvSpPr/>
                  <p:nvPr/>
                </p:nvSpPr>
                <p:spPr>
                  <a:xfrm>
                    <a:off x="5361120" y="1296360"/>
                    <a:ext cx="4413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19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320" name="Freeform 149"/>
                  <p:cNvGrpSpPr/>
                  <p:nvPr/>
                </p:nvGrpSpPr>
                <p:grpSpPr>
                  <a:xfrm>
                    <a:off x="5294880" y="1544760"/>
                    <a:ext cx="200880" cy="101520"/>
                    <a:chOff x="5294880" y="1544760"/>
                    <a:chExt cx="200880" cy="101520"/>
                  </a:xfrm>
                </p:grpSpPr>
                <p:pic>
                  <p:nvPicPr>
                    <p:cNvPr id="32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29488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22" name="Freeform 321"/>
                    <p:cNvSpPr/>
                    <p:nvPr/>
                  </p:nvSpPr>
                  <p:spPr>
                    <a:xfrm>
                      <a:off x="5311080" y="1562400"/>
                      <a:ext cx="168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23" name="Freeform 191"/>
                  <p:cNvSpPr/>
                  <p:nvPr/>
                </p:nvSpPr>
                <p:spPr>
                  <a:xfrm>
                    <a:off x="5037120" y="1296360"/>
                    <a:ext cx="3819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24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325" name="Freeform 149"/>
                  <p:cNvGrpSpPr/>
                  <p:nvPr/>
                </p:nvGrpSpPr>
                <p:grpSpPr>
                  <a:xfrm>
                    <a:off x="4977000" y="1544760"/>
                    <a:ext cx="185760" cy="101520"/>
                    <a:chOff x="4977000" y="1544760"/>
                    <a:chExt cx="185760" cy="101520"/>
                  </a:xfrm>
                </p:grpSpPr>
                <p:pic>
                  <p:nvPicPr>
                    <p:cNvPr id="32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77000" y="1544760"/>
                      <a:ext cx="1857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27" name="Freeform 326"/>
                    <p:cNvSpPr/>
                    <p:nvPr/>
                  </p:nvSpPr>
                  <p:spPr>
                    <a:xfrm>
                      <a:off x="4994280" y="1562400"/>
                      <a:ext cx="150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28" name="Freeform 191"/>
                  <p:cNvSpPr/>
                  <p:nvPr/>
                </p:nvSpPr>
                <p:spPr>
                  <a:xfrm>
                    <a:off x="4707360" y="1296360"/>
                    <a:ext cx="455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29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330" name="Freeform 149"/>
                  <p:cNvGrpSpPr/>
                  <p:nvPr/>
                </p:nvGrpSpPr>
                <p:grpSpPr>
                  <a:xfrm>
                    <a:off x="4642560" y="1544760"/>
                    <a:ext cx="193320" cy="101520"/>
                    <a:chOff x="4642560" y="1544760"/>
                    <a:chExt cx="193320" cy="101520"/>
                  </a:xfrm>
                </p:grpSpPr>
                <p:pic>
                  <p:nvPicPr>
                    <p:cNvPr id="33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42560" y="1544760"/>
                      <a:ext cx="19332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2" name="Freeform 331"/>
                    <p:cNvSpPr/>
                    <p:nvPr/>
                  </p:nvSpPr>
                  <p:spPr>
                    <a:xfrm>
                      <a:off x="4658040" y="1562400"/>
                      <a:ext cx="161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3" name="Freeform 191"/>
                  <p:cNvSpPr/>
                  <p:nvPr/>
                </p:nvSpPr>
                <p:spPr>
                  <a:xfrm>
                    <a:off x="4380120" y="1296360"/>
                    <a:ext cx="4122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4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335" name="Freeform 149"/>
                  <p:cNvGrpSpPr/>
                  <p:nvPr/>
                </p:nvGrpSpPr>
                <p:grpSpPr>
                  <a:xfrm>
                    <a:off x="4311360" y="1544760"/>
                    <a:ext cx="200880" cy="101520"/>
                    <a:chOff x="4311360" y="1544760"/>
                    <a:chExt cx="200880" cy="101520"/>
                  </a:xfrm>
                </p:grpSpPr>
                <p:pic>
                  <p:nvPicPr>
                    <p:cNvPr id="33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1136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37" name="Freeform 336"/>
                    <p:cNvSpPr/>
                    <p:nvPr/>
                  </p:nvSpPr>
                  <p:spPr>
                    <a:xfrm>
                      <a:off x="4329720" y="1562400"/>
                      <a:ext cx="163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38" name="Freeform 191"/>
                  <p:cNvSpPr/>
                  <p:nvPr/>
                </p:nvSpPr>
                <p:spPr>
                  <a:xfrm>
                    <a:off x="4056480" y="1296360"/>
                    <a:ext cx="41724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39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340" name="Freeform 149"/>
                  <p:cNvGrpSpPr/>
                  <p:nvPr/>
                </p:nvGrpSpPr>
                <p:grpSpPr>
                  <a:xfrm>
                    <a:off x="3999600" y="1543320"/>
                    <a:ext cx="179640" cy="102960"/>
                    <a:chOff x="3999600" y="1543320"/>
                    <a:chExt cx="179640" cy="102960"/>
                  </a:xfrm>
                </p:grpSpPr>
                <p:pic>
                  <p:nvPicPr>
                    <p:cNvPr id="34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999600" y="1543320"/>
                      <a:ext cx="179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2" name="Freeform 341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3" name="Freeform 191"/>
                  <p:cNvSpPr/>
                  <p:nvPr/>
                </p:nvSpPr>
                <p:spPr>
                  <a:xfrm>
                    <a:off x="3723480" y="1293840"/>
                    <a:ext cx="370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4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345" name="Freeform 149"/>
                  <p:cNvGrpSpPr/>
                  <p:nvPr/>
                </p:nvGrpSpPr>
                <p:grpSpPr>
                  <a:xfrm>
                    <a:off x="3648600" y="1543320"/>
                    <a:ext cx="203760" cy="102960"/>
                    <a:chOff x="3648600" y="1543320"/>
                    <a:chExt cx="203760" cy="102960"/>
                  </a:xfrm>
                </p:grpSpPr>
                <p:pic>
                  <p:nvPicPr>
                    <p:cNvPr id="34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48600" y="1543320"/>
                      <a:ext cx="2037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47" name="Freeform 346"/>
                    <p:cNvSpPr/>
                    <p:nvPr/>
                  </p:nvSpPr>
                  <p:spPr>
                    <a:xfrm>
                      <a:off x="366732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48" name="Freeform 191"/>
                  <p:cNvSpPr/>
                  <p:nvPr/>
                </p:nvSpPr>
                <p:spPr>
                  <a:xfrm>
                    <a:off x="3396600" y="1293840"/>
                    <a:ext cx="396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49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350" name="Freeform 149"/>
                  <p:cNvGrpSpPr/>
                  <p:nvPr/>
                </p:nvGrpSpPr>
                <p:grpSpPr>
                  <a:xfrm>
                    <a:off x="3329640" y="1543320"/>
                    <a:ext cx="198720" cy="102960"/>
                    <a:chOff x="3329640" y="1543320"/>
                    <a:chExt cx="198720" cy="102960"/>
                  </a:xfrm>
                </p:grpSpPr>
                <p:pic>
                  <p:nvPicPr>
                    <p:cNvPr id="35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29640" y="1543320"/>
                      <a:ext cx="198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2" name="Freeform 351"/>
                    <p:cNvSpPr/>
                    <p:nvPr/>
                  </p:nvSpPr>
                  <p:spPr>
                    <a:xfrm>
                      <a:off x="3345120" y="156096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3" name="Freeform 191"/>
                  <p:cNvSpPr/>
                  <p:nvPr/>
                </p:nvSpPr>
                <p:spPr>
                  <a:xfrm>
                    <a:off x="3072600" y="1293840"/>
                    <a:ext cx="406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4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355" name="Freeform 149"/>
                  <p:cNvGrpSpPr/>
                  <p:nvPr/>
                </p:nvGrpSpPr>
                <p:grpSpPr>
                  <a:xfrm>
                    <a:off x="3017880" y="1543320"/>
                    <a:ext cx="183600" cy="102960"/>
                    <a:chOff x="3017880" y="1543320"/>
                    <a:chExt cx="183600" cy="102960"/>
                  </a:xfrm>
                </p:grpSpPr>
                <p:pic>
                  <p:nvPicPr>
                    <p:cNvPr id="35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17880" y="1543320"/>
                      <a:ext cx="183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57" name="Freeform 356"/>
                    <p:cNvSpPr/>
                    <p:nvPr/>
                  </p:nvSpPr>
                  <p:spPr>
                    <a:xfrm>
                      <a:off x="303444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58" name="Freeform 191"/>
                  <p:cNvSpPr/>
                  <p:nvPr/>
                </p:nvSpPr>
                <p:spPr>
                  <a:xfrm>
                    <a:off x="2745720" y="1293840"/>
                    <a:ext cx="435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59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360" name="Freeform 149"/>
                  <p:cNvGrpSpPr/>
                  <p:nvPr/>
                </p:nvGrpSpPr>
                <p:grpSpPr>
                  <a:xfrm>
                    <a:off x="2700360" y="1543320"/>
                    <a:ext cx="177120" cy="102960"/>
                    <a:chOff x="2700360" y="1543320"/>
                    <a:chExt cx="177120" cy="102960"/>
                  </a:xfrm>
                </p:grpSpPr>
                <p:pic>
                  <p:nvPicPr>
                    <p:cNvPr id="361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00360" y="1543320"/>
                      <a:ext cx="1771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2" name="Freeform 361"/>
                    <p:cNvSpPr/>
                    <p:nvPr/>
                  </p:nvSpPr>
                  <p:spPr>
                    <a:xfrm>
                      <a:off x="2714040" y="1560960"/>
                      <a:ext cx="148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3" name="Freeform 191"/>
                  <p:cNvSpPr/>
                  <p:nvPr/>
                </p:nvSpPr>
                <p:spPr>
                  <a:xfrm>
                    <a:off x="2421720" y="1293840"/>
                    <a:ext cx="439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364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365" name="Freeform 149"/>
                  <p:cNvGrpSpPr/>
                  <p:nvPr/>
                </p:nvGrpSpPr>
                <p:grpSpPr>
                  <a:xfrm>
                    <a:off x="2361240" y="1543320"/>
                    <a:ext cx="189360" cy="102960"/>
                    <a:chOff x="2361240" y="1543320"/>
                    <a:chExt cx="189360" cy="102960"/>
                  </a:xfrm>
                </p:grpSpPr>
                <p:pic>
                  <p:nvPicPr>
                    <p:cNvPr id="366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61240" y="1543320"/>
                      <a:ext cx="189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367" name="Freeform 366"/>
                    <p:cNvSpPr/>
                    <p:nvPr/>
                  </p:nvSpPr>
                  <p:spPr>
                    <a:xfrm>
                      <a:off x="2378160" y="1560960"/>
                      <a:ext cx="1537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368" name="Freeform 191"/>
                  <p:cNvSpPr/>
                  <p:nvPr/>
                </p:nvSpPr>
                <p:spPr>
                  <a:xfrm>
                    <a:off x="2094840" y="1293840"/>
                    <a:ext cx="424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369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370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371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001880" cy="971640"/>
          </a:xfrm>
          <a:prstGeom prst="rect">
            <a:avLst/>
          </a:prstGeom>
          <a:ln w="0">
            <a:noFill/>
          </a:ln>
        </p:spPr>
      </p:pic>
      <p:pic>
        <p:nvPicPr>
          <p:cNvPr id="372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373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74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75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76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77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78" name="Picture 148" descr="D:\GIÁO ÁN 1 2020-2021\HÌNH SOẠN GIÁO ÁN\Nghe nhạc\Nghe nhạc Quốc ca - Copy.jpg"/>
          <p:cNvPicPr/>
          <p:nvPr/>
        </p:nvPicPr>
        <p:blipFill>
          <a:blip r:embed="rId14">
            <a:lum contrast="30000"/>
          </a:blip>
          <a:srcRect b="3533"/>
          <a:stretch/>
        </p:blipFill>
        <p:spPr>
          <a:xfrm>
            <a:off x="2741760" y="1722600"/>
            <a:ext cx="5857560" cy="3773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8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8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8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83" name="Picture 148" descr="D:\GIÁO ÁN 1 2020-2021\HÌNH SOẠN GIÁO ÁN\Nghe nhạc\Nghe nhạc Quốc ca - Copy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2018" b="3533"/>
          <a:stretch/>
        </p:blipFill>
        <p:spPr>
          <a:xfrm>
            <a:off x="200160" y="428760"/>
            <a:ext cx="8215200" cy="6192720"/>
          </a:xfrm>
          <a:prstGeom prst="rect">
            <a:avLst/>
          </a:prstGeom>
          <a:ln w="0">
            <a:noFill/>
          </a:ln>
        </p:spPr>
      </p:pic>
      <p:pic>
        <p:nvPicPr>
          <p:cNvPr id="384" name="Picture 8" descr="D:\GIÁO ÁN 1 2020-2021\HÌNH SOẠN GIÁO ÁN\Nghe nhạc\Nghe nhạc Quốc ca - Copy (2).jp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6001200" y="115890"/>
            <a:ext cx="4459320" cy="3699000"/>
          </a:xfrm>
          <a:prstGeom prst="rect">
            <a:avLst/>
          </a:prstGeom>
          <a:ln w="0"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0132D0D-4485-40AB-95C2-F3187961D777}"/>
              </a:ext>
            </a:extLst>
          </p:cNvPr>
          <p:cNvSpPr/>
          <p:nvPr/>
        </p:nvSpPr>
        <p:spPr>
          <a:xfrm>
            <a:off x="4114800" y="12954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E6A998-CDF5-4C9D-B498-3D5476A8AB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624" y="96840"/>
            <a:ext cx="2117074" cy="951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QUỐC 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7504</TotalTime>
  <Words>202</Words>
  <Application>Microsoft Office PowerPoint</Application>
  <PresentationFormat>Custom</PresentationFormat>
  <Paragraphs>45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602</cp:revision>
  <dcterms:created xsi:type="dcterms:W3CDTF">2010-04-30T20:19:48Z</dcterms:created>
  <dcterms:modified xsi:type="dcterms:W3CDTF">2022-12-21T10:33:12Z</dcterms:modified>
  <dc:language>en-US</dc:language>
</cp:coreProperties>
</file>