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85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70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92" r:id="rId18"/>
  </p:sldIdLst>
  <p:sldSz cx="10972800" cy="6858000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044" y="44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685800" y="685440"/>
            <a:ext cx="5486400" cy="3429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r>
              <a:rPr lang="en-US" sz="15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021B14C-3617-4BDC-80CC-3254825EC698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1768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</p:spPr>
      </p:sp>
      <p:sp>
        <p:nvSpPr>
          <p:cNvPr id="32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1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Slide Number Placeholder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03D6A64-D341-4742-8C38-58CC4A81813C}" type="slidenum">
              <a:rPr lang="en-US" sz="1200" b="0" strike="noStrike" spc="-1">
                <a:solidFill>
                  <a:srgbClr val="000000"/>
                </a:solidFill>
                <a:latin typeface="Arial"/>
              </a:rPr>
              <a:t>8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104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076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DBEA048-694C-4D72-8BF9-1D19B3574836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.gif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.gif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9.jpeg"/><Relationship Id="rId7" Type="http://schemas.openxmlformats.org/officeDocument/2006/relationships/image" Target="../media/image32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2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50" name="Text Box 9"/>
          <p:cNvSpPr/>
          <p:nvPr/>
        </p:nvSpPr>
        <p:spPr>
          <a:xfrm>
            <a:off x="1271520" y="1000080"/>
            <a:ext cx="8358120" cy="785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7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TRÒ CHƠI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51" name="Picture 2" descr="Media"/>
          <p:cNvPicPr/>
          <p:nvPr/>
        </p:nvPicPr>
        <p:blipFill>
          <a:blip r:embed="rId4"/>
          <a:stretch/>
        </p:blipFill>
        <p:spPr>
          <a:xfrm>
            <a:off x="2700360" y="2000160"/>
            <a:ext cx="2500200" cy="354960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4" descr="Media"/>
          <p:cNvPicPr/>
          <p:nvPr/>
        </p:nvPicPr>
        <p:blipFill>
          <a:blip r:embed="rId5"/>
          <a:stretch/>
        </p:blipFill>
        <p:spPr>
          <a:xfrm>
            <a:off x="5415120" y="2000160"/>
            <a:ext cx="2357280" cy="3508560"/>
          </a:xfrm>
          <a:prstGeom prst="rect">
            <a:avLst/>
          </a:prstGeom>
          <a:ln w="0">
            <a:noFill/>
          </a:ln>
        </p:spPr>
      </p:pic>
      <p:sp>
        <p:nvSpPr>
          <p:cNvPr id="253" name="Rounded Rectangular Callout 13"/>
          <p:cNvSpPr/>
          <p:nvPr/>
        </p:nvSpPr>
        <p:spPr>
          <a:xfrm>
            <a:off x="8344080" y="4143240"/>
            <a:ext cx="2143080" cy="857520"/>
          </a:xfrm>
          <a:prstGeom prst="wedgeRoundRectCallout">
            <a:avLst>
              <a:gd name="adj1" fmla="val -95333"/>
              <a:gd name="adj2" fmla="val -42962"/>
              <a:gd name="adj3" fmla="val 16667"/>
            </a:avLst>
          </a:prstGeom>
          <a:solidFill>
            <a:srgbClr val="FFFF00"/>
          </a:solidFill>
          <a:ln w="12600">
            <a:solidFill>
              <a:srgbClr val="C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Bóng thấp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4" name="Rounded Rectangular Callout 14"/>
          <p:cNvSpPr/>
          <p:nvPr/>
        </p:nvSpPr>
        <p:spPr>
          <a:xfrm>
            <a:off x="628560" y="1571760"/>
            <a:ext cx="1928880" cy="785520"/>
          </a:xfrm>
          <a:prstGeom prst="wedgeRoundRectCallout">
            <a:avLst>
              <a:gd name="adj1" fmla="val 65037"/>
              <a:gd name="adj2" fmla="val 89083"/>
              <a:gd name="adj3" fmla="val 16667"/>
            </a:avLst>
          </a:prstGeom>
          <a:solidFill>
            <a:srgbClr val="CCFFFF"/>
          </a:solidFill>
          <a:ln w="12600">
            <a:solidFill>
              <a:srgbClr val="1713CB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Cây cao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56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60" name="Rectangle 7"/>
          <p:cNvSpPr/>
          <p:nvPr/>
        </p:nvSpPr>
        <p:spPr>
          <a:xfrm>
            <a:off x="3200400" y="1500120"/>
            <a:ext cx="4500720" cy="78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CAO - THẤP</a:t>
            </a:r>
            <a:endParaRPr lang="en-US" sz="4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1" name="Text Box 9"/>
          <p:cNvSpPr/>
          <p:nvPr/>
        </p:nvSpPr>
        <p:spPr>
          <a:xfrm>
            <a:off x="414360" y="1000080"/>
            <a:ext cx="357192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Vận dụng sáng tạo: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62" name="Picture 10" descr="D:\GIÁO ÁN 1 2020-2021\HÌNH SOẠN GIÁO ÁN\Vận dụng sáng tạo\Cao thấp.jpg"/>
          <p:cNvPicPr/>
          <p:nvPr/>
        </p:nvPicPr>
        <p:blipFill>
          <a:blip r:embed="rId6">
            <a:lum contrast="20000"/>
          </a:blip>
          <a:srcRect l="9156" t="47836" r="63382" b="42065"/>
          <a:stretch/>
        </p:blipFill>
        <p:spPr>
          <a:xfrm>
            <a:off x="5557680" y="2714760"/>
            <a:ext cx="4408560" cy="2286000"/>
          </a:xfrm>
          <a:prstGeom prst="rect">
            <a:avLst/>
          </a:prstGeom>
          <a:ln w="0">
            <a:noFill/>
          </a:ln>
        </p:spPr>
      </p:pic>
      <p:pic>
        <p:nvPicPr>
          <p:cNvPr id="263" name="Picture 10" descr="D:\GIÁO ÁN 1 2020-2021\HÌNH SOẠN GIÁO ÁN\Vận dụng sáng tạo\Cao thấp.jpg"/>
          <p:cNvPicPr/>
          <p:nvPr/>
        </p:nvPicPr>
        <p:blipFill>
          <a:blip r:embed="rId6">
            <a:lum contrast="20000"/>
          </a:blip>
          <a:srcRect l="10955" t="61956" r="67140" b="25465"/>
          <a:stretch/>
        </p:blipFill>
        <p:spPr>
          <a:xfrm>
            <a:off x="1200240" y="2714760"/>
            <a:ext cx="3000240" cy="2428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ICO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UB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6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6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6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69" name="Rectangle 7"/>
          <p:cNvSpPr/>
          <p:nvPr/>
        </p:nvSpPr>
        <p:spPr>
          <a:xfrm>
            <a:off x="2307420" y="1066800"/>
            <a:ext cx="6357960" cy="66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Phân</a:t>
            </a:r>
            <a:r>
              <a:rPr lang="en-US" sz="36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biệt</a:t>
            </a:r>
            <a:r>
              <a:rPr lang="en-US" sz="36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âm</a:t>
            </a:r>
            <a:r>
              <a:rPr lang="en-US" sz="36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thanh</a:t>
            </a:r>
            <a:r>
              <a:rPr lang="en-US" sz="36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cao</a:t>
            </a:r>
            <a:r>
              <a:rPr lang="en-US" sz="36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– </a:t>
            </a:r>
            <a:r>
              <a:rPr lang="en-US" sz="3600" b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thấp</a:t>
            </a:r>
            <a:endParaRPr lang="en-US" sz="36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2" name="Picture 10" descr="D:\GIÁO ÁN 1 2020-2021\HÌNH SOẠN GIÁO ÁN\Vận dụng sáng tạo\Cao thấp.jpg">
            <a:extLst>
              <a:ext uri="{FF2B5EF4-FFF2-40B4-BE49-F238E27FC236}">
                <a16:creationId xmlns:a16="http://schemas.microsoft.com/office/drawing/2014/main" id="{320B575A-ADDD-41A1-98B9-6BD3985DDD9E}"/>
              </a:ext>
            </a:extLst>
          </p:cNvPr>
          <p:cNvPicPr/>
          <p:nvPr/>
        </p:nvPicPr>
        <p:blipFill>
          <a:blip r:embed="rId6">
            <a:lum contrast="20000"/>
          </a:blip>
          <a:srcRect l="9156" t="47836" r="63382" b="42065"/>
          <a:stretch/>
        </p:blipFill>
        <p:spPr>
          <a:xfrm>
            <a:off x="5557680" y="2714760"/>
            <a:ext cx="4408560" cy="2286000"/>
          </a:xfrm>
          <a:prstGeom prst="rect">
            <a:avLst/>
          </a:prstGeom>
          <a:ln w="0">
            <a:noFill/>
          </a:ln>
        </p:spPr>
      </p:pic>
      <p:pic>
        <p:nvPicPr>
          <p:cNvPr id="13" name="Picture 10" descr="D:\GIÁO ÁN 1 2020-2021\HÌNH SOẠN GIÁO ÁN\Vận dụng sáng tạo\Cao thấp.jpg">
            <a:extLst>
              <a:ext uri="{FF2B5EF4-FFF2-40B4-BE49-F238E27FC236}">
                <a16:creationId xmlns:a16="http://schemas.microsoft.com/office/drawing/2014/main" id="{B8C3E835-8986-4103-8513-B00F18B9DE64}"/>
              </a:ext>
            </a:extLst>
          </p:cNvPr>
          <p:cNvPicPr/>
          <p:nvPr/>
        </p:nvPicPr>
        <p:blipFill>
          <a:blip r:embed="rId6">
            <a:lum contrast="20000"/>
          </a:blip>
          <a:srcRect l="10955" t="61956" r="67140" b="25465"/>
          <a:stretch/>
        </p:blipFill>
        <p:spPr>
          <a:xfrm>
            <a:off x="1200240" y="2714760"/>
            <a:ext cx="3000240" cy="2428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ICO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UB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73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74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75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76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77" name="Rectangle 7"/>
          <p:cNvSpPr/>
          <p:nvPr/>
        </p:nvSpPr>
        <p:spPr>
          <a:xfrm>
            <a:off x="628560" y="103320"/>
            <a:ext cx="4000680" cy="66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Nghe và vận động 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78" name="Picture 10" descr="D:\GIÁO ÁN 1 2020-2021\HÌNH SOẠN GIÁO ÁN\Vận dụng sáng tạo\Cao thấp.jpg"/>
          <p:cNvPicPr/>
          <p:nvPr/>
        </p:nvPicPr>
        <p:blipFill>
          <a:blip r:embed="rId5">
            <a:lum contrast="20000"/>
          </a:blip>
          <a:srcRect l="9156" t="47836" r="63382" b="42065"/>
          <a:stretch/>
        </p:blipFill>
        <p:spPr>
          <a:xfrm>
            <a:off x="6058080" y="1214280"/>
            <a:ext cx="3571560" cy="2016360"/>
          </a:xfrm>
          <a:prstGeom prst="rect">
            <a:avLst/>
          </a:prstGeom>
          <a:ln w="0">
            <a:noFill/>
          </a:ln>
        </p:spPr>
      </p:pic>
      <p:pic>
        <p:nvPicPr>
          <p:cNvPr id="279" name="Picture 10" descr="D:\GIÁO ÁN 1 2020-2021\HÌNH SOẠN GIÁO ÁN\Vận dụng sáng tạo\Cao thấp.jpg"/>
          <p:cNvPicPr/>
          <p:nvPr/>
        </p:nvPicPr>
        <p:blipFill>
          <a:blip r:embed="rId5">
            <a:lum contrast="20000"/>
          </a:blip>
          <a:srcRect l="10955" t="61956" r="67140" b="25465"/>
          <a:stretch/>
        </p:blipFill>
        <p:spPr>
          <a:xfrm>
            <a:off x="1057320" y="1143000"/>
            <a:ext cx="2928960" cy="2286000"/>
          </a:xfrm>
          <a:prstGeom prst="rect">
            <a:avLst/>
          </a:prstGeom>
          <a:ln w="0">
            <a:noFill/>
          </a:ln>
        </p:spPr>
      </p:pic>
      <p:pic>
        <p:nvPicPr>
          <p:cNvPr id="280" name="Picture 2" descr="Media"/>
          <p:cNvPicPr/>
          <p:nvPr/>
        </p:nvPicPr>
        <p:blipFill>
          <a:blip r:embed="rId6"/>
          <a:stretch/>
        </p:blipFill>
        <p:spPr>
          <a:xfrm>
            <a:off x="6940532" y="3059157"/>
            <a:ext cx="1628640" cy="2313000"/>
          </a:xfrm>
          <a:prstGeom prst="rect">
            <a:avLst/>
          </a:prstGeom>
          <a:ln w="0">
            <a:noFill/>
          </a:ln>
        </p:spPr>
      </p:pic>
      <p:pic>
        <p:nvPicPr>
          <p:cNvPr id="281" name="Picture 4" descr="Media"/>
          <p:cNvPicPr/>
          <p:nvPr/>
        </p:nvPicPr>
        <p:blipFill>
          <a:blip r:embed="rId7"/>
          <a:stretch/>
        </p:blipFill>
        <p:spPr>
          <a:xfrm>
            <a:off x="1681110" y="3321900"/>
            <a:ext cx="1536840" cy="2286000"/>
          </a:xfrm>
          <a:prstGeom prst="rect">
            <a:avLst/>
          </a:prstGeom>
          <a:ln w="0">
            <a:noFill/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7CA21D8-D2F7-4CEB-857B-45E04094E4EE}"/>
              </a:ext>
            </a:extLst>
          </p:cNvPr>
          <p:cNvSpPr/>
          <p:nvPr/>
        </p:nvSpPr>
        <p:spPr>
          <a:xfrm>
            <a:off x="4673310" y="12510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VÀ PHÂN BIỆT CAO - THẤ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83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84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85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6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87" name="Picture 2" descr="D:\GIÁO ÁN 1 2020-2021\HÌNH SOẠN GIÁO ÁN\Vận dụng sáng tạo\Cao thấp 2.jpg"/>
          <p:cNvPicPr/>
          <p:nvPr/>
        </p:nvPicPr>
        <p:blipFill>
          <a:blip r:embed="rId4">
            <a:lum contrast="30000"/>
          </a:blip>
          <a:srcRect t="54171" b="10415"/>
          <a:stretch/>
        </p:blipFill>
        <p:spPr>
          <a:xfrm>
            <a:off x="1343160" y="2214720"/>
            <a:ext cx="8429400" cy="3357360"/>
          </a:xfrm>
          <a:prstGeom prst="rect">
            <a:avLst/>
          </a:prstGeom>
          <a:ln w="0">
            <a:noFill/>
          </a:ln>
        </p:spPr>
      </p:pic>
      <p:sp>
        <p:nvSpPr>
          <p:cNvPr id="288" name="Rectangle 13"/>
          <p:cNvSpPr/>
          <p:nvPr/>
        </p:nvSpPr>
        <p:spPr>
          <a:xfrm>
            <a:off x="2364480" y="1071720"/>
            <a:ext cx="6404040" cy="1212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NGHE NHẠC VÀ VẬN ĐỘNG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Times New Roman"/>
                <a:ea typeface="Times New Roman"/>
              </a:rPr>
              <a:t> THEO Ý THÍCH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89" name="Rectangle 14"/>
          <p:cNvSpPr/>
          <p:nvPr/>
        </p:nvSpPr>
        <p:spPr>
          <a:xfrm>
            <a:off x="1493280" y="214200"/>
            <a:ext cx="2625120" cy="581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>
                <a:solidFill>
                  <a:srgbClr val="FFFF00"/>
                </a:solidFill>
                <a:latin typeface="Times New Roman"/>
                <a:ea typeface="Times New Roman"/>
              </a:rPr>
              <a:t>CAO – THẤP</a:t>
            </a:r>
            <a:endParaRPr lang="en-US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Picture 11" descr="14"/>
          <p:cNvPicPr/>
          <p:nvPr/>
        </p:nvPicPr>
        <p:blipFill>
          <a:blip r:embed="rId3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92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94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95" name="Picture 2" descr="D:\GIÁO ÁN 1 2020-2021\HÌNH SOẠN GIÁO ÁN\Vận dụng sáng tạo\Cao thấp 2.jpg"/>
          <p:cNvPicPr/>
          <p:nvPr/>
        </p:nvPicPr>
        <p:blipFill>
          <a:blip r:embed="rId5">
            <a:lum contrast="30000"/>
          </a:blip>
          <a:srcRect l="13657" t="31567" r="9986" b="59378"/>
          <a:stretch/>
        </p:blipFill>
        <p:spPr>
          <a:xfrm>
            <a:off x="1200240" y="3137040"/>
            <a:ext cx="8858160" cy="1238040"/>
          </a:xfrm>
          <a:prstGeom prst="rect">
            <a:avLst/>
          </a:prstGeom>
          <a:ln w="0">
            <a:noFill/>
          </a:ln>
        </p:spPr>
      </p:pic>
      <p:pic>
        <p:nvPicPr>
          <p:cNvPr id="296" name="Picture 2" descr="Media"/>
          <p:cNvPicPr/>
          <p:nvPr/>
        </p:nvPicPr>
        <p:blipFill>
          <a:blip r:embed="rId6"/>
          <a:stretch/>
        </p:blipFill>
        <p:spPr>
          <a:xfrm>
            <a:off x="2057400" y="2143080"/>
            <a:ext cx="865080" cy="1228680"/>
          </a:xfrm>
          <a:prstGeom prst="rect">
            <a:avLst/>
          </a:prstGeom>
          <a:ln w="0">
            <a:noFill/>
          </a:ln>
        </p:spPr>
      </p:pic>
      <p:pic>
        <p:nvPicPr>
          <p:cNvPr id="297" name="Picture 4" descr="Media"/>
          <p:cNvPicPr/>
          <p:nvPr/>
        </p:nvPicPr>
        <p:blipFill>
          <a:blip r:embed="rId7"/>
          <a:stretch/>
        </p:blipFill>
        <p:spPr>
          <a:xfrm>
            <a:off x="4057560" y="2168640"/>
            <a:ext cx="816120" cy="1214280"/>
          </a:xfrm>
          <a:prstGeom prst="rect">
            <a:avLst/>
          </a:prstGeom>
          <a:ln w="0">
            <a:noFill/>
          </a:ln>
        </p:spPr>
      </p:pic>
      <p:pic>
        <p:nvPicPr>
          <p:cNvPr id="298" name="Picture 2" descr="Media"/>
          <p:cNvPicPr/>
          <p:nvPr/>
        </p:nvPicPr>
        <p:blipFill>
          <a:blip r:embed="rId6"/>
          <a:stretch/>
        </p:blipFill>
        <p:spPr>
          <a:xfrm>
            <a:off x="5986440" y="2214720"/>
            <a:ext cx="865080" cy="1228680"/>
          </a:xfrm>
          <a:prstGeom prst="rect">
            <a:avLst/>
          </a:prstGeom>
          <a:ln w="0">
            <a:noFill/>
          </a:ln>
        </p:spPr>
      </p:pic>
      <p:pic>
        <p:nvPicPr>
          <p:cNvPr id="299" name="Picture 4" descr="Media"/>
          <p:cNvPicPr/>
          <p:nvPr/>
        </p:nvPicPr>
        <p:blipFill>
          <a:blip r:embed="rId7"/>
          <a:stretch/>
        </p:blipFill>
        <p:spPr>
          <a:xfrm>
            <a:off x="7843680" y="2214720"/>
            <a:ext cx="816120" cy="1214280"/>
          </a:xfrm>
          <a:prstGeom prst="rect">
            <a:avLst/>
          </a:prstGeom>
          <a:ln w="0">
            <a:noFill/>
          </a:ln>
        </p:spPr>
      </p:pic>
      <p:pic>
        <p:nvPicPr>
          <p:cNvPr id="300" name="Picture 2" descr="Media"/>
          <p:cNvPicPr/>
          <p:nvPr/>
        </p:nvPicPr>
        <p:blipFill>
          <a:blip r:embed="rId6"/>
          <a:stretch/>
        </p:blipFill>
        <p:spPr>
          <a:xfrm>
            <a:off x="1986120" y="4357800"/>
            <a:ext cx="865080" cy="1228680"/>
          </a:xfrm>
          <a:prstGeom prst="rect">
            <a:avLst/>
          </a:prstGeom>
          <a:ln w="0">
            <a:noFill/>
          </a:ln>
        </p:spPr>
      </p:pic>
      <p:pic>
        <p:nvPicPr>
          <p:cNvPr id="301" name="Picture 2" descr="D:\GIÁO ÁN 1 2020-2021\HÌNH SOẠN GIÁO ÁN\Vận dụng sáng tạo\Cao thấp 2.jpg"/>
          <p:cNvPicPr/>
          <p:nvPr/>
        </p:nvPicPr>
        <p:blipFill>
          <a:blip r:embed="rId5">
            <a:lum contrast="30000"/>
          </a:blip>
          <a:srcRect l="13657" t="20800" r="9986" b="70702"/>
          <a:stretch/>
        </p:blipFill>
        <p:spPr>
          <a:xfrm>
            <a:off x="985680" y="1071720"/>
            <a:ext cx="9001440" cy="1143000"/>
          </a:xfrm>
          <a:prstGeom prst="rect">
            <a:avLst/>
          </a:prstGeom>
          <a:ln w="0">
            <a:noFill/>
          </a:ln>
        </p:spPr>
      </p:pic>
      <p:pic>
        <p:nvPicPr>
          <p:cNvPr id="302" name="Picture 2" descr="Media"/>
          <p:cNvPicPr/>
          <p:nvPr/>
        </p:nvPicPr>
        <p:blipFill>
          <a:blip r:embed="rId6"/>
          <a:stretch/>
        </p:blipFill>
        <p:spPr>
          <a:xfrm>
            <a:off x="4200480" y="4357800"/>
            <a:ext cx="865080" cy="1228680"/>
          </a:xfrm>
          <a:prstGeom prst="rect">
            <a:avLst/>
          </a:prstGeom>
          <a:ln w="0">
            <a:noFill/>
          </a:ln>
        </p:spPr>
      </p:pic>
      <p:pic>
        <p:nvPicPr>
          <p:cNvPr id="303" name="Picture 2" descr="Media"/>
          <p:cNvPicPr/>
          <p:nvPr/>
        </p:nvPicPr>
        <p:blipFill>
          <a:blip r:embed="rId6"/>
          <a:stretch/>
        </p:blipFill>
        <p:spPr>
          <a:xfrm>
            <a:off x="6486480" y="4357800"/>
            <a:ext cx="865080" cy="1228680"/>
          </a:xfrm>
          <a:prstGeom prst="rect">
            <a:avLst/>
          </a:prstGeom>
          <a:ln w="0">
            <a:noFill/>
          </a:ln>
        </p:spPr>
      </p:pic>
      <p:pic>
        <p:nvPicPr>
          <p:cNvPr id="304" name="Picture 4" descr="Media"/>
          <p:cNvPicPr/>
          <p:nvPr/>
        </p:nvPicPr>
        <p:blipFill>
          <a:blip r:embed="rId7"/>
          <a:stretch/>
        </p:blipFill>
        <p:spPr>
          <a:xfrm>
            <a:off x="3057480" y="4357800"/>
            <a:ext cx="816120" cy="1214280"/>
          </a:xfrm>
          <a:prstGeom prst="rect">
            <a:avLst/>
          </a:prstGeom>
          <a:ln w="0">
            <a:noFill/>
          </a:ln>
        </p:spPr>
      </p:pic>
      <p:pic>
        <p:nvPicPr>
          <p:cNvPr id="305" name="Picture 4" descr="Media"/>
          <p:cNvPicPr/>
          <p:nvPr/>
        </p:nvPicPr>
        <p:blipFill>
          <a:blip r:embed="rId7"/>
          <a:stretch/>
        </p:blipFill>
        <p:spPr>
          <a:xfrm>
            <a:off x="5129280" y="4357800"/>
            <a:ext cx="815760" cy="1214280"/>
          </a:xfrm>
          <a:prstGeom prst="rect">
            <a:avLst/>
          </a:prstGeom>
          <a:ln w="0">
            <a:noFill/>
          </a:ln>
        </p:spPr>
      </p:pic>
      <p:pic>
        <p:nvPicPr>
          <p:cNvPr id="306" name="Picture 4" descr="Media"/>
          <p:cNvPicPr/>
          <p:nvPr/>
        </p:nvPicPr>
        <p:blipFill>
          <a:blip r:embed="rId7"/>
          <a:stretch/>
        </p:blipFill>
        <p:spPr>
          <a:xfrm>
            <a:off x="7415280" y="4357800"/>
            <a:ext cx="815760" cy="1214280"/>
          </a:xfrm>
          <a:prstGeom prst="rect">
            <a:avLst/>
          </a:prstGeom>
          <a:ln w="0">
            <a:noFill/>
          </a:ln>
        </p:spPr>
      </p:pic>
      <p:pic>
        <p:nvPicPr>
          <p:cNvPr id="307" name="Picture 2" descr="D:\GIÁO ÁN 1 2020-2021\HÌNH SOẠN GIÁO ÁN\Picture1.png"/>
          <p:cNvPicPr/>
          <p:nvPr/>
        </p:nvPicPr>
        <p:blipFill>
          <a:blip r:embed="rId8"/>
          <a:srcRect l="38037" t="19936" r="39101" b="36639"/>
          <a:stretch/>
        </p:blipFill>
        <p:spPr>
          <a:xfrm>
            <a:off x="8674200" y="4357800"/>
            <a:ext cx="922320" cy="1214280"/>
          </a:xfrm>
          <a:prstGeom prst="rect">
            <a:avLst/>
          </a:prstGeom>
          <a:ln w="0"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A31A8D0-31CC-4CD3-BFA1-3B4BD6CE863B}"/>
              </a:ext>
            </a:extLst>
          </p:cNvPr>
          <p:cNvSpPr/>
          <p:nvPr/>
        </p:nvSpPr>
        <p:spPr>
          <a:xfrm>
            <a:off x="7415280" y="242400"/>
            <a:ext cx="1789260" cy="48804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9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VÀ VẬN ĐỘNG CAO THẤ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30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31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31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31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313" name="Rectangle 3"/>
          <p:cNvSpPr/>
          <p:nvPr/>
        </p:nvSpPr>
        <p:spPr>
          <a:xfrm>
            <a:off x="4700520" y="222120"/>
            <a:ext cx="1457280" cy="602280"/>
          </a:xfrm>
          <a:prstGeom prst="rect">
            <a:avLst/>
          </a:prstGeom>
          <a:solidFill>
            <a:srgbClr val="66FF66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strike="noStrike" spc="-1" dirty="0" err="1">
                <a:solidFill>
                  <a:srgbClr val="FF0000"/>
                </a:solidFill>
                <a:latin typeface="Times New Roman"/>
                <a:ea typeface="Times New Roman"/>
              </a:rPr>
              <a:t>Tiết</a:t>
            </a:r>
            <a:r>
              <a:rPr lang="en-US" sz="3200" b="1" strike="noStrike" spc="-1" dirty="0">
                <a:solidFill>
                  <a:srgbClr val="FF0000"/>
                </a:solidFill>
                <a:latin typeface="Times New Roman"/>
                <a:ea typeface="Times New Roman"/>
              </a:rPr>
              <a:t> 4</a:t>
            </a:r>
            <a:endParaRPr lang="en-US" sz="32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314" name="Picture 148" descr="D:\GIÁO ÁN 1 2020-2021\HÌNH SOẠN GIÁO ÁN\Nghe nhạc\Nghe nhạc Quốc ca - Copy.jpg"/>
          <p:cNvPicPr/>
          <p:nvPr/>
        </p:nvPicPr>
        <p:blipFill>
          <a:blip r:embed="rId4">
            <a:lum contrast="30000"/>
          </a:blip>
          <a:srcRect b="3533"/>
          <a:stretch/>
        </p:blipFill>
        <p:spPr>
          <a:xfrm>
            <a:off x="485640" y="1214280"/>
            <a:ext cx="7286760" cy="4273560"/>
          </a:xfrm>
          <a:prstGeom prst="rect">
            <a:avLst/>
          </a:prstGeom>
          <a:ln w="0">
            <a:noFill/>
          </a:ln>
        </p:spPr>
      </p:pic>
      <p:sp>
        <p:nvSpPr>
          <p:cNvPr id="315" name="Text Box 9"/>
          <p:cNvSpPr/>
          <p:nvPr/>
        </p:nvSpPr>
        <p:spPr>
          <a:xfrm>
            <a:off x="3409560" y="1430760"/>
            <a:ext cx="2428560" cy="480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Ôn</a:t>
            </a:r>
            <a:r>
              <a:rPr lang="en-US" sz="2400" b="1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400" b="1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tập</a:t>
            </a:r>
            <a:r>
              <a:rPr lang="en-US" sz="2400" b="1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400" b="1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bài</a:t>
            </a:r>
            <a:r>
              <a:rPr lang="en-US" sz="2400" b="1" spc="-1" dirty="0">
                <a:solidFill>
                  <a:srgbClr val="1713CB"/>
                </a:solidFill>
                <a:latin typeface="Times New Roman"/>
                <a:ea typeface="Times New Roman"/>
              </a:rPr>
              <a:t> </a:t>
            </a:r>
            <a:r>
              <a:rPr lang="en-US" sz="2400" b="1" spc="-1" dirty="0" err="1">
                <a:solidFill>
                  <a:srgbClr val="1713CB"/>
                </a:solidFill>
                <a:latin typeface="Times New Roman"/>
                <a:ea typeface="Times New Roman"/>
              </a:rPr>
              <a:t>hát</a:t>
            </a:r>
            <a:r>
              <a:rPr lang="en-US" sz="2400" b="1" strike="noStrike" spc="-1" dirty="0">
                <a:solidFill>
                  <a:srgbClr val="1713CB"/>
                </a:solidFill>
                <a:latin typeface="Times New Roman"/>
                <a:ea typeface="Times New Roman"/>
              </a:rPr>
              <a:t>:</a:t>
            </a:r>
            <a:endParaRPr lang="en-US" sz="24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6" name="Text Box 10"/>
          <p:cNvSpPr/>
          <p:nvPr/>
        </p:nvSpPr>
        <p:spPr>
          <a:xfrm>
            <a:off x="5524470" y="2030520"/>
            <a:ext cx="3786120" cy="54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1749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 dirty="0">
                <a:solidFill>
                  <a:srgbClr val="000000"/>
                </a:solidFill>
                <a:latin typeface="Times New Roman"/>
              </a:rPr>
              <a:t>TỔ QUỐC TA</a:t>
            </a:r>
            <a:endParaRPr lang="en-US" sz="28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555BEC-3BFA-FEEC-3E9B-E3BC2818EF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61" y="107879"/>
            <a:ext cx="5436629" cy="1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19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1555BEC-3BFA-FEEC-3E9B-E3BC2818EF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61" y="107879"/>
            <a:ext cx="5436629" cy="1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8" name="Rectangle 5"/>
          <p:cNvSpPr/>
          <p:nvPr/>
        </p:nvSpPr>
        <p:spPr>
          <a:xfrm>
            <a:off x="4057560" y="642960"/>
            <a:ext cx="3483000" cy="8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000" b="1" strike="noStrike" spc="-1">
                <a:solidFill>
                  <a:srgbClr val="C00000"/>
                </a:solidFill>
                <a:latin typeface="Times New Roman"/>
                <a:ea typeface="Times New Roman"/>
              </a:rPr>
              <a:t>ÂM NHẠC</a:t>
            </a:r>
            <a:endParaRPr lang="en-US" sz="5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Rectangle 6"/>
          <p:cNvSpPr/>
          <p:nvPr/>
        </p:nvSpPr>
        <p:spPr>
          <a:xfrm>
            <a:off x="1057320" y="2143080"/>
            <a:ext cx="9001080" cy="262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buClr>
                <a:srgbClr val="1713CB"/>
              </a:buClr>
              <a:buFont typeface="Times New Roman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96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KHỞI ĐỘNG</a:t>
            </a:r>
            <a:r>
              <a:rPr lang="en-US" sz="5400" b="1" i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                                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1" name="Picture 14" descr="AG00130_"/>
          <p:cNvPicPr/>
          <p:nvPr/>
        </p:nvPicPr>
        <p:blipFill>
          <a:blip r:embed="rId3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V.A – Đàn Gà Con (mp3cut.net).mp3"/>
          <p:cNvPicPr/>
          <p:nvPr/>
        </p:nvPicPr>
        <p:blipFill>
          <a:blip r:embed="rId3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7" name="Sang Xuan Doc Tau dan tranh - Linh Thao (mp3cut.net).mp3"/>
          <p:cNvPicPr/>
          <p:nvPr/>
        </p:nvPicPr>
        <p:blipFill>
          <a:blip r:embed="rId4"/>
          <a:stretch/>
        </p:blipFill>
        <p:spPr>
          <a:xfrm>
            <a:off x="5022720" y="1042920"/>
            <a:ext cx="1079640" cy="822240"/>
          </a:xfrm>
          <a:prstGeom prst="rect">
            <a:avLst/>
          </a:prstGeom>
          <a:ln w="0">
            <a:noFill/>
          </a:ln>
        </p:spPr>
      </p:pic>
      <p:pic>
        <p:nvPicPr>
          <p:cNvPr id="68" name="Picture 14"/>
          <p:cNvPicPr/>
          <p:nvPr/>
        </p:nvPicPr>
        <p:blipFill>
          <a:blip r:embed="rId5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9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" name="Group 5"/>
          <p:cNvPicPr/>
          <p:nvPr/>
        </p:nvPicPr>
        <p:blipFill>
          <a:blip r:embed="rId6"/>
          <a:stretch/>
        </p:blipFill>
        <p:spPr>
          <a:xfrm>
            <a:off x="2730600" y="5913360"/>
            <a:ext cx="6224400" cy="785880"/>
          </a:xfrm>
          <a:prstGeom prst="rect">
            <a:avLst/>
          </a:prstGeom>
          <a:ln w="0">
            <a:noFill/>
          </a:ln>
        </p:spPr>
      </p:pic>
      <p:grpSp>
        <p:nvGrpSpPr>
          <p:cNvPr id="72" name="AutoShape 17"/>
          <p:cNvGrpSpPr/>
          <p:nvPr/>
        </p:nvGrpSpPr>
        <p:grpSpPr>
          <a:xfrm>
            <a:off x="542880" y="237960"/>
            <a:ext cx="10064880" cy="1097280"/>
            <a:chOff x="542880" y="237960"/>
            <a:chExt cx="10064880" cy="1097280"/>
          </a:xfrm>
        </p:grpSpPr>
        <p:pic>
          <p:nvPicPr>
            <p:cNvPr id="73" name="AutoShape 17"/>
            <p:cNvPicPr/>
            <p:nvPr/>
          </p:nvPicPr>
          <p:blipFill>
            <a:blip r:embed="rId7"/>
            <a:stretch/>
          </p:blipFill>
          <p:spPr>
            <a:xfrm>
              <a:off x="542880" y="237960"/>
              <a:ext cx="10064880" cy="10972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74" name="Freeform 73"/>
            <p:cNvSpPr/>
            <p:nvPr/>
          </p:nvSpPr>
          <p:spPr>
            <a:xfrm>
              <a:off x="763560" y="420840"/>
              <a:ext cx="9553680" cy="6537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5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76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2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85" name="Text Box 26"/>
          <p:cNvSpPr/>
          <p:nvPr/>
        </p:nvSpPr>
        <p:spPr>
          <a:xfrm>
            <a:off x="843120" y="356733"/>
            <a:ext cx="9501120" cy="710067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Câu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hát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sau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nằm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trong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bài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hát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 </a:t>
            </a:r>
            <a:r>
              <a:rPr lang="en-US" sz="4000" b="0" strike="noStrike" spc="-1" dirty="0" err="1">
                <a:solidFill>
                  <a:srgbClr val="0000FF"/>
                </a:solidFill>
                <a:latin typeface="Times New Roman"/>
                <a:ea typeface="Times New Roman"/>
              </a:rPr>
              <a:t>nào</a:t>
            </a:r>
            <a:r>
              <a:rPr lang="en-US" sz="4000" b="0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?</a:t>
            </a:r>
            <a:endParaRPr lang="en-US" sz="4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6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7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8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9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90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91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92" name="Freeform 149"/>
                  <p:cNvGrpSpPr/>
                  <p:nvPr/>
                </p:nvGrpSpPr>
                <p:grpSpPr>
                  <a:xfrm>
                    <a:off x="9162720" y="1546560"/>
                    <a:ext cx="181440" cy="100440"/>
                    <a:chOff x="9162720" y="1546560"/>
                    <a:chExt cx="181440" cy="100440"/>
                  </a:xfrm>
                </p:grpSpPr>
                <p:pic>
                  <p:nvPicPr>
                    <p:cNvPr id="9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9162720" y="1546560"/>
                      <a:ext cx="18144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4" name="Freeform 93"/>
                    <p:cNvSpPr/>
                    <p:nvPr/>
                  </p:nvSpPr>
                  <p:spPr>
                    <a:xfrm>
                      <a:off x="9177480" y="1564200"/>
                      <a:ext cx="15192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5" name="Freeform 191"/>
                  <p:cNvSpPr/>
                  <p:nvPr/>
                </p:nvSpPr>
                <p:spPr>
                  <a:xfrm>
                    <a:off x="890316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6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7" name="Freeform 149"/>
                  <p:cNvGrpSpPr/>
                  <p:nvPr/>
                </p:nvGrpSpPr>
                <p:grpSpPr>
                  <a:xfrm>
                    <a:off x="8802720" y="1546560"/>
                    <a:ext cx="199080" cy="100440"/>
                    <a:chOff x="8802720" y="1546560"/>
                    <a:chExt cx="199080" cy="100440"/>
                  </a:xfrm>
                </p:grpSpPr>
                <p:pic>
                  <p:nvPicPr>
                    <p:cNvPr id="9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802720" y="1546560"/>
                      <a:ext cx="1990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9" name="Freeform 98"/>
                    <p:cNvSpPr/>
                    <p:nvPr/>
                  </p:nvSpPr>
                  <p:spPr>
                    <a:xfrm>
                      <a:off x="8821440" y="1564200"/>
                      <a:ext cx="1616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0" name="Freeform 191"/>
                  <p:cNvSpPr/>
                  <p:nvPr/>
                </p:nvSpPr>
                <p:spPr>
                  <a:xfrm>
                    <a:off x="8579160" y="1296720"/>
                    <a:ext cx="45864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1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102" name="Freeform 149"/>
                  <p:cNvGrpSpPr/>
                  <p:nvPr/>
                </p:nvGrpSpPr>
                <p:grpSpPr>
                  <a:xfrm>
                    <a:off x="8490240" y="1546560"/>
                    <a:ext cx="178200" cy="100440"/>
                    <a:chOff x="8490240" y="1546560"/>
                    <a:chExt cx="178200" cy="100440"/>
                  </a:xfrm>
                </p:grpSpPr>
                <p:pic>
                  <p:nvPicPr>
                    <p:cNvPr id="10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490240" y="1546560"/>
                      <a:ext cx="17820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4" name="Freeform 103"/>
                    <p:cNvSpPr/>
                    <p:nvPr/>
                  </p:nvSpPr>
                  <p:spPr>
                    <a:xfrm>
                      <a:off x="8504640" y="1564200"/>
                      <a:ext cx="14904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5" name="Freeform 191"/>
                  <p:cNvSpPr/>
                  <p:nvPr/>
                </p:nvSpPr>
                <p:spPr>
                  <a:xfrm>
                    <a:off x="824940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6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7" name="Freeform 149"/>
                  <p:cNvGrpSpPr/>
                  <p:nvPr/>
                </p:nvGrpSpPr>
                <p:grpSpPr>
                  <a:xfrm>
                    <a:off x="8180640" y="1546560"/>
                    <a:ext cx="197280" cy="100440"/>
                    <a:chOff x="8180640" y="1546560"/>
                    <a:chExt cx="197280" cy="100440"/>
                  </a:xfrm>
                </p:grpSpPr>
                <p:pic>
                  <p:nvPicPr>
                    <p:cNvPr id="10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8180640" y="1546560"/>
                      <a:ext cx="19728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9" name="Freeform 108"/>
                    <p:cNvSpPr/>
                    <p:nvPr/>
                  </p:nvSpPr>
                  <p:spPr>
                    <a:xfrm>
                      <a:off x="8199000" y="1564200"/>
                      <a:ext cx="16020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0" name="Freeform 191"/>
                  <p:cNvSpPr/>
                  <p:nvPr/>
                </p:nvSpPr>
                <p:spPr>
                  <a:xfrm>
                    <a:off x="7922160" y="1296720"/>
                    <a:ext cx="44460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1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12" name="Freeform 149"/>
                  <p:cNvGrpSpPr/>
                  <p:nvPr/>
                </p:nvGrpSpPr>
                <p:grpSpPr>
                  <a:xfrm>
                    <a:off x="7845840" y="1546560"/>
                    <a:ext cx="183960" cy="100440"/>
                    <a:chOff x="7845840" y="1546560"/>
                    <a:chExt cx="183960" cy="100440"/>
                  </a:xfrm>
                </p:grpSpPr>
                <p:pic>
                  <p:nvPicPr>
                    <p:cNvPr id="11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845840" y="1546560"/>
                      <a:ext cx="183960" cy="10044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4" name="Freeform 113"/>
                    <p:cNvSpPr/>
                    <p:nvPr/>
                  </p:nvSpPr>
                  <p:spPr>
                    <a:xfrm>
                      <a:off x="7860600" y="1564200"/>
                      <a:ext cx="154080" cy="669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5" name="Freeform 191"/>
                  <p:cNvSpPr/>
                  <p:nvPr/>
                </p:nvSpPr>
                <p:spPr>
                  <a:xfrm>
                    <a:off x="7598520" y="1296720"/>
                    <a:ext cx="455760" cy="3146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6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7" name="Freeform 149"/>
                  <p:cNvGrpSpPr/>
                  <p:nvPr/>
                </p:nvGrpSpPr>
                <p:grpSpPr>
                  <a:xfrm>
                    <a:off x="7509240" y="1544760"/>
                    <a:ext cx="212040" cy="101880"/>
                    <a:chOff x="7509240" y="1544760"/>
                    <a:chExt cx="212040" cy="101880"/>
                  </a:xfrm>
                </p:grpSpPr>
                <p:pic>
                  <p:nvPicPr>
                    <p:cNvPr id="11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7509240" y="1544760"/>
                      <a:ext cx="212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9" name="Freeform 118"/>
                    <p:cNvSpPr/>
                    <p:nvPr/>
                  </p:nvSpPr>
                  <p:spPr>
                    <a:xfrm>
                      <a:off x="7528680" y="1562760"/>
                      <a:ext cx="172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0" name="Freeform 191"/>
                  <p:cNvSpPr/>
                  <p:nvPr/>
                </p:nvSpPr>
                <p:spPr>
                  <a:xfrm>
                    <a:off x="7265520" y="1293840"/>
                    <a:ext cx="4226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1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22" name="Freeform 149"/>
                  <p:cNvGrpSpPr/>
                  <p:nvPr/>
                </p:nvGrpSpPr>
                <p:grpSpPr>
                  <a:xfrm>
                    <a:off x="7191360" y="1544760"/>
                    <a:ext cx="169920" cy="101880"/>
                    <a:chOff x="7191360" y="1544760"/>
                    <a:chExt cx="169920" cy="101880"/>
                  </a:xfrm>
                </p:grpSpPr>
                <p:pic>
                  <p:nvPicPr>
                    <p:cNvPr id="12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191360" y="1544760"/>
                      <a:ext cx="1699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4" name="Freeform 123"/>
                    <p:cNvSpPr/>
                    <p:nvPr/>
                  </p:nvSpPr>
                  <p:spPr>
                    <a:xfrm>
                      <a:off x="7204680" y="1562760"/>
                      <a:ext cx="1422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5" name="Freeform 191"/>
                  <p:cNvSpPr/>
                  <p:nvPr/>
                </p:nvSpPr>
                <p:spPr>
                  <a:xfrm>
                    <a:off x="6938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6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7" name="Freeform 149"/>
                  <p:cNvGrpSpPr/>
                  <p:nvPr/>
                </p:nvGrpSpPr>
                <p:grpSpPr>
                  <a:xfrm>
                    <a:off x="6846480" y="1544760"/>
                    <a:ext cx="166320" cy="101880"/>
                    <a:chOff x="6846480" y="1544760"/>
                    <a:chExt cx="166320" cy="101880"/>
                  </a:xfrm>
                </p:grpSpPr>
                <p:pic>
                  <p:nvPicPr>
                    <p:cNvPr id="12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846480" y="1544760"/>
                      <a:ext cx="1663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9" name="Freeform 128"/>
                    <p:cNvSpPr/>
                    <p:nvPr/>
                  </p:nvSpPr>
                  <p:spPr>
                    <a:xfrm>
                      <a:off x="6861600" y="1562760"/>
                      <a:ext cx="13500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0" name="Freeform 191"/>
                  <p:cNvSpPr/>
                  <p:nvPr/>
                </p:nvSpPr>
                <p:spPr>
                  <a:xfrm>
                    <a:off x="6614640" y="1293840"/>
                    <a:ext cx="45576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1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32" name="Freeform 149"/>
                  <p:cNvGrpSpPr/>
                  <p:nvPr/>
                </p:nvGrpSpPr>
                <p:grpSpPr>
                  <a:xfrm>
                    <a:off x="6540480" y="1544760"/>
                    <a:ext cx="203040" cy="101880"/>
                    <a:chOff x="6540480" y="1544760"/>
                    <a:chExt cx="203040" cy="101880"/>
                  </a:xfrm>
                </p:grpSpPr>
                <p:pic>
                  <p:nvPicPr>
                    <p:cNvPr id="13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540480" y="1544760"/>
                      <a:ext cx="20304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4" name="Freeform 133"/>
                    <p:cNvSpPr/>
                    <p:nvPr/>
                  </p:nvSpPr>
                  <p:spPr>
                    <a:xfrm>
                      <a:off x="6556320" y="1562760"/>
                      <a:ext cx="1699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5" name="Freeform 191"/>
                  <p:cNvSpPr/>
                  <p:nvPr/>
                </p:nvSpPr>
                <p:spPr>
                  <a:xfrm>
                    <a:off x="6287760" y="1293840"/>
                    <a:ext cx="43632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6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7" name="Freeform 149"/>
                  <p:cNvGrpSpPr/>
                  <p:nvPr/>
                </p:nvGrpSpPr>
                <p:grpSpPr>
                  <a:xfrm>
                    <a:off x="6198120" y="1544760"/>
                    <a:ext cx="221400" cy="101880"/>
                    <a:chOff x="6198120" y="1544760"/>
                    <a:chExt cx="221400" cy="101880"/>
                  </a:xfrm>
                </p:grpSpPr>
                <p:pic>
                  <p:nvPicPr>
                    <p:cNvPr id="138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6198120" y="1544760"/>
                      <a:ext cx="22140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9" name="Freeform 138"/>
                    <p:cNvSpPr/>
                    <p:nvPr/>
                  </p:nvSpPr>
                  <p:spPr>
                    <a:xfrm>
                      <a:off x="6217920" y="1562760"/>
                      <a:ext cx="179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0" name="Freeform 191"/>
                  <p:cNvSpPr/>
                  <p:nvPr/>
                </p:nvSpPr>
                <p:spPr>
                  <a:xfrm>
                    <a:off x="5963760" y="1293840"/>
                    <a:ext cx="44424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1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42" name="Freeform 149"/>
                  <p:cNvGrpSpPr/>
                  <p:nvPr/>
                </p:nvGrpSpPr>
                <p:grpSpPr>
                  <a:xfrm>
                    <a:off x="5875920" y="1544760"/>
                    <a:ext cx="216720" cy="101880"/>
                    <a:chOff x="5875920" y="1544760"/>
                    <a:chExt cx="216720" cy="101880"/>
                  </a:xfrm>
                </p:grpSpPr>
                <p:pic>
                  <p:nvPicPr>
                    <p:cNvPr id="14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875920" y="1544760"/>
                      <a:ext cx="216720" cy="101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4" name="Freeform 143"/>
                    <p:cNvSpPr/>
                    <p:nvPr/>
                  </p:nvSpPr>
                  <p:spPr>
                    <a:xfrm>
                      <a:off x="5892480" y="1562760"/>
                      <a:ext cx="1814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5" name="Freeform 191"/>
                  <p:cNvSpPr/>
                  <p:nvPr/>
                </p:nvSpPr>
                <p:spPr>
                  <a:xfrm>
                    <a:off x="5636880" y="1293840"/>
                    <a:ext cx="415800" cy="3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46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7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8" name="Freeform 149"/>
                  <p:cNvGrpSpPr/>
                  <p:nvPr/>
                </p:nvGrpSpPr>
                <p:grpSpPr>
                  <a:xfrm>
                    <a:off x="5598720" y="1544760"/>
                    <a:ext cx="218160" cy="101520"/>
                    <a:chOff x="5598720" y="1544760"/>
                    <a:chExt cx="218160" cy="101520"/>
                  </a:xfrm>
                </p:grpSpPr>
                <p:pic>
                  <p:nvPicPr>
                    <p:cNvPr id="14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5598720" y="1544760"/>
                      <a:ext cx="2181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0" name="Freeform 149"/>
                    <p:cNvSpPr/>
                    <p:nvPr/>
                  </p:nvSpPr>
                  <p:spPr>
                    <a:xfrm>
                      <a:off x="5619240" y="1562400"/>
                      <a:ext cx="177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1" name="Freeform 191"/>
                  <p:cNvSpPr/>
                  <p:nvPr/>
                </p:nvSpPr>
                <p:spPr>
                  <a:xfrm>
                    <a:off x="5361120" y="1296360"/>
                    <a:ext cx="4413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2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53" name="Freeform 149"/>
                  <p:cNvGrpSpPr/>
                  <p:nvPr/>
                </p:nvGrpSpPr>
                <p:grpSpPr>
                  <a:xfrm>
                    <a:off x="5294880" y="1544760"/>
                    <a:ext cx="200880" cy="101520"/>
                    <a:chOff x="5294880" y="1544760"/>
                    <a:chExt cx="200880" cy="101520"/>
                  </a:xfrm>
                </p:grpSpPr>
                <p:pic>
                  <p:nvPicPr>
                    <p:cNvPr id="15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29488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5" name="Freeform 154"/>
                    <p:cNvSpPr/>
                    <p:nvPr/>
                  </p:nvSpPr>
                  <p:spPr>
                    <a:xfrm>
                      <a:off x="5311080" y="1562400"/>
                      <a:ext cx="16812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6" name="Freeform 191"/>
                  <p:cNvSpPr/>
                  <p:nvPr/>
                </p:nvSpPr>
                <p:spPr>
                  <a:xfrm>
                    <a:off x="5037120" y="1296360"/>
                    <a:ext cx="3819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7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8" name="Freeform 149"/>
                  <p:cNvGrpSpPr/>
                  <p:nvPr/>
                </p:nvGrpSpPr>
                <p:grpSpPr>
                  <a:xfrm>
                    <a:off x="4977000" y="1544760"/>
                    <a:ext cx="185760" cy="101520"/>
                    <a:chOff x="4977000" y="1544760"/>
                    <a:chExt cx="185760" cy="101520"/>
                  </a:xfrm>
                </p:grpSpPr>
                <p:pic>
                  <p:nvPicPr>
                    <p:cNvPr id="15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977000" y="1544760"/>
                      <a:ext cx="18576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0" name="Freeform 159"/>
                    <p:cNvSpPr/>
                    <p:nvPr/>
                  </p:nvSpPr>
                  <p:spPr>
                    <a:xfrm>
                      <a:off x="4994280" y="1562400"/>
                      <a:ext cx="1508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1" name="Freeform 191"/>
                  <p:cNvSpPr/>
                  <p:nvPr/>
                </p:nvSpPr>
                <p:spPr>
                  <a:xfrm>
                    <a:off x="4707360" y="1296360"/>
                    <a:ext cx="45576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2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63" name="Freeform 149"/>
                  <p:cNvGrpSpPr/>
                  <p:nvPr/>
                </p:nvGrpSpPr>
                <p:grpSpPr>
                  <a:xfrm>
                    <a:off x="4642560" y="1544760"/>
                    <a:ext cx="193320" cy="101520"/>
                    <a:chOff x="4642560" y="1544760"/>
                    <a:chExt cx="193320" cy="101520"/>
                  </a:xfrm>
                </p:grpSpPr>
                <p:pic>
                  <p:nvPicPr>
                    <p:cNvPr id="16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642560" y="1544760"/>
                      <a:ext cx="19332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5" name="Freeform 164"/>
                    <p:cNvSpPr/>
                    <p:nvPr/>
                  </p:nvSpPr>
                  <p:spPr>
                    <a:xfrm>
                      <a:off x="4658040" y="1562400"/>
                      <a:ext cx="16164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6" name="Freeform 191"/>
                  <p:cNvSpPr/>
                  <p:nvPr/>
                </p:nvSpPr>
                <p:spPr>
                  <a:xfrm>
                    <a:off x="4380120" y="1296360"/>
                    <a:ext cx="41220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7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8" name="Freeform 149"/>
                  <p:cNvGrpSpPr/>
                  <p:nvPr/>
                </p:nvGrpSpPr>
                <p:grpSpPr>
                  <a:xfrm>
                    <a:off x="4311360" y="1544760"/>
                    <a:ext cx="200880" cy="101520"/>
                    <a:chOff x="4311360" y="1544760"/>
                    <a:chExt cx="200880" cy="101520"/>
                  </a:xfrm>
                </p:grpSpPr>
                <p:pic>
                  <p:nvPicPr>
                    <p:cNvPr id="16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4311360" y="1544760"/>
                      <a:ext cx="200880" cy="10152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0" name="Freeform 169"/>
                    <p:cNvSpPr/>
                    <p:nvPr/>
                  </p:nvSpPr>
                  <p:spPr>
                    <a:xfrm>
                      <a:off x="4329720" y="1562400"/>
                      <a:ext cx="163080" cy="676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1" name="Freeform 191"/>
                  <p:cNvSpPr/>
                  <p:nvPr/>
                </p:nvSpPr>
                <p:spPr>
                  <a:xfrm>
                    <a:off x="4056480" y="1296360"/>
                    <a:ext cx="417240" cy="3157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2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73" name="Freeform 149"/>
                  <p:cNvGrpSpPr/>
                  <p:nvPr/>
                </p:nvGrpSpPr>
                <p:grpSpPr>
                  <a:xfrm>
                    <a:off x="3999600" y="1543320"/>
                    <a:ext cx="179640" cy="102960"/>
                    <a:chOff x="3999600" y="1543320"/>
                    <a:chExt cx="179640" cy="102960"/>
                  </a:xfrm>
                </p:grpSpPr>
                <p:pic>
                  <p:nvPicPr>
                    <p:cNvPr id="17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999600" y="1543320"/>
                      <a:ext cx="17964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5" name="Freeform 174"/>
                    <p:cNvSpPr/>
                    <p:nvPr/>
                  </p:nvSpPr>
                  <p:spPr>
                    <a:xfrm>
                      <a:off x="4013640" y="1560960"/>
                      <a:ext cx="15048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6" name="Freeform 191"/>
                  <p:cNvSpPr/>
                  <p:nvPr/>
                </p:nvSpPr>
                <p:spPr>
                  <a:xfrm>
                    <a:off x="3723480" y="1293840"/>
                    <a:ext cx="370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7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8" name="Freeform 149"/>
                  <p:cNvGrpSpPr/>
                  <p:nvPr/>
                </p:nvGrpSpPr>
                <p:grpSpPr>
                  <a:xfrm>
                    <a:off x="3648600" y="1543320"/>
                    <a:ext cx="203760" cy="102960"/>
                    <a:chOff x="3648600" y="1543320"/>
                    <a:chExt cx="203760" cy="102960"/>
                  </a:xfrm>
                </p:grpSpPr>
                <p:pic>
                  <p:nvPicPr>
                    <p:cNvPr id="17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648600" y="1543320"/>
                      <a:ext cx="2037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0" name="Freeform 179"/>
                    <p:cNvSpPr/>
                    <p:nvPr/>
                  </p:nvSpPr>
                  <p:spPr>
                    <a:xfrm>
                      <a:off x="3667320" y="1560960"/>
                      <a:ext cx="16560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1" name="Freeform 191"/>
                  <p:cNvSpPr/>
                  <p:nvPr/>
                </p:nvSpPr>
                <p:spPr>
                  <a:xfrm>
                    <a:off x="3396600" y="1293840"/>
                    <a:ext cx="3963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2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83" name="Freeform 149"/>
                  <p:cNvGrpSpPr/>
                  <p:nvPr/>
                </p:nvGrpSpPr>
                <p:grpSpPr>
                  <a:xfrm>
                    <a:off x="3329640" y="1543320"/>
                    <a:ext cx="198720" cy="102960"/>
                    <a:chOff x="3329640" y="1543320"/>
                    <a:chExt cx="198720" cy="102960"/>
                  </a:xfrm>
                </p:grpSpPr>
                <p:pic>
                  <p:nvPicPr>
                    <p:cNvPr id="18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329640" y="1543320"/>
                      <a:ext cx="1987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5" name="Freeform 184"/>
                    <p:cNvSpPr/>
                    <p:nvPr/>
                  </p:nvSpPr>
                  <p:spPr>
                    <a:xfrm>
                      <a:off x="3345120" y="1560960"/>
                      <a:ext cx="166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6" name="Freeform 191"/>
                  <p:cNvSpPr/>
                  <p:nvPr/>
                </p:nvSpPr>
                <p:spPr>
                  <a:xfrm>
                    <a:off x="3072600" y="1293840"/>
                    <a:ext cx="40608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7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8" name="Freeform 149"/>
                  <p:cNvGrpSpPr/>
                  <p:nvPr/>
                </p:nvGrpSpPr>
                <p:grpSpPr>
                  <a:xfrm>
                    <a:off x="3017880" y="1543320"/>
                    <a:ext cx="183600" cy="102960"/>
                    <a:chOff x="3017880" y="1543320"/>
                    <a:chExt cx="183600" cy="102960"/>
                  </a:xfrm>
                </p:grpSpPr>
                <p:pic>
                  <p:nvPicPr>
                    <p:cNvPr id="18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3017880" y="1543320"/>
                      <a:ext cx="18360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0" name="Freeform 189"/>
                    <p:cNvSpPr/>
                    <p:nvPr/>
                  </p:nvSpPr>
                  <p:spPr>
                    <a:xfrm>
                      <a:off x="3034440" y="1560960"/>
                      <a:ext cx="14904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1" name="Freeform 191"/>
                  <p:cNvSpPr/>
                  <p:nvPr/>
                </p:nvSpPr>
                <p:spPr>
                  <a:xfrm>
                    <a:off x="2745720" y="1293840"/>
                    <a:ext cx="43596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2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93" name="Freeform 149"/>
                  <p:cNvGrpSpPr/>
                  <p:nvPr/>
                </p:nvGrpSpPr>
                <p:grpSpPr>
                  <a:xfrm>
                    <a:off x="2700360" y="1543320"/>
                    <a:ext cx="177120" cy="102960"/>
                    <a:chOff x="2700360" y="1543320"/>
                    <a:chExt cx="177120" cy="102960"/>
                  </a:xfrm>
                </p:grpSpPr>
                <p:pic>
                  <p:nvPicPr>
                    <p:cNvPr id="194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700360" y="1543320"/>
                      <a:ext cx="17712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5" name="Freeform 194"/>
                    <p:cNvSpPr/>
                    <p:nvPr/>
                  </p:nvSpPr>
                  <p:spPr>
                    <a:xfrm>
                      <a:off x="2714040" y="1560960"/>
                      <a:ext cx="1483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6" name="Freeform 191"/>
                  <p:cNvSpPr/>
                  <p:nvPr/>
                </p:nvSpPr>
                <p:spPr>
                  <a:xfrm>
                    <a:off x="2421720" y="1293840"/>
                    <a:ext cx="4392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7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8" name="Freeform 149"/>
                  <p:cNvGrpSpPr/>
                  <p:nvPr/>
                </p:nvGrpSpPr>
                <p:grpSpPr>
                  <a:xfrm>
                    <a:off x="2361240" y="1543320"/>
                    <a:ext cx="189360" cy="102960"/>
                    <a:chOff x="2361240" y="1543320"/>
                    <a:chExt cx="189360" cy="102960"/>
                  </a:xfrm>
                </p:grpSpPr>
                <p:pic>
                  <p:nvPicPr>
                    <p:cNvPr id="199" name="Freeform 149"/>
                    <p:cNvPicPr/>
                    <p:nvPr/>
                  </p:nvPicPr>
                  <p:blipFill>
                    <a:blip r:embed="rId9"/>
                    <a:stretch/>
                  </p:blipFill>
                  <p:spPr>
                    <a:xfrm>
                      <a:off x="2361240" y="1543320"/>
                      <a:ext cx="189360" cy="1029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200" name="Freeform 199"/>
                    <p:cNvSpPr/>
                    <p:nvPr/>
                  </p:nvSpPr>
                  <p:spPr>
                    <a:xfrm>
                      <a:off x="2378160" y="1560960"/>
                      <a:ext cx="153720" cy="6840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201" name="Freeform 191"/>
                  <p:cNvSpPr/>
                  <p:nvPr/>
                </p:nvSpPr>
                <p:spPr>
                  <a:xfrm>
                    <a:off x="2094840" y="1293840"/>
                    <a:ext cx="424800" cy="3164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202" name="Picture 13" descr="5"/>
          <p:cNvPicPr/>
          <p:nvPr/>
        </p:nvPicPr>
        <p:blipFill>
          <a:blip r:embed="rId10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203" name="Picture 12" descr="5"/>
          <p:cNvPicPr/>
          <p:nvPr/>
        </p:nvPicPr>
        <p:blipFill>
          <a:blip r:embed="rId11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204" name="Picture 12" descr="5"/>
          <p:cNvPicPr/>
          <p:nvPr/>
        </p:nvPicPr>
        <p:blipFill>
          <a:blip r:embed="rId12"/>
          <a:stretch/>
        </p:blipFill>
        <p:spPr>
          <a:xfrm>
            <a:off x="77760" y="100080"/>
            <a:ext cx="1001880" cy="97164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13" descr="5"/>
          <p:cNvPicPr/>
          <p:nvPr/>
        </p:nvPicPr>
        <p:blipFill>
          <a:blip r:embed="rId13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8" descr="000o"/>
          <p:cNvPicPr/>
          <p:nvPr/>
        </p:nvPicPr>
        <p:blipFill>
          <a:blip r:embed="rId1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9" descr="000o"/>
          <p:cNvPicPr/>
          <p:nvPr/>
        </p:nvPicPr>
        <p:blipFill>
          <a:blip r:embed="rId1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10" descr="000o"/>
          <p:cNvPicPr/>
          <p:nvPr/>
        </p:nvPicPr>
        <p:blipFill>
          <a:blip r:embed="rId1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11" descr="000o"/>
          <p:cNvPicPr/>
          <p:nvPr/>
        </p:nvPicPr>
        <p:blipFill>
          <a:blip r:embed="rId1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0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1" name="Picture 12" descr="D:\GIÁO ÁN 1 2020-2021\HÌNH SOẠN GIÁO ÁN\Học hát\Tổ Quôc ta\Tổ quốc ta.jpg"/>
          <p:cNvPicPr/>
          <p:nvPr/>
        </p:nvPicPr>
        <p:blipFill>
          <a:blip r:embed="rId15"/>
          <a:stretch/>
        </p:blipFill>
        <p:spPr>
          <a:xfrm>
            <a:off x="1827360" y="1515960"/>
            <a:ext cx="7572240" cy="3962520"/>
          </a:xfrm>
          <a:prstGeom prst="rect">
            <a:avLst/>
          </a:prstGeom>
          <a:ln w="0">
            <a:noFill/>
          </a:ln>
        </p:spPr>
      </p:pic>
      <p:sp>
        <p:nvSpPr>
          <p:cNvPr id="212" name="Rectangle 211">
            <a:extLst>
              <a:ext uri="{FF2B5EF4-FFF2-40B4-BE49-F238E27FC236}">
                <a16:creationId xmlns:a16="http://schemas.microsoft.com/office/drawing/2014/main" id="{84677E88-533F-4823-ABDD-A7B55ED5D715}"/>
              </a:ext>
            </a:extLst>
          </p:cNvPr>
          <p:cNvSpPr/>
          <p:nvPr/>
        </p:nvSpPr>
        <p:spPr>
          <a:xfrm>
            <a:off x="4921560" y="182226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HÁT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</p:childTnLst>
        </p:cTn>
      </p:par>
    </p:tnLst>
    <p:bldLst>
      <p:bldP spid="2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13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4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5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6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7" name="Picture 12" descr="D:\GIÁO ÁN 1 2020-2021\HÌNH SOẠN GIÁO ÁN\Học hát\Tổ Quôc ta\Tổ quốc ta.jpg"/>
          <p:cNvPicPr/>
          <p:nvPr/>
        </p:nvPicPr>
        <p:blipFill>
          <a:blip r:embed="rId4"/>
          <a:stretch/>
        </p:blipFill>
        <p:spPr>
          <a:xfrm>
            <a:off x="334800" y="1047600"/>
            <a:ext cx="10295280" cy="4596120"/>
          </a:xfrm>
          <a:prstGeom prst="rect">
            <a:avLst/>
          </a:prstGeom>
          <a:ln w="0">
            <a:noFill/>
          </a:ln>
        </p:spPr>
      </p:pic>
      <p:sp>
        <p:nvSpPr>
          <p:cNvPr id="218" name="Text Box 9"/>
          <p:cNvSpPr/>
          <p:nvPr/>
        </p:nvSpPr>
        <p:spPr>
          <a:xfrm>
            <a:off x="628560" y="1214280"/>
            <a:ext cx="2714760" cy="1028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Times New Roman"/>
                <a:ea typeface="Times New Roman"/>
              </a:rPr>
              <a:t>Ôn tập bài hát: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9" name="Text Box 10"/>
          <p:cNvSpPr/>
          <p:nvPr/>
        </p:nvSpPr>
        <p:spPr>
          <a:xfrm>
            <a:off x="2700360" y="1571760"/>
            <a:ext cx="5429160" cy="648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>
                <a:solidFill>
                  <a:srgbClr val="000000"/>
                </a:solidFill>
                <a:latin typeface="Times New Roman"/>
              </a:rPr>
              <a:t>TỔ QUỐC TA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0" name="Rectangle 3"/>
          <p:cNvSpPr/>
          <p:nvPr/>
        </p:nvSpPr>
        <p:spPr>
          <a:xfrm>
            <a:off x="6343560" y="2143080"/>
            <a:ext cx="2071800" cy="57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0" i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Mộng Lân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icture 10" descr="Kết quả hình ảnh cho nền powerpoint đẹp"/>
          <p:cNvPicPr/>
          <p:nvPr/>
        </p:nvPicPr>
        <p:blipFill>
          <a:blip r:embed="rId2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22" name="Picture 6" descr="ag00373_"/>
          <p:cNvPicPr/>
          <p:nvPr/>
        </p:nvPicPr>
        <p:blipFill>
          <a:blip r:embed="rId3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23" name="Picture 1"/>
          <p:cNvPicPr/>
          <p:nvPr/>
        </p:nvPicPr>
        <p:blipFill>
          <a:blip r:embed="rId4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24" name="Rectangle 1"/>
          <p:cNvSpPr/>
          <p:nvPr/>
        </p:nvSpPr>
        <p:spPr>
          <a:xfrm>
            <a:off x="1075323" y="2571840"/>
            <a:ext cx="8787235" cy="196225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CÙNG NHẠC ĐỆM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KẾT HỢP GÕ ĐỆM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25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26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27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28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29" name="Rectangle 7"/>
          <p:cNvSpPr/>
          <p:nvPr/>
        </p:nvSpPr>
        <p:spPr>
          <a:xfrm>
            <a:off x="3271680" y="928800"/>
            <a:ext cx="4500720" cy="109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TỔ QUỐC TA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Mộng Lân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7" descr="D:\GIÁO ÁN 1 2020-2021\HÌNH SOẠN GIÁO ÁN\Học hát\Tổ Quôc ta\nhip.jpg"/>
          <p:cNvPicPr/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628560" y="0"/>
            <a:ext cx="9715680" cy="6858000"/>
          </a:xfrm>
          <a:prstGeom prst="rect">
            <a:avLst/>
          </a:prstGeom>
          <a:ln w="0">
            <a:noFill/>
          </a:ln>
        </p:spPr>
      </p:pic>
      <p:pic>
        <p:nvPicPr>
          <p:cNvPr id="231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2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070C15F-4E31-4E0A-A696-ACEFA44018B9}"/>
              </a:ext>
            </a:extLst>
          </p:cNvPr>
          <p:cNvSpPr/>
          <p:nvPr/>
        </p:nvSpPr>
        <p:spPr>
          <a:xfrm>
            <a:off x="304800" y="3048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TỔ-QUỐC-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Picture 10" descr="Kết quả hình ảnh cho nền powerpoint đẹp"/>
          <p:cNvPicPr/>
          <p:nvPr/>
        </p:nvPicPr>
        <p:blipFill>
          <a:blip r:embed="rId3"/>
          <a:srcRect t="3617" b="4847"/>
          <a:stretch/>
        </p:blipFill>
        <p:spPr>
          <a:xfrm>
            <a:off x="-19080" y="0"/>
            <a:ext cx="10991880" cy="6858000"/>
          </a:xfrm>
          <a:prstGeom prst="rect">
            <a:avLst/>
          </a:prstGeom>
          <a:ln w="0">
            <a:noFill/>
          </a:ln>
        </p:spPr>
      </p:pic>
      <p:pic>
        <p:nvPicPr>
          <p:cNvPr id="237" name="Picture 6" descr="ag00373_"/>
          <p:cNvPicPr/>
          <p:nvPr/>
        </p:nvPicPr>
        <p:blipFill>
          <a:blip r:embed="rId4"/>
          <a:stretch/>
        </p:blipFill>
        <p:spPr>
          <a:xfrm rot="19965000">
            <a:off x="6854760" y="4481280"/>
            <a:ext cx="2478240" cy="1703160"/>
          </a:xfrm>
          <a:prstGeom prst="rect">
            <a:avLst/>
          </a:prstGeom>
          <a:ln w="0">
            <a:noFill/>
          </a:ln>
        </p:spPr>
      </p:pic>
      <p:pic>
        <p:nvPicPr>
          <p:cNvPr id="238" name="Picture 1"/>
          <p:cNvPicPr/>
          <p:nvPr/>
        </p:nvPicPr>
        <p:blipFill>
          <a:blip r:embed="rId5"/>
          <a:stretch/>
        </p:blipFill>
        <p:spPr>
          <a:xfrm>
            <a:off x="1192320" y="4654440"/>
            <a:ext cx="2712960" cy="1452600"/>
          </a:xfrm>
          <a:prstGeom prst="rect">
            <a:avLst/>
          </a:prstGeom>
          <a:ln w="0">
            <a:noFill/>
          </a:ln>
        </p:spPr>
      </p:pic>
      <p:sp>
        <p:nvSpPr>
          <p:cNvPr id="239" name="Rectangle 1"/>
          <p:cNvSpPr/>
          <p:nvPr/>
        </p:nvSpPr>
        <p:spPr>
          <a:xfrm>
            <a:off x="1200240" y="2571840"/>
            <a:ext cx="8358120" cy="196225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HÁT KẾT HỢP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0" b="1" strike="noStrike" spc="-1" dirty="0">
                <a:solidFill>
                  <a:srgbClr val="0000FF"/>
                </a:solidFill>
                <a:latin typeface="Times New Roman"/>
                <a:ea typeface="Times New Roman"/>
              </a:rPr>
              <a:t>VẬN ĐỘNG CƠ THỂ</a:t>
            </a:r>
            <a:endParaRPr lang="en-US" sz="60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40" name="Picture 8" descr="000o"/>
          <p:cNvPicPr/>
          <p:nvPr/>
        </p:nvPicPr>
        <p:blipFill>
          <a:blip r:embed="rId6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9" descr="000o"/>
          <p:cNvPicPr/>
          <p:nvPr/>
        </p:nvPicPr>
        <p:blipFill>
          <a:blip r:embed="rId6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10" descr="000o"/>
          <p:cNvPicPr/>
          <p:nvPr/>
        </p:nvPicPr>
        <p:blipFill>
          <a:blip r:embed="rId6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3" name="Picture 11" descr="000o"/>
          <p:cNvPicPr/>
          <p:nvPr/>
        </p:nvPicPr>
        <p:blipFill>
          <a:blip r:embed="rId6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44" name="Rectangle 7"/>
          <p:cNvSpPr/>
          <p:nvPr/>
        </p:nvSpPr>
        <p:spPr>
          <a:xfrm>
            <a:off x="3271680" y="928800"/>
            <a:ext cx="4500720" cy="109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0000"/>
                </a:solidFill>
                <a:latin typeface="Times New Roman"/>
                <a:ea typeface="Times New Roman"/>
              </a:rPr>
              <a:t>TỔ QUỐC TA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Mộng Lân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7" descr="D:\GIÁO ÁN 1 2020-2021\HÌNH SOẠN GIÁO ÁN\Học hát\Tổ Quôc ta\nhip.jpg"/>
          <p:cNvPicPr/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628560" y="0"/>
            <a:ext cx="9715680" cy="6858000"/>
          </a:xfrm>
          <a:prstGeom prst="rect">
            <a:avLst/>
          </a:prstGeom>
          <a:ln w="0">
            <a:noFill/>
          </a:ln>
        </p:spPr>
      </p:pic>
      <p:pic>
        <p:nvPicPr>
          <p:cNvPr id="231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2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33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34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1D80DDF-C72F-4E23-86A7-CA52D8031EA5}"/>
              </a:ext>
            </a:extLst>
          </p:cNvPr>
          <p:cNvSpPr/>
          <p:nvPr/>
        </p:nvSpPr>
        <p:spPr>
          <a:xfrm>
            <a:off x="304800" y="304800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90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-TỔ-QUỐC-T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79172161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7774</TotalTime>
  <Words>175</Words>
  <Application>Microsoft Office PowerPoint</Application>
  <PresentationFormat>Custom</PresentationFormat>
  <Paragraphs>41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Windows 10</cp:lastModifiedBy>
  <cp:revision>614</cp:revision>
  <dcterms:created xsi:type="dcterms:W3CDTF">2010-04-30T20:19:48Z</dcterms:created>
  <dcterms:modified xsi:type="dcterms:W3CDTF">2022-12-21T10:33:34Z</dcterms:modified>
  <dc:language>en-US</dc:language>
</cp:coreProperties>
</file>