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4"/>
  </p:notesMasterIdLst>
  <p:sldIdLst>
    <p:sldId id="285" r:id="rId2"/>
    <p:sldId id="291" r:id="rId3"/>
    <p:sldId id="299" r:id="rId4"/>
    <p:sldId id="480" r:id="rId5"/>
    <p:sldId id="501" r:id="rId6"/>
    <p:sldId id="502" r:id="rId7"/>
    <p:sldId id="519" r:id="rId8"/>
    <p:sldId id="503" r:id="rId9"/>
    <p:sldId id="520" r:id="rId10"/>
    <p:sldId id="506" r:id="rId11"/>
    <p:sldId id="505" r:id="rId12"/>
    <p:sldId id="521" r:id="rId13"/>
    <p:sldId id="507" r:id="rId14"/>
    <p:sldId id="508" r:id="rId15"/>
    <p:sldId id="509" r:id="rId16"/>
    <p:sldId id="512" r:id="rId17"/>
    <p:sldId id="515" r:id="rId18"/>
    <p:sldId id="516" r:id="rId19"/>
    <p:sldId id="517" r:id="rId20"/>
    <p:sldId id="518" r:id="rId21"/>
    <p:sldId id="485" r:id="rId22"/>
    <p:sldId id="522" r:id="rId23"/>
  </p:sldIdLst>
  <p:sldSz cx="10972800" cy="6858000"/>
  <p:notesSz cx="6858000" cy="9144000"/>
  <p:custDataLst>
    <p:tags r:id="rId25"/>
  </p:custDataLst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FFCC"/>
    <a:srgbClr val="1713CB"/>
    <a:srgbClr val="CCFFFF"/>
    <a:srgbClr val="FF0000"/>
    <a:srgbClr val="66FF66"/>
    <a:srgbClr val="FBF4D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32" autoAdjust="0"/>
    <p:restoredTop sz="94660"/>
  </p:normalViewPr>
  <p:slideViewPr>
    <p:cSldViewPr>
      <p:cViewPr varScale="1">
        <p:scale>
          <a:sx n="60" d="100"/>
          <a:sy n="60" d="100"/>
        </p:scale>
        <p:origin x="776" y="36"/>
      </p:cViewPr>
      <p:guideLst>
        <p:guide orient="horz" pos="2160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fld id="{1B70BE93-B788-48B4-82B5-0E64CE53C5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2108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1F49703-B44A-499E-82CD-4D3BC9C80F99}" type="slidenum">
              <a:rPr lang="en-US" altLang="en-US">
                <a:latin typeface="Arial" panose="020B0604020202020204" pitchFamily="34" charset="0"/>
              </a:rPr>
              <a:pPr/>
              <a:t>8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51FEA226-B949-4010-8DA3-1EAB58401BA7}" type="slidenum">
              <a:rPr lang="en-US" altLang="en-US">
                <a:latin typeface="Arial" panose="020B0604020202020204" pitchFamily="34" charset="0"/>
              </a:rPr>
              <a:pPr/>
              <a:t>18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AC28C7-C487-49AD-8223-7AFF321F5E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388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F44FB5-136D-4F7E-AD42-25BE72BDFC5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78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25E662-93ED-4846-B66A-811C8484D5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38778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B5D0F9-B8CF-4023-9534-0E0AD5EC67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68709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529A1D-78B8-4F72-AB0F-0E28BA65FA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32338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1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529A1D-78B8-4F72-AB0F-0E28BA65FA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68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04C152-3D21-4D55-976C-A379620F04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0576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20BF1B-E24A-4D55-8B71-92242AF2ED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3116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20BF1B-E24A-4D55-8B71-92242AF2ED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886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8FD295-EDFF-4CBD-8F83-333E601CAA7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1609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249F6E-2A4F-4833-B0A8-D3D20F5675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991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BE40A6-B83D-4C11-989D-904D59CDDD8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9167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85A581-8E44-46F3-80DF-3B466B9261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8225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48DD2C-2664-4F53-A8AE-3881D22FAB4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5977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69917D-885A-4F69-BAE2-BFC80AE466B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0770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panose="020B0604020202020204" pitchFamily="34" charset="0"/>
              </a:defRPr>
            </a:lvl1pPr>
          </a:lstStyle>
          <a:p>
            <a:fld id="{EF775183-4626-435D-82D5-CB85D8290B0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65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6" r:id="rId14"/>
    <p:sldLayoutId id="2147483664" r:id="rId1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50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3.jpeg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FcRuJ0aKAu0?list=PLrF-9_IJGJlA_xvHiEoynzfc6Ao6ic3Gf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.gif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gif"/><Relationship Id="rId4" Type="http://schemas.openxmlformats.org/officeDocument/2006/relationships/image" Target="../media/image30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6.jpeg"/><Relationship Id="rId4" Type="http://schemas.openxmlformats.org/officeDocument/2006/relationships/image" Target="../media/image2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png"/><Relationship Id="rId5" Type="http://schemas.openxmlformats.org/officeDocument/2006/relationships/image" Target="../media/image2.gif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gif"/><Relationship Id="rId4" Type="http://schemas.openxmlformats.org/officeDocument/2006/relationships/image" Target="../media/image30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6.jpeg"/><Relationship Id="rId4" Type="http://schemas.openxmlformats.org/officeDocument/2006/relationships/image" Target="../media/image2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1.png"/><Relationship Id="rId12" Type="http://schemas.openxmlformats.org/officeDocument/2006/relationships/image" Target="../media/image15.jpeg"/><Relationship Id="rId2" Type="http://schemas.openxmlformats.org/officeDocument/2006/relationships/audio" Target="file:///C:\Users\NGUYEN\Desktop\danh%20sach%20HS\tiet%2015%20lop%203\Sang%20Xuan%20Doc%20Tau%20dan%20tranh%20-%20Linh%20Thao%20(mp3cut.net).mp3" TargetMode="External"/><Relationship Id="rId1" Type="http://schemas.openxmlformats.org/officeDocument/2006/relationships/audio" Target="file:///C:\Users\thanhthoi\Desktop\THI%20GVDG\V.A%20&#8211;%20&#272;&#224;n%20G&#224;%20Con%20(mp3cut.net).mp3" TargetMode="External"/><Relationship Id="rId6" Type="http://schemas.openxmlformats.org/officeDocument/2006/relationships/image" Target="../media/image10.jpeg"/><Relationship Id="rId11" Type="http://schemas.openxmlformats.org/officeDocument/2006/relationships/image" Target="../media/image2.gif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7.jpeg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jpeg"/><Relationship Id="rId5" Type="http://schemas.openxmlformats.org/officeDocument/2006/relationships/image" Target="../media/image2.gif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U0C0tsB9Cw4?list=PLrF-9_IJGJlA_xvHiEoynzfc6Ao6ic3G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71983D-F3F7-BC23-55A2-708E35745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EEDD16-6D5F-2795-8E4E-D8D29F934B3C}"/>
              </a:ext>
            </a:extLst>
          </p:cNvPr>
          <p:cNvSpPr txBox="1"/>
          <p:nvPr/>
        </p:nvSpPr>
        <p:spPr>
          <a:xfrm>
            <a:off x="5486400" y="3216762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143426-88C8-04D9-6B30-D859D8341528}"/>
              </a:ext>
            </a:extLst>
          </p:cNvPr>
          <p:cNvSpPr txBox="1"/>
          <p:nvPr/>
        </p:nvSpPr>
        <p:spPr>
          <a:xfrm>
            <a:off x="5438287" y="5105400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0" descr="Kết quả hình ảnh cho nền powerpoint đẹp"/>
          <p:cNvPicPr>
            <a:picLocks noChangeAspect="1" noChangeArrowheads="1"/>
          </p:cNvPicPr>
          <p:nvPr/>
        </p:nvPicPr>
        <p:blipFill>
          <a:blip r:embed="rId2">
            <a:lum bright="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6" b="4849"/>
          <a:stretch>
            <a:fillRect/>
          </a:stretch>
        </p:blipFill>
        <p:spPr bwMode="auto">
          <a:xfrm>
            <a:off x="-19050" y="0"/>
            <a:ext cx="10991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737747" y="2286000"/>
            <a:ext cx="7544931" cy="1808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500" b="1" dirty="0">
                <a:solidFill>
                  <a:srgbClr val="0000FF"/>
                </a:solidFill>
                <a:cs typeface="Times New Roman" panose="02020603050405020304" pitchFamily="18" charset="0"/>
              </a:rPr>
              <a:t>ĐỌC NHẠC KẾT HỢP </a:t>
            </a:r>
          </a:p>
          <a:p>
            <a:pPr eaLnBrk="1" hangingPunct="1"/>
            <a:r>
              <a:rPr lang="en-US" altLang="en-US" sz="5500" b="1" dirty="0">
                <a:solidFill>
                  <a:srgbClr val="0000FF"/>
                </a:solidFill>
                <a:cs typeface="Times New Roman" panose="02020603050405020304" pitchFamily="18" charset="0"/>
              </a:rPr>
              <a:t>VẬN ĐỘNG CƠ THỂ</a:t>
            </a:r>
          </a:p>
        </p:txBody>
      </p:sp>
      <p:pic>
        <p:nvPicPr>
          <p:cNvPr id="9220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Text Box 10"/>
          <p:cNvSpPr txBox="1">
            <a:spLocks noChangeArrowheads="1"/>
          </p:cNvSpPr>
          <p:nvPr/>
        </p:nvSpPr>
        <p:spPr bwMode="auto">
          <a:xfrm>
            <a:off x="414338" y="157163"/>
            <a:ext cx="428625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FFFF00"/>
                </a:solidFill>
              </a:rPr>
              <a:t>BAN NHẠC ĐÔ-RÊ-MI</a:t>
            </a:r>
          </a:p>
        </p:txBody>
      </p:sp>
      <p:pic>
        <p:nvPicPr>
          <p:cNvPr id="10248" name="Picture 2" descr="D:\GIÁO ÁN 1 2020-2021\HÌNH SOẠN GIÁO ÁN\Đọc nhạc\BAN NHẠC ĐRM\Picture1 - Copy (3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3"/>
            <a:ext cx="10072687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7646407-F4C6-4819-B8FD-748AA85A3378}"/>
              </a:ext>
            </a:extLst>
          </p:cNvPr>
          <p:cNvSpPr/>
          <p:nvPr/>
        </p:nvSpPr>
        <p:spPr>
          <a:xfrm>
            <a:off x="7790656" y="249825"/>
            <a:ext cx="1600200" cy="390939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BAN NHẠC ĐÔ RÊ M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 Media 1" title="BODY PERCUSSION BÀI ĐỌC NHẠC SỐ 2 LỚP 1">
            <a:hlinkClick r:id="" action="ppaction://media"/>
            <a:extLst>
              <a:ext uri="{FF2B5EF4-FFF2-40B4-BE49-F238E27FC236}">
                <a16:creationId xmlns:a16="http://schemas.microsoft.com/office/drawing/2014/main" id="{CF3F237D-5682-4749-B736-C104D00925B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823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10" descr="D:\GIÁO ÁN 1 2020-2021\HÌNH SOẠN GIÁO ÁN\Nghe nhạc\Picture1.png"/>
          <p:cNvPicPr>
            <a:picLocks noChangeAspect="1" noChangeArrowheads="1"/>
          </p:cNvPicPr>
          <p:nvPr/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4"/>
          <a:stretch>
            <a:fillRect/>
          </a:stretch>
        </p:blipFill>
        <p:spPr bwMode="auto">
          <a:xfrm>
            <a:off x="485775" y="1062038"/>
            <a:ext cx="1000125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2986088" y="1785938"/>
            <a:ext cx="757237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1713CB"/>
                </a:solidFill>
              </a:rPr>
              <a:t>NHỮNG BÔNG HOA NHỮNG BÀI CA</a:t>
            </a:r>
          </a:p>
        </p:txBody>
      </p:sp>
      <p:sp>
        <p:nvSpPr>
          <p:cNvPr id="14340" name="Text Box 9"/>
          <p:cNvSpPr txBox="1">
            <a:spLocks noChangeArrowheads="1"/>
          </p:cNvSpPr>
          <p:nvPr/>
        </p:nvSpPr>
        <p:spPr bwMode="auto">
          <a:xfrm>
            <a:off x="5414963" y="1071563"/>
            <a:ext cx="3214687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3000" b="1">
                <a:solidFill>
                  <a:srgbClr val="FF0000"/>
                </a:solidFill>
                <a:cs typeface="Times New Roman" panose="02020603050405020304" pitchFamily="18" charset="0"/>
              </a:rPr>
              <a:t>NGHE NHẠC</a:t>
            </a:r>
            <a:endParaRPr lang="en-US" altLang="en-US" sz="40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  <p:bldP spid="143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1" descr="D:\GIÁO ÁN 1 2020-2021\HÌNH SOẠN GIÁO ÁN\Nghe nhạc\Nghe nhạc Những bông hoa ....jpg"/>
          <p:cNvPicPr>
            <a:picLocks noChangeAspect="1" noChangeArrowheads="1"/>
          </p:cNvPicPr>
          <p:nvPr/>
        </p:nvPicPr>
        <p:blipFill>
          <a:blip r:embed="rId2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53" t="15363" r="9921" b="62990"/>
          <a:stretch>
            <a:fillRect/>
          </a:stretch>
        </p:blipFill>
        <p:spPr bwMode="auto">
          <a:xfrm>
            <a:off x="4914900" y="1143000"/>
            <a:ext cx="600075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10" descr="Nhạc sĩ Hoàng Long 'Nhạc thiếu nhi phải viết bằng cái tâm' | baotintuc.vn"/>
          <p:cNvPicPr>
            <a:picLocks noChangeAspect="1" noChangeArrowheads="1"/>
          </p:cNvPicPr>
          <p:nvPr/>
        </p:nvPicPr>
        <p:blipFill>
          <a:blip r:embed="rId3">
            <a:lum bright="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00" r="8499"/>
          <a:stretch>
            <a:fillRect/>
          </a:stretch>
        </p:blipFill>
        <p:spPr bwMode="auto">
          <a:xfrm flipH="1">
            <a:off x="0" y="0"/>
            <a:ext cx="5057775" cy="614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-19050" y="6143625"/>
            <a:ext cx="5057775" cy="60801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Nhạc sĩ: Hoàng Long</a:t>
            </a:r>
          </a:p>
        </p:txBody>
      </p:sp>
      <p:pic>
        <p:nvPicPr>
          <p:cNvPr id="12293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11" descr="D:\GIÁO ÁN 1 2020-2021\HÌNH SOẠN GIÁO ÁN\Nghe nhạc\Nghe nhạc Những bông hoa ....jpg"/>
          <p:cNvPicPr>
            <a:picLocks noChangeAspect="1" noChangeArrowheads="1"/>
          </p:cNvPicPr>
          <p:nvPr/>
        </p:nvPicPr>
        <p:blipFill>
          <a:blip r:embed="rId2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31" t="11032" r="15892" b="85721"/>
          <a:stretch>
            <a:fillRect/>
          </a:stretch>
        </p:blipFill>
        <p:spPr bwMode="auto">
          <a:xfrm>
            <a:off x="5286375" y="214313"/>
            <a:ext cx="5414963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1" descr="D:\GIÁO ÁN 1 2020-2021\HÌNH SOẠN GIÁO ÁN\Nghe nhạc\Nghe nhạc Những bông hoa ....jpg"/>
          <p:cNvPicPr>
            <a:picLocks noChangeAspect="1" noChangeArrowheads="1"/>
          </p:cNvPicPr>
          <p:nvPr/>
        </p:nvPicPr>
        <p:blipFill>
          <a:blip r:embed="rId3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31" t="11032" r="15892" b="85721"/>
          <a:stretch>
            <a:fillRect/>
          </a:stretch>
        </p:blipFill>
        <p:spPr bwMode="auto">
          <a:xfrm>
            <a:off x="2778918" y="14183"/>
            <a:ext cx="5414963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10" descr="D:\GIÁO ÁN 1 2020-2021\HÌNH SOẠN GIÁO ÁN\Nghe nhạc\Picture1.png"/>
          <p:cNvPicPr>
            <a:picLocks noChangeAspect="1" noChangeArrowheads="1"/>
          </p:cNvPicPr>
          <p:nvPr/>
        </p:nvPicPr>
        <p:blipFill>
          <a:blip r:embed="rId4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4"/>
          <a:stretch>
            <a:fillRect/>
          </a:stretch>
        </p:blipFill>
        <p:spPr bwMode="auto">
          <a:xfrm>
            <a:off x="57150" y="1635447"/>
            <a:ext cx="7129463" cy="484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8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10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11" descr="D:\GIÁO ÁN 1 2020-2021\HÌNH SOẠN GIÁO ÁN\Nghe nhạc\Nghe nhạc Những bông hoa ....jpg"/>
          <p:cNvPicPr>
            <a:picLocks noChangeAspect="1" noChangeArrowheads="1"/>
          </p:cNvPicPr>
          <p:nvPr/>
        </p:nvPicPr>
        <p:blipFill>
          <a:blip r:embed="rId3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53" t="15363" r="9921" b="62990"/>
          <a:stretch>
            <a:fillRect/>
          </a:stretch>
        </p:blipFill>
        <p:spPr bwMode="auto">
          <a:xfrm>
            <a:off x="4914900" y="1143000"/>
            <a:ext cx="600075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11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9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33E6C08-540A-4631-93CD-BF7AD840B116}"/>
              </a:ext>
            </a:extLst>
          </p:cNvPr>
          <p:cNvSpPr/>
          <p:nvPr/>
        </p:nvSpPr>
        <p:spPr>
          <a:xfrm>
            <a:off x="4470200" y="984447"/>
            <a:ext cx="1600200" cy="390939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53727D-1888-46D1-A2B6-11F81A22BB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54" y="229410"/>
            <a:ext cx="2075863" cy="925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GHE NHẠC NHỮNG BÔNG HOA NHỮNG BÀI C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0" descr="Kết quả hình ảnh cho nền powerpoint đẹp"/>
          <p:cNvPicPr>
            <a:picLocks noChangeAspect="1" noChangeArrowheads="1"/>
          </p:cNvPicPr>
          <p:nvPr/>
        </p:nvPicPr>
        <p:blipFill>
          <a:blip r:embed="rId2">
            <a:lum bright="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6" b="4849"/>
          <a:stretch>
            <a:fillRect/>
          </a:stretch>
        </p:blipFill>
        <p:spPr bwMode="auto">
          <a:xfrm>
            <a:off x="-19050" y="0"/>
            <a:ext cx="10991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6" descr="ag00373_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34405">
            <a:off x="6854825" y="4481513"/>
            <a:ext cx="2478088" cy="170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213" y="4654550"/>
            <a:ext cx="2713037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952888" y="2420888"/>
            <a:ext cx="7032100" cy="1962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6000" b="1" dirty="0">
                <a:solidFill>
                  <a:srgbClr val="0000FF"/>
                </a:solidFill>
                <a:cs typeface="Times New Roman" panose="02020603050405020304" pitchFamily="18" charset="0"/>
              </a:rPr>
              <a:t>NGHE NHẠC</a:t>
            </a:r>
          </a:p>
          <a:p>
            <a:pPr eaLnBrk="1" hangingPunct="1"/>
            <a:r>
              <a:rPr lang="en-US" altLang="en-US" sz="6000" b="1" dirty="0">
                <a:solidFill>
                  <a:srgbClr val="0000FF"/>
                </a:solidFill>
                <a:cs typeface="Times New Roman" panose="02020603050405020304" pitchFamily="18" charset="0"/>
              </a:rPr>
              <a:t>KẾT HỢP GÕ ĐỆM</a:t>
            </a:r>
          </a:p>
        </p:txBody>
      </p:sp>
      <p:pic>
        <p:nvPicPr>
          <p:cNvPr id="14342" name="Picture 8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9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10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11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6" name="Rectangle 7"/>
          <p:cNvSpPr>
            <a:spLocks noChangeArrowheads="1"/>
          </p:cNvSpPr>
          <p:nvPr/>
        </p:nvSpPr>
        <p:spPr bwMode="auto">
          <a:xfrm>
            <a:off x="1200150" y="1214438"/>
            <a:ext cx="8501063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NHỮNG BÔNG HOA NHỮNG BÀI CA</a:t>
            </a:r>
          </a:p>
          <a:p>
            <a:pPr algn="r"/>
            <a:r>
              <a:rPr lang="en-US" altLang="en-US" sz="2400" b="1" i="1">
                <a:cs typeface="Times New Roman" panose="02020603050405020304" pitchFamily="18" charset="0"/>
              </a:rPr>
              <a:t>Hoàng Long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0" descr="D:\GIÁO ÁN 1 2020-2021\HÌNH SOẠN GIÁO ÁN\Nghe nhạc\Picture1.png"/>
          <p:cNvPicPr>
            <a:picLocks noChangeAspect="1" noChangeArrowheads="1"/>
          </p:cNvPicPr>
          <p:nvPr/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4"/>
          <a:stretch>
            <a:fillRect/>
          </a:stretch>
        </p:blipFill>
        <p:spPr bwMode="auto">
          <a:xfrm>
            <a:off x="194836" y="1430312"/>
            <a:ext cx="7129463" cy="494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11" descr="D:\GIÁO ÁN 1 2020-2021\HÌNH SOẠN GIÁO ÁN\Nghe nhạc\Nghe nhạc Những bông hoa ....jpg"/>
          <p:cNvPicPr>
            <a:picLocks noChangeAspect="1" noChangeArrowheads="1"/>
          </p:cNvPicPr>
          <p:nvPr/>
        </p:nvPicPr>
        <p:blipFill>
          <a:blip r:embed="rId5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53" t="15363" r="9921" b="62990"/>
          <a:stretch>
            <a:fillRect/>
          </a:stretch>
        </p:blipFill>
        <p:spPr bwMode="auto">
          <a:xfrm>
            <a:off x="5574969" y="1211591"/>
            <a:ext cx="5193044" cy="494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11" descr="D:\GIÁO ÁN 1 2020-2021\HÌNH SOẠN GIÁO ÁN\Nghe nhạc\Nghe nhạc Những bông hoa ....jpg"/>
          <p:cNvPicPr>
            <a:picLocks noChangeAspect="1" noChangeArrowheads="1"/>
          </p:cNvPicPr>
          <p:nvPr/>
        </p:nvPicPr>
        <p:blipFill>
          <a:blip r:embed="rId5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31" t="11032" r="15892" b="85721"/>
          <a:stretch>
            <a:fillRect/>
          </a:stretch>
        </p:blipFill>
        <p:spPr bwMode="auto">
          <a:xfrm>
            <a:off x="2930993" y="161446"/>
            <a:ext cx="5112081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C36EBA1-BCEA-49D2-9806-88A5769F4609}"/>
              </a:ext>
            </a:extLst>
          </p:cNvPr>
          <p:cNvSpPr/>
          <p:nvPr/>
        </p:nvSpPr>
        <p:spPr>
          <a:xfrm>
            <a:off x="4597732" y="1083304"/>
            <a:ext cx="1600200" cy="390939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8854AD5-6F08-4ABE-85B9-87E623C88BC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54" y="229410"/>
            <a:ext cx="2075863" cy="925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GHE NHẠC NHỮNG BÔNG HOA NHỮNG BÀI C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10" descr="D:\GIÁO ÁN 1 2020-2021\HÌNH SOẠN GIÁO ÁN\Nghe nhạc\Picture1.png"/>
          <p:cNvPicPr>
            <a:picLocks noChangeAspect="1" noChangeArrowheads="1"/>
          </p:cNvPicPr>
          <p:nvPr/>
        </p:nvPicPr>
        <p:blipFill>
          <a:blip r:embed="rId4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4"/>
          <a:stretch>
            <a:fillRect/>
          </a:stretch>
        </p:blipFill>
        <p:spPr bwMode="auto">
          <a:xfrm flipH="1">
            <a:off x="2678088" y="1052736"/>
            <a:ext cx="7952953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8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9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10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11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Rectangle 7"/>
          <p:cNvSpPr>
            <a:spLocks noChangeArrowheads="1"/>
          </p:cNvSpPr>
          <p:nvPr/>
        </p:nvSpPr>
        <p:spPr bwMode="auto">
          <a:xfrm>
            <a:off x="229580" y="2328183"/>
            <a:ext cx="31432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GIÁO DỤC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2FEDF34-1C3D-44B3-BCA8-2CA95A2C48E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83" y="1107888"/>
            <a:ext cx="2075863" cy="92524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0" descr="Kết quả hình ảnh cho nền powerpoint đẹp"/>
          <p:cNvPicPr>
            <a:picLocks noChangeAspect="1" noChangeArrowheads="1"/>
          </p:cNvPicPr>
          <p:nvPr/>
        </p:nvPicPr>
        <p:blipFill>
          <a:blip r:embed="rId2">
            <a:lum bright="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6" b="4849"/>
          <a:stretch>
            <a:fillRect/>
          </a:stretch>
        </p:blipFill>
        <p:spPr bwMode="auto">
          <a:xfrm>
            <a:off x="-19050" y="0"/>
            <a:ext cx="10991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6" descr="ag00373_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34405">
            <a:off x="6854825" y="4481513"/>
            <a:ext cx="2478088" cy="170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213" y="4654550"/>
            <a:ext cx="2713037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414463" y="2643188"/>
            <a:ext cx="775017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400" b="1">
                <a:solidFill>
                  <a:srgbClr val="0000FF"/>
                </a:solidFill>
                <a:cs typeface="Times New Roman" panose="02020603050405020304" pitchFamily="18" charset="0"/>
              </a:rPr>
              <a:t>NGHE NHẠC KẾT HỢP</a:t>
            </a:r>
          </a:p>
          <a:p>
            <a:pPr eaLnBrk="1" hangingPunct="1"/>
            <a:r>
              <a:rPr lang="en-US" altLang="en-US" sz="4400" b="1">
                <a:solidFill>
                  <a:srgbClr val="0000FF"/>
                </a:solidFill>
                <a:cs typeface="Times New Roman" panose="02020603050405020304" pitchFamily="18" charset="0"/>
              </a:rPr>
              <a:t>VẬN ĐỘNG THEO Ý THÍCH </a:t>
            </a:r>
          </a:p>
        </p:txBody>
      </p:sp>
      <p:pic>
        <p:nvPicPr>
          <p:cNvPr id="17414" name="Picture 8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9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10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11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8" name="Rectangle 7"/>
          <p:cNvSpPr>
            <a:spLocks noChangeArrowheads="1"/>
          </p:cNvSpPr>
          <p:nvPr/>
        </p:nvSpPr>
        <p:spPr bwMode="auto">
          <a:xfrm>
            <a:off x="1200150" y="1214438"/>
            <a:ext cx="8501063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NHỮNG BÔNG HOA NHỮNG BÀI CA</a:t>
            </a:r>
          </a:p>
          <a:p>
            <a:pPr algn="r"/>
            <a:r>
              <a:rPr lang="en-US" altLang="en-US" sz="2400" b="1" i="1">
                <a:cs typeface="Times New Roman" panose="02020603050405020304" pitchFamily="18" charset="0"/>
              </a:rPr>
              <a:t>Hoàng Long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C01EA84-0DBA-132C-B9CE-56F29EECDA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533" y="110674"/>
            <a:ext cx="5377667" cy="1283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663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0" descr="D:\GIÁO ÁN 1 2020-2021\HÌNH SOẠN GIÁO ÁN\Nghe nhạc\Picture1.png"/>
          <p:cNvPicPr>
            <a:picLocks noChangeAspect="1" noChangeArrowheads="1"/>
          </p:cNvPicPr>
          <p:nvPr/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4"/>
          <a:stretch>
            <a:fillRect/>
          </a:stretch>
        </p:blipFill>
        <p:spPr bwMode="auto">
          <a:xfrm>
            <a:off x="0" y="1484784"/>
            <a:ext cx="7129463" cy="537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11" descr="D:\GIÁO ÁN 1 2020-2021\HÌNH SOẠN GIÁO ÁN\Nghe nhạc\Nghe nhạc Những bông hoa ....jpg"/>
          <p:cNvPicPr>
            <a:picLocks noChangeAspect="1" noChangeArrowheads="1"/>
          </p:cNvPicPr>
          <p:nvPr/>
        </p:nvPicPr>
        <p:blipFill>
          <a:blip r:embed="rId5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53" t="15363" r="9921" b="62990"/>
          <a:stretch>
            <a:fillRect/>
          </a:stretch>
        </p:blipFill>
        <p:spPr bwMode="auto">
          <a:xfrm>
            <a:off x="5442937" y="1448825"/>
            <a:ext cx="5390183" cy="5133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11" descr="D:\GIÁO ÁN 1 2020-2021\HÌNH SOẠN GIÁO ÁN\Nghe nhạc\Nghe nhạc Những bông hoa ....jpg"/>
          <p:cNvPicPr>
            <a:picLocks noChangeAspect="1" noChangeArrowheads="1"/>
          </p:cNvPicPr>
          <p:nvPr/>
        </p:nvPicPr>
        <p:blipFill>
          <a:blip r:embed="rId5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31" t="11032" r="15892" b="85721"/>
          <a:stretch>
            <a:fillRect/>
          </a:stretch>
        </p:blipFill>
        <p:spPr bwMode="auto">
          <a:xfrm>
            <a:off x="2778919" y="252418"/>
            <a:ext cx="5414962" cy="755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7F576A2-914B-46E5-8037-2FCEEFBB33E3}"/>
              </a:ext>
            </a:extLst>
          </p:cNvPr>
          <p:cNvSpPr/>
          <p:nvPr/>
        </p:nvSpPr>
        <p:spPr>
          <a:xfrm>
            <a:off x="4597732" y="1083304"/>
            <a:ext cx="1600200" cy="390939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AA8186F-B572-4DA0-81CB-CE25035195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54" y="229410"/>
            <a:ext cx="2075863" cy="925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GHE NHẠC NHỮNG BÔNG HOA NHỮNG BÀI C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10" descr="D:\GIÁO ÁN 1 2020-2021\HÌNH SOẠN GIÁO ÁN\Nghe nhạc\Picture1.png"/>
          <p:cNvPicPr>
            <a:picLocks noChangeAspect="1" noChangeArrowheads="1"/>
          </p:cNvPicPr>
          <p:nvPr/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4"/>
          <a:stretch>
            <a:fillRect/>
          </a:stretch>
        </p:blipFill>
        <p:spPr bwMode="auto">
          <a:xfrm>
            <a:off x="485775" y="1214438"/>
            <a:ext cx="10144125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Text Box 9"/>
          <p:cNvSpPr txBox="1">
            <a:spLocks noChangeArrowheads="1"/>
          </p:cNvSpPr>
          <p:nvPr/>
        </p:nvSpPr>
        <p:spPr bwMode="auto">
          <a:xfrm>
            <a:off x="3843338" y="1000125"/>
            <a:ext cx="2571750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2400" b="1">
                <a:solidFill>
                  <a:srgbClr val="1713CB"/>
                </a:solidFill>
                <a:cs typeface="Times New Roman" panose="02020603050405020304" pitchFamily="18" charset="0"/>
              </a:rPr>
              <a:t>Ôn tập đọc nhạc:</a:t>
            </a:r>
          </a:p>
        </p:txBody>
      </p:sp>
      <p:pic>
        <p:nvPicPr>
          <p:cNvPr id="19461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9" name="Text Box 9"/>
          <p:cNvSpPr txBox="1">
            <a:spLocks noChangeArrowheads="1"/>
          </p:cNvSpPr>
          <p:nvPr/>
        </p:nvSpPr>
        <p:spPr bwMode="auto">
          <a:xfrm>
            <a:off x="3914775" y="1928813"/>
            <a:ext cx="2643188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2400" b="1">
                <a:solidFill>
                  <a:srgbClr val="1713CB"/>
                </a:solidFill>
                <a:cs typeface="Times New Roman" panose="02020603050405020304" pitchFamily="18" charset="0"/>
              </a:rPr>
              <a:t>Nghe nhạc:</a:t>
            </a:r>
          </a:p>
        </p:txBody>
      </p:sp>
      <p:sp>
        <p:nvSpPr>
          <p:cNvPr id="19466" name="Rectangle 3"/>
          <p:cNvSpPr>
            <a:spLocks noChangeArrowheads="1"/>
          </p:cNvSpPr>
          <p:nvPr/>
        </p:nvSpPr>
        <p:spPr bwMode="auto">
          <a:xfrm>
            <a:off x="4700588" y="222250"/>
            <a:ext cx="1457325" cy="608013"/>
          </a:xfrm>
          <a:prstGeom prst="rect">
            <a:avLst/>
          </a:prstGeom>
          <a:solidFill>
            <a:srgbClr val="66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Tiết 3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4914900" y="1404938"/>
            <a:ext cx="45720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/>
              <a:t>BAN NHẠC ĐÔ – RÊ - MI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4129088" y="2571750"/>
            <a:ext cx="642937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/>
              <a:t>NHỮNG BÔNG HOA NHỮNG BÀI CA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9" grpId="0"/>
      <p:bldP spid="20490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C01EA84-0DBA-132C-B9CE-56F29EECDA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533" y="110674"/>
            <a:ext cx="5377667" cy="1283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063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9" descr="Kết quả hình ảnh cho nền powerpoint đẹ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3771900" y="857250"/>
            <a:ext cx="3482975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000" b="1">
                <a:solidFill>
                  <a:srgbClr val="C00000"/>
                </a:solidFill>
                <a:cs typeface="Times New Roman" panose="02020603050405020304" pitchFamily="18" charset="0"/>
              </a:rPr>
              <a:t>ÂM NHẠC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128713" y="2000250"/>
            <a:ext cx="9001125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>
              <a:buFontTx/>
              <a:buChar char="-"/>
            </a:pPr>
            <a:endParaRPr lang="en-US" altLang="en-US" sz="1500" b="1">
              <a:solidFill>
                <a:srgbClr val="1713CB"/>
              </a:solidFill>
              <a:cs typeface="Times New Roman" panose="02020603050405020304" pitchFamily="18" charset="0"/>
            </a:endParaRPr>
          </a:p>
          <a:p>
            <a:r>
              <a:rPr lang="en-US" altLang="en-US" sz="9600" b="1">
                <a:solidFill>
                  <a:srgbClr val="1713CB"/>
                </a:solidFill>
                <a:cs typeface="Times New Roman" panose="02020603050405020304" pitchFamily="18" charset="0"/>
              </a:rPr>
              <a:t>KHỞI ĐỘNG</a:t>
            </a:r>
            <a:r>
              <a:rPr lang="en-US" altLang="en-US" sz="5400" b="1" i="1">
                <a:solidFill>
                  <a:srgbClr val="1713CB"/>
                </a:solidFill>
                <a:cs typeface="Times New Roman" panose="02020603050405020304" pitchFamily="18" charset="0"/>
              </a:rPr>
              <a:t>                                </a:t>
            </a:r>
            <a:endParaRPr lang="en-US" altLang="en-US" sz="6600" b="1" i="1">
              <a:solidFill>
                <a:srgbClr val="1713CB"/>
              </a:solidFill>
              <a:cs typeface="Times New Roman" panose="02020603050405020304" pitchFamily="18" charset="0"/>
            </a:endParaRPr>
          </a:p>
        </p:txBody>
      </p:sp>
      <p:pic>
        <p:nvPicPr>
          <p:cNvPr id="3077" name="Picture 4" descr="pcp_download_12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275" y="714375"/>
            <a:ext cx="522288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4" descr="AG00130_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810778">
            <a:off x="6188869" y="4620419"/>
            <a:ext cx="1054100" cy="76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8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9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10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1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V.A – Đàn Gà Con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2571750"/>
            <a:ext cx="3651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Sang Xuan Doc Tau dan tranh - Linh Thao (mp3cut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5032138" y="1046518"/>
            <a:ext cx="1064736" cy="8141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10972800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Rectangle 63"/>
          <p:cNvSpPr>
            <a:spLocks noChangeArrowheads="1"/>
          </p:cNvSpPr>
          <p:nvPr/>
        </p:nvSpPr>
        <p:spPr bwMode="gray">
          <a:xfrm rot="5400000">
            <a:off x="1678781" y="5450682"/>
            <a:ext cx="928687" cy="171450"/>
          </a:xfrm>
          <a:prstGeom prst="rect">
            <a:avLst/>
          </a:prstGeom>
          <a:gradFill rotWithShape="1">
            <a:gsLst>
              <a:gs pos="0">
                <a:srgbClr val="CFCFCF"/>
              </a:gs>
              <a:gs pos="100000">
                <a:srgbClr val="5F5F5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102" name="Rectangle 63"/>
          <p:cNvSpPr>
            <a:spLocks noChangeArrowheads="1"/>
          </p:cNvSpPr>
          <p:nvPr/>
        </p:nvSpPr>
        <p:spPr bwMode="gray">
          <a:xfrm rot="5400000">
            <a:off x="7250906" y="1227932"/>
            <a:ext cx="928687" cy="171450"/>
          </a:xfrm>
          <a:prstGeom prst="rect">
            <a:avLst/>
          </a:prstGeom>
          <a:gradFill rotWithShape="1">
            <a:gsLst>
              <a:gs pos="0">
                <a:srgbClr val="CFCFCF"/>
              </a:gs>
              <a:gs pos="100000">
                <a:srgbClr val="5F5F5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753229" y="5937704"/>
            <a:ext cx="6086518" cy="636600"/>
            <a:chOff x="384" y="1344"/>
            <a:chExt cx="1294" cy="381"/>
          </a:xfr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</p:grpSpPr>
        <p:sp>
          <p:nvSpPr>
            <p:cNvPr id="8198" name="AutoShape 6"/>
            <p:cNvSpPr>
              <a:spLocks noChangeArrowheads="1"/>
            </p:cNvSpPr>
            <p:nvPr/>
          </p:nvSpPr>
          <p:spPr bwMode="gray">
            <a:xfrm>
              <a:off x="384" y="1344"/>
              <a:ext cx="1294" cy="381"/>
            </a:xfrm>
            <a:prstGeom prst="roundRect">
              <a:avLst>
                <a:gd name="adj" fmla="val 10889"/>
              </a:avLst>
            </a:prstGeom>
            <a:grpFill/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8200" name="Freeform 8"/>
            <p:cNvSpPr>
              <a:spLocks/>
            </p:cNvSpPr>
            <p:nvPr/>
          </p:nvSpPr>
          <p:spPr bwMode="gray">
            <a:xfrm>
              <a:off x="488" y="1399"/>
              <a:ext cx="295" cy="156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6255" name="Text Box 10"/>
            <p:cNvSpPr txBox="1">
              <a:spLocks noChangeArrowheads="1"/>
            </p:cNvSpPr>
            <p:nvPr/>
          </p:nvSpPr>
          <p:spPr bwMode="gray">
            <a:xfrm>
              <a:off x="400" y="1382"/>
              <a:ext cx="1258" cy="313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1pPr>
              <a:lvl2pPr marL="742950" indent="-285750"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2pPr>
              <a:lvl3pPr marL="1143000" indent="-228600"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3pPr>
              <a:lvl4pPr marL="1600200" indent="-228600"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4pPr>
              <a:lvl5pPr marL="2057400" indent="-228600" eaLnBrk="0" hangingPunct="0"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rgbClr val="0000FF"/>
                  </a:solidFill>
                  <a:latin typeface="Vni-Nguyenbinhkhiem" pitchFamily="2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BAN NHẠC ĐÔ – RÊ - MI</a:t>
              </a:r>
            </a:p>
          </p:txBody>
        </p:sp>
      </p:grpSp>
      <p:sp>
        <p:nvSpPr>
          <p:cNvPr id="8209" name="AutoShape 17"/>
          <p:cNvSpPr>
            <a:spLocks noChangeArrowheads="1"/>
          </p:cNvSpPr>
          <p:nvPr/>
        </p:nvSpPr>
        <p:spPr bwMode="gray">
          <a:xfrm>
            <a:off x="597552" y="214290"/>
            <a:ext cx="9824119" cy="928694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38100" cap="rnd" algn="ctr">
            <a:solidFill>
              <a:schemeClr val="tx1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h="12700"/>
            <a:bevelB/>
          </a:sp3d>
        </p:spPr>
        <p:txBody>
          <a:bodyPr lIns="36000" tIns="36000" rIns="36000" bIns="36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4107" name="Group 27"/>
          <p:cNvGrpSpPr>
            <a:grpSpLocks/>
          </p:cNvGrpSpPr>
          <p:nvPr/>
        </p:nvGrpSpPr>
        <p:grpSpPr bwMode="auto">
          <a:xfrm>
            <a:off x="1543050" y="5848350"/>
            <a:ext cx="1190625" cy="930275"/>
            <a:chOff x="1872" y="1824"/>
            <a:chExt cx="2014" cy="1821"/>
          </a:xfrm>
        </p:grpSpPr>
        <p:sp>
          <p:nvSpPr>
            <p:cNvPr id="8220" name="AutoShape 28"/>
            <p:cNvSpPr>
              <a:spLocks noChangeArrowheads="1"/>
            </p:cNvSpPr>
            <p:nvPr/>
          </p:nvSpPr>
          <p:spPr bwMode="gray">
            <a:xfrm rot="16200000" flipH="1">
              <a:off x="1822" y="2704"/>
              <a:ext cx="308" cy="207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8221" name="AutoShape 29"/>
            <p:cNvSpPr>
              <a:spLocks noChangeArrowheads="1"/>
            </p:cNvSpPr>
            <p:nvPr/>
          </p:nvSpPr>
          <p:spPr bwMode="gray">
            <a:xfrm rot="5400000" flipH="1">
              <a:off x="3629" y="2670"/>
              <a:ext cx="308" cy="207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8222" name="AutoShape 30"/>
            <p:cNvSpPr>
              <a:spLocks noChangeArrowheads="1"/>
            </p:cNvSpPr>
            <p:nvPr/>
          </p:nvSpPr>
          <p:spPr bwMode="gray">
            <a:xfrm rot="10800000" flipH="1">
              <a:off x="2726" y="3440"/>
              <a:ext cx="306" cy="205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  <p:sp>
          <p:nvSpPr>
            <p:cNvPr id="4238" name="Oval 31"/>
            <p:cNvSpPr>
              <a:spLocks noChangeArrowheads="1"/>
            </p:cNvSpPr>
            <p:nvPr/>
          </p:nvSpPr>
          <p:spPr bwMode="gray">
            <a:xfrm>
              <a:off x="2078" y="1824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4239" name="Oval 32"/>
            <p:cNvSpPr>
              <a:spLocks noChangeArrowheads="1"/>
            </p:cNvSpPr>
            <p:nvPr/>
          </p:nvSpPr>
          <p:spPr bwMode="gray">
            <a:xfrm>
              <a:off x="2170" y="1915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8225" name="Oval 33"/>
            <p:cNvSpPr>
              <a:spLocks noChangeArrowheads="1"/>
            </p:cNvSpPr>
            <p:nvPr/>
          </p:nvSpPr>
          <p:spPr bwMode="gray">
            <a:xfrm>
              <a:off x="2256" y="2001"/>
              <a:ext cx="438" cy="101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>
                <a:latin typeface="+mn-lt"/>
              </a:endParaRPr>
            </a:p>
          </p:txBody>
        </p:sp>
      </p:grpSp>
      <p:sp>
        <p:nvSpPr>
          <p:cNvPr id="3084" name="Text Box 26"/>
          <p:cNvSpPr txBox="1">
            <a:spLocks noChangeArrowheads="1"/>
          </p:cNvSpPr>
          <p:nvPr/>
        </p:nvSpPr>
        <p:spPr bwMode="gray">
          <a:xfrm>
            <a:off x="1057275" y="342900"/>
            <a:ext cx="91090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XEM TRANH ĐOÁN TÊN BÀI ĐỌC NHẠC</a:t>
            </a:r>
            <a:endParaRPr lang="en-US" altLang="en-US" sz="3200" b="1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1543050" y="1239838"/>
            <a:ext cx="8143875" cy="447516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ea typeface="ＭＳ Ｐゴシック" pitchFamily="-105" charset="-128"/>
            </a:endParaRPr>
          </a:p>
        </p:txBody>
      </p:sp>
      <p:grpSp>
        <p:nvGrpSpPr>
          <p:cNvPr id="4110" name="Group 79"/>
          <p:cNvGrpSpPr>
            <a:grpSpLocks/>
          </p:cNvGrpSpPr>
          <p:nvPr/>
        </p:nvGrpSpPr>
        <p:grpSpPr bwMode="auto">
          <a:xfrm>
            <a:off x="1800225" y="1293813"/>
            <a:ext cx="7629525" cy="4206875"/>
            <a:chOff x="2000726" y="634536"/>
            <a:chExt cx="4304139" cy="4878451"/>
          </a:xfrm>
        </p:grpSpPr>
        <p:sp>
          <p:nvSpPr>
            <p:cNvPr id="29744" name="Rectangle 18"/>
            <p:cNvSpPr>
              <a:spLocks noChangeArrowheads="1"/>
            </p:cNvSpPr>
            <p:nvPr/>
          </p:nvSpPr>
          <p:spPr bwMode="auto">
            <a:xfrm>
              <a:off x="2000726" y="890424"/>
              <a:ext cx="4304139" cy="462256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>
              <a:outerShdw dist="22987" dir="5400000" algn="tl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grpSp>
          <p:nvGrpSpPr>
            <p:cNvPr id="4122" name="Group 6"/>
            <p:cNvGrpSpPr>
              <a:grpSpLocks/>
            </p:cNvGrpSpPr>
            <p:nvPr/>
          </p:nvGrpSpPr>
          <p:grpSpPr bwMode="auto">
            <a:xfrm rot="5400000">
              <a:off x="4011106" y="-1209869"/>
              <a:ext cx="409004" cy="4097814"/>
              <a:chOff x="647700" y="1895914"/>
              <a:chExt cx="687637" cy="4092212"/>
            </a:xfrm>
          </p:grpSpPr>
          <p:grpSp>
            <p:nvGrpSpPr>
              <p:cNvPr id="4123" name="Gruppe 165"/>
              <p:cNvGrpSpPr>
                <a:grpSpLocks/>
              </p:cNvGrpSpPr>
              <p:nvPr/>
            </p:nvGrpSpPr>
            <p:grpSpPr bwMode="auto">
              <a:xfrm rot="-5400000">
                <a:off x="-62911" y="2592803"/>
                <a:ext cx="2098530" cy="697975"/>
                <a:chOff x="2377545" y="1309160"/>
                <a:chExt cx="1969032" cy="428624"/>
              </a:xfrm>
            </p:grpSpPr>
            <p:grpSp>
              <p:nvGrpSpPr>
                <p:cNvPr id="4180" name="Gruppe 131"/>
                <p:cNvGrpSpPr>
                  <a:grpSpLocks/>
                </p:cNvGrpSpPr>
                <p:nvPr/>
              </p:nvGrpSpPr>
              <p:grpSpPr bwMode="auto">
                <a:xfrm>
                  <a:off x="4105406" y="1312335"/>
                  <a:ext cx="241171" cy="425449"/>
                  <a:chOff x="4003802" y="1329269"/>
                  <a:chExt cx="241171" cy="425449"/>
                </a:xfrm>
              </p:grpSpPr>
              <p:sp>
                <p:nvSpPr>
                  <p:cNvPr id="215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16" name="Freeform 191"/>
                  <p:cNvSpPr>
                    <a:spLocks/>
                  </p:cNvSpPr>
                  <p:nvPr/>
                </p:nvSpPr>
                <p:spPr bwMode="auto">
                  <a:xfrm>
                    <a:off x="3954006" y="1321037"/>
                    <a:ext cx="266015" cy="408641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1" name="Gruppe 132"/>
                <p:cNvGrpSpPr>
                  <a:grpSpLocks/>
                </p:cNvGrpSpPr>
                <p:nvPr/>
              </p:nvGrpSpPr>
              <p:grpSpPr bwMode="auto">
                <a:xfrm>
                  <a:off x="3934048" y="1312335"/>
                  <a:ext cx="242758" cy="425449"/>
                  <a:chOff x="4004898" y="1329269"/>
                  <a:chExt cx="242758" cy="425449"/>
                </a:xfrm>
              </p:grpSpPr>
              <p:sp>
                <p:nvSpPr>
                  <p:cNvPr id="213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14" name="Freeform 191"/>
                  <p:cNvSpPr>
                    <a:spLocks/>
                  </p:cNvSpPr>
                  <p:nvPr/>
                </p:nvSpPr>
                <p:spPr bwMode="auto">
                  <a:xfrm>
                    <a:off x="3980446" y="1321037"/>
                    <a:ext cx="253427" cy="408641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2" name="Gruppe 135"/>
                <p:cNvGrpSpPr>
                  <a:grpSpLocks/>
                </p:cNvGrpSpPr>
                <p:nvPr/>
              </p:nvGrpSpPr>
              <p:grpSpPr bwMode="auto">
                <a:xfrm>
                  <a:off x="3759517" y="1312335"/>
                  <a:ext cx="241171" cy="425449"/>
                  <a:chOff x="4002823" y="1329269"/>
                  <a:chExt cx="241171" cy="425449"/>
                </a:xfrm>
              </p:grpSpPr>
              <p:sp>
                <p:nvSpPr>
                  <p:cNvPr id="211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12" name="Freeform 191"/>
                  <p:cNvSpPr>
                    <a:spLocks/>
                  </p:cNvSpPr>
                  <p:nvPr/>
                </p:nvSpPr>
                <p:spPr bwMode="auto">
                  <a:xfrm>
                    <a:off x="3961573" y="1321037"/>
                    <a:ext cx="271889" cy="408641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3" name="Gruppe 138"/>
                <p:cNvGrpSpPr>
                  <a:grpSpLocks/>
                </p:cNvGrpSpPr>
                <p:nvPr/>
              </p:nvGrpSpPr>
              <p:grpSpPr bwMode="auto">
                <a:xfrm>
                  <a:off x="3586573" y="1312335"/>
                  <a:ext cx="241171" cy="425449"/>
                  <a:chOff x="4002335" y="1329269"/>
                  <a:chExt cx="241171" cy="425449"/>
                </a:xfrm>
              </p:grpSpPr>
              <p:sp>
                <p:nvSpPr>
                  <p:cNvPr id="209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10" name="Freeform 191"/>
                  <p:cNvSpPr>
                    <a:spLocks/>
                  </p:cNvSpPr>
                  <p:nvPr/>
                </p:nvSpPr>
                <p:spPr bwMode="auto">
                  <a:xfrm>
                    <a:off x="3960323" y="1321037"/>
                    <a:ext cx="246714" cy="408641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4" name="Gruppe 141"/>
                <p:cNvGrpSpPr>
                  <a:grpSpLocks/>
                </p:cNvGrpSpPr>
                <p:nvPr/>
              </p:nvGrpSpPr>
              <p:grpSpPr bwMode="auto">
                <a:xfrm>
                  <a:off x="3415214" y="1312335"/>
                  <a:ext cx="241171" cy="425449"/>
                  <a:chOff x="4003432" y="1329269"/>
                  <a:chExt cx="241171" cy="425449"/>
                </a:xfrm>
              </p:grpSpPr>
              <p:sp>
                <p:nvSpPr>
                  <p:cNvPr id="207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8" name="Freeform 191"/>
                  <p:cNvSpPr>
                    <a:spLocks/>
                  </p:cNvSpPr>
                  <p:nvPr/>
                </p:nvSpPr>
                <p:spPr bwMode="auto">
                  <a:xfrm>
                    <a:off x="3962429" y="1321037"/>
                    <a:ext cx="263497" cy="408641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5" name="Gruppe 144"/>
                <p:cNvGrpSpPr>
                  <a:grpSpLocks/>
                </p:cNvGrpSpPr>
                <p:nvPr/>
              </p:nvGrpSpPr>
              <p:grpSpPr bwMode="auto">
                <a:xfrm>
                  <a:off x="3239096" y="1309160"/>
                  <a:ext cx="241171" cy="428624"/>
                  <a:chOff x="3999770" y="1326094"/>
                  <a:chExt cx="241171" cy="428624"/>
                </a:xfrm>
              </p:grpSpPr>
              <p:sp>
                <p:nvSpPr>
                  <p:cNvPr id="205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6" name="Freeform 191"/>
                  <p:cNvSpPr>
                    <a:spLocks/>
                  </p:cNvSpPr>
                  <p:nvPr/>
                </p:nvSpPr>
                <p:spPr bwMode="auto">
                  <a:xfrm>
                    <a:off x="3977962" y="1321037"/>
                    <a:ext cx="218182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6" name="Gruppe 147"/>
                <p:cNvGrpSpPr>
                  <a:grpSpLocks/>
                </p:cNvGrpSpPr>
                <p:nvPr/>
              </p:nvGrpSpPr>
              <p:grpSpPr bwMode="auto">
                <a:xfrm>
                  <a:off x="3066152" y="1309160"/>
                  <a:ext cx="241171" cy="428624"/>
                  <a:chOff x="3999282" y="1326094"/>
                  <a:chExt cx="241171" cy="428624"/>
                </a:xfrm>
              </p:grpSpPr>
              <p:sp>
                <p:nvSpPr>
                  <p:cNvPr id="203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4" name="Freeform 191"/>
                  <p:cNvSpPr>
                    <a:spLocks/>
                  </p:cNvSpPr>
                  <p:nvPr/>
                </p:nvSpPr>
                <p:spPr bwMode="auto">
                  <a:xfrm>
                    <a:off x="3947341" y="1321037"/>
                    <a:ext cx="285315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7" name="Gruppe 150"/>
                <p:cNvGrpSpPr>
                  <a:grpSpLocks/>
                </p:cNvGrpSpPr>
                <p:nvPr/>
              </p:nvGrpSpPr>
              <p:grpSpPr bwMode="auto">
                <a:xfrm>
                  <a:off x="2894794" y="1309160"/>
                  <a:ext cx="241171" cy="428624"/>
                  <a:chOff x="4000380" y="1326094"/>
                  <a:chExt cx="241171" cy="428624"/>
                </a:xfrm>
              </p:grpSpPr>
              <p:sp>
                <p:nvSpPr>
                  <p:cNvPr id="201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2" name="Freeform 191"/>
                  <p:cNvSpPr>
                    <a:spLocks/>
                  </p:cNvSpPr>
                  <p:nvPr/>
                </p:nvSpPr>
                <p:spPr bwMode="auto">
                  <a:xfrm>
                    <a:off x="3951124" y="1321037"/>
                    <a:ext cx="300420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8" name="Gruppe 153"/>
                <p:cNvGrpSpPr>
                  <a:grpSpLocks/>
                </p:cNvGrpSpPr>
                <p:nvPr/>
              </p:nvGrpSpPr>
              <p:grpSpPr bwMode="auto">
                <a:xfrm>
                  <a:off x="2721849" y="1309160"/>
                  <a:ext cx="241171" cy="428624"/>
                  <a:chOff x="3999891" y="1326094"/>
                  <a:chExt cx="241171" cy="428624"/>
                </a:xfrm>
              </p:grpSpPr>
              <p:sp>
                <p:nvSpPr>
                  <p:cNvPr id="199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200" name="Freeform 191"/>
                  <p:cNvSpPr>
                    <a:spLocks/>
                  </p:cNvSpPr>
                  <p:nvPr/>
                </p:nvSpPr>
                <p:spPr bwMode="auto">
                  <a:xfrm>
                    <a:off x="3972531" y="1321037"/>
                    <a:ext cx="229092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89" name="Gruppe 156"/>
                <p:cNvGrpSpPr>
                  <a:grpSpLocks/>
                </p:cNvGrpSpPr>
                <p:nvPr/>
              </p:nvGrpSpPr>
              <p:grpSpPr bwMode="auto">
                <a:xfrm>
                  <a:off x="2550490" y="1309160"/>
                  <a:ext cx="241171" cy="428624"/>
                  <a:chOff x="4000988" y="1326094"/>
                  <a:chExt cx="241171" cy="428624"/>
                </a:xfrm>
              </p:grpSpPr>
              <p:sp>
                <p:nvSpPr>
                  <p:cNvPr id="196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98" name="Freeform 191"/>
                  <p:cNvSpPr>
                    <a:spLocks/>
                  </p:cNvSpPr>
                  <p:nvPr/>
                </p:nvSpPr>
                <p:spPr bwMode="auto">
                  <a:xfrm>
                    <a:off x="3988064" y="1321037"/>
                    <a:ext cx="219861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90" name="Gruppe 159"/>
                <p:cNvGrpSpPr>
                  <a:grpSpLocks/>
                </p:cNvGrpSpPr>
                <p:nvPr/>
              </p:nvGrpSpPr>
              <p:grpSpPr bwMode="auto">
                <a:xfrm>
                  <a:off x="2377545" y="1309160"/>
                  <a:ext cx="241171" cy="428624"/>
                  <a:chOff x="4000499" y="1326094"/>
                  <a:chExt cx="241171" cy="428624"/>
                </a:xfrm>
              </p:grpSpPr>
              <p:sp>
                <p:nvSpPr>
                  <p:cNvPr id="189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91" name="Freeform 191"/>
                  <p:cNvSpPr>
                    <a:spLocks/>
                  </p:cNvSpPr>
                  <p:nvPr/>
                </p:nvSpPr>
                <p:spPr bwMode="auto">
                  <a:xfrm>
                    <a:off x="3988492" y="1321037"/>
                    <a:ext cx="203077" cy="406740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</p:grpSp>
          <p:grpSp>
            <p:nvGrpSpPr>
              <p:cNvPr id="4124" name="Gruppe 165"/>
              <p:cNvGrpSpPr>
                <a:grpSpLocks/>
              </p:cNvGrpSpPr>
              <p:nvPr/>
            </p:nvGrpSpPr>
            <p:grpSpPr bwMode="auto">
              <a:xfrm rot="-5400000">
                <a:off x="-62900" y="4589867"/>
                <a:ext cx="2098530" cy="697979"/>
                <a:chOff x="2377546" y="1309160"/>
                <a:chExt cx="1969032" cy="428624"/>
              </a:xfrm>
            </p:grpSpPr>
            <p:grpSp>
              <p:nvGrpSpPr>
                <p:cNvPr id="4125" name="Gruppe 131"/>
                <p:cNvGrpSpPr>
                  <a:grpSpLocks/>
                </p:cNvGrpSpPr>
                <p:nvPr/>
              </p:nvGrpSpPr>
              <p:grpSpPr bwMode="auto">
                <a:xfrm>
                  <a:off x="4105407" y="1312335"/>
                  <a:ext cx="241171" cy="425449"/>
                  <a:chOff x="4003803" y="1329269"/>
                  <a:chExt cx="241171" cy="425449"/>
                </a:xfrm>
              </p:grpSpPr>
              <p:sp>
                <p:nvSpPr>
                  <p:cNvPr id="176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77" name="Freeform 191"/>
                  <p:cNvSpPr>
                    <a:spLocks/>
                  </p:cNvSpPr>
                  <p:nvPr/>
                </p:nvSpPr>
                <p:spPr bwMode="auto">
                  <a:xfrm>
                    <a:off x="3985036" y="1324832"/>
                    <a:ext cx="220700" cy="406738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26" name="Gruppe 132"/>
                <p:cNvGrpSpPr>
                  <a:grpSpLocks/>
                </p:cNvGrpSpPr>
                <p:nvPr/>
              </p:nvGrpSpPr>
              <p:grpSpPr bwMode="auto">
                <a:xfrm>
                  <a:off x="3934048" y="1312334"/>
                  <a:ext cx="242757" cy="425450"/>
                  <a:chOff x="4004898" y="1329268"/>
                  <a:chExt cx="242757" cy="425450"/>
                </a:xfrm>
              </p:grpSpPr>
              <p:sp>
                <p:nvSpPr>
                  <p:cNvPr id="174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75" name="Freeform 191"/>
                  <p:cNvSpPr>
                    <a:spLocks/>
                  </p:cNvSpPr>
                  <p:nvPr/>
                </p:nvSpPr>
                <p:spPr bwMode="auto">
                  <a:xfrm>
                    <a:off x="3968680" y="1324832"/>
                    <a:ext cx="202238" cy="406738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27" name="Gruppe 135"/>
                <p:cNvGrpSpPr>
                  <a:grpSpLocks/>
                </p:cNvGrpSpPr>
                <p:nvPr/>
              </p:nvGrpSpPr>
              <p:grpSpPr bwMode="auto">
                <a:xfrm>
                  <a:off x="3759517" y="1312335"/>
                  <a:ext cx="241171" cy="425449"/>
                  <a:chOff x="4002823" y="1329269"/>
                  <a:chExt cx="241171" cy="425449"/>
                </a:xfrm>
              </p:grpSpPr>
              <p:sp>
                <p:nvSpPr>
                  <p:cNvPr id="172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73" name="Freeform 191"/>
                  <p:cNvSpPr>
                    <a:spLocks/>
                  </p:cNvSpPr>
                  <p:nvPr/>
                </p:nvSpPr>
                <p:spPr bwMode="auto">
                  <a:xfrm>
                    <a:off x="3944771" y="1324832"/>
                    <a:ext cx="268532" cy="406738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28" name="Gruppe 138"/>
                <p:cNvGrpSpPr>
                  <a:grpSpLocks/>
                </p:cNvGrpSpPr>
                <p:nvPr/>
              </p:nvGrpSpPr>
              <p:grpSpPr bwMode="auto">
                <a:xfrm>
                  <a:off x="3586572" y="1312335"/>
                  <a:ext cx="241171" cy="425449"/>
                  <a:chOff x="4002334" y="1329269"/>
                  <a:chExt cx="241171" cy="425449"/>
                </a:xfrm>
              </p:grpSpPr>
              <p:sp>
                <p:nvSpPr>
                  <p:cNvPr id="170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71" name="Freeform 191"/>
                  <p:cNvSpPr>
                    <a:spLocks/>
                  </p:cNvSpPr>
                  <p:nvPr/>
                </p:nvSpPr>
                <p:spPr bwMode="auto">
                  <a:xfrm>
                    <a:off x="3961143" y="1324832"/>
                    <a:ext cx="226574" cy="406738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29" name="Gruppe 141"/>
                <p:cNvGrpSpPr>
                  <a:grpSpLocks/>
                </p:cNvGrpSpPr>
                <p:nvPr/>
              </p:nvGrpSpPr>
              <p:grpSpPr bwMode="auto">
                <a:xfrm>
                  <a:off x="3415214" y="1312335"/>
                  <a:ext cx="241171" cy="425449"/>
                  <a:chOff x="4003432" y="1329269"/>
                  <a:chExt cx="241171" cy="425449"/>
                </a:xfrm>
              </p:grpSpPr>
              <p:sp>
                <p:nvSpPr>
                  <p:cNvPr id="168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9" name="Freeform 191"/>
                  <p:cNvSpPr>
                    <a:spLocks/>
                  </p:cNvSpPr>
                  <p:nvPr/>
                </p:nvSpPr>
                <p:spPr bwMode="auto">
                  <a:xfrm>
                    <a:off x="3964927" y="1324832"/>
                    <a:ext cx="227413" cy="406738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0" name="Gruppe 144"/>
                <p:cNvGrpSpPr>
                  <a:grpSpLocks/>
                </p:cNvGrpSpPr>
                <p:nvPr/>
              </p:nvGrpSpPr>
              <p:grpSpPr bwMode="auto">
                <a:xfrm>
                  <a:off x="3239097" y="1309160"/>
                  <a:ext cx="241171" cy="428624"/>
                  <a:chOff x="3999771" y="1326094"/>
                  <a:chExt cx="241171" cy="428624"/>
                </a:xfrm>
              </p:grpSpPr>
              <p:sp>
                <p:nvSpPr>
                  <p:cNvPr id="166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7" name="Freeform 191"/>
                  <p:cNvSpPr>
                    <a:spLocks/>
                  </p:cNvSpPr>
                  <p:nvPr/>
                </p:nvSpPr>
                <p:spPr bwMode="auto">
                  <a:xfrm>
                    <a:off x="3941859" y="1326732"/>
                    <a:ext cx="219021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1" name="Gruppe 147"/>
                <p:cNvGrpSpPr>
                  <a:grpSpLocks/>
                </p:cNvGrpSpPr>
                <p:nvPr/>
              </p:nvGrpSpPr>
              <p:grpSpPr bwMode="auto">
                <a:xfrm>
                  <a:off x="3066152" y="1309160"/>
                  <a:ext cx="241171" cy="428624"/>
                  <a:chOff x="3999282" y="1326094"/>
                  <a:chExt cx="241171" cy="428624"/>
                </a:xfrm>
              </p:grpSpPr>
              <p:sp>
                <p:nvSpPr>
                  <p:cNvPr id="164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5" name="Freeform 191"/>
                  <p:cNvSpPr>
                    <a:spLocks/>
                  </p:cNvSpPr>
                  <p:nvPr/>
                </p:nvSpPr>
                <p:spPr bwMode="auto">
                  <a:xfrm>
                    <a:off x="3968300" y="1326732"/>
                    <a:ext cx="213147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2" name="Gruppe 150"/>
                <p:cNvGrpSpPr>
                  <a:grpSpLocks/>
                </p:cNvGrpSpPr>
                <p:nvPr/>
              </p:nvGrpSpPr>
              <p:grpSpPr bwMode="auto">
                <a:xfrm>
                  <a:off x="2894794" y="1309160"/>
                  <a:ext cx="241171" cy="428624"/>
                  <a:chOff x="4000380" y="1326094"/>
                  <a:chExt cx="241171" cy="428624"/>
                </a:xfrm>
              </p:grpSpPr>
              <p:sp>
                <p:nvSpPr>
                  <p:cNvPr id="162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3" name="Freeform 191"/>
                  <p:cNvSpPr>
                    <a:spLocks/>
                  </p:cNvSpPr>
                  <p:nvPr/>
                </p:nvSpPr>
                <p:spPr bwMode="auto">
                  <a:xfrm>
                    <a:off x="3967889" y="1326732"/>
                    <a:ext cx="217343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3" name="Gruppe 153"/>
                <p:cNvGrpSpPr>
                  <a:grpSpLocks/>
                </p:cNvGrpSpPr>
                <p:nvPr/>
              </p:nvGrpSpPr>
              <p:grpSpPr bwMode="auto">
                <a:xfrm>
                  <a:off x="2721850" y="1309160"/>
                  <a:ext cx="241171" cy="428624"/>
                  <a:chOff x="3999892" y="1326094"/>
                  <a:chExt cx="241171" cy="428624"/>
                </a:xfrm>
              </p:grpSpPr>
              <p:sp>
                <p:nvSpPr>
                  <p:cNvPr id="160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61" name="Freeform 191"/>
                  <p:cNvSpPr>
                    <a:spLocks/>
                  </p:cNvSpPr>
                  <p:nvPr/>
                </p:nvSpPr>
                <p:spPr bwMode="auto">
                  <a:xfrm>
                    <a:off x="3940625" y="1326732"/>
                    <a:ext cx="260979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4" name="Gruppe 156"/>
                <p:cNvGrpSpPr>
                  <a:grpSpLocks/>
                </p:cNvGrpSpPr>
                <p:nvPr/>
              </p:nvGrpSpPr>
              <p:grpSpPr bwMode="auto">
                <a:xfrm>
                  <a:off x="2550491" y="1309160"/>
                  <a:ext cx="241171" cy="428624"/>
                  <a:chOff x="4000989" y="1326094"/>
                  <a:chExt cx="241171" cy="428624"/>
                </a:xfrm>
              </p:grpSpPr>
              <p:sp>
                <p:nvSpPr>
                  <p:cNvPr id="158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59" name="Freeform 191"/>
                  <p:cNvSpPr>
                    <a:spLocks/>
                  </p:cNvSpPr>
                  <p:nvPr/>
                </p:nvSpPr>
                <p:spPr bwMode="auto">
                  <a:xfrm>
                    <a:off x="3937695" y="1326732"/>
                    <a:ext cx="264337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  <p:grpSp>
              <p:nvGrpSpPr>
                <p:cNvPr id="4135" name="Gruppe 159"/>
                <p:cNvGrpSpPr>
                  <a:grpSpLocks/>
                </p:cNvGrpSpPr>
                <p:nvPr/>
              </p:nvGrpSpPr>
              <p:grpSpPr bwMode="auto">
                <a:xfrm>
                  <a:off x="2377546" y="1309160"/>
                  <a:ext cx="241171" cy="428624"/>
                  <a:chOff x="4000500" y="1326094"/>
                  <a:chExt cx="241171" cy="428624"/>
                </a:xfrm>
              </p:grpSpPr>
              <p:sp>
                <p:nvSpPr>
                  <p:cNvPr id="155" name="Freeform 149"/>
                  <p:cNvSpPr>
                    <a:spLocks/>
                  </p:cNvSpPr>
                  <p:nvPr/>
                </p:nvSpPr>
                <p:spPr bwMode="auto">
                  <a:xfrm>
                    <a:off x="4114800" y="1667406"/>
                    <a:ext cx="88900" cy="87312"/>
                  </a:xfrm>
                  <a:custGeom>
                    <a:avLst/>
                    <a:gdLst/>
                    <a:ahLst/>
                    <a:cxnLst>
                      <a:cxn ang="0">
                        <a:pos x="59" y="110"/>
                      </a:cxn>
                      <a:cxn ang="0">
                        <a:pos x="68" y="106"/>
                      </a:cxn>
                      <a:cxn ang="0">
                        <a:pos x="78" y="102"/>
                      </a:cxn>
                      <a:cxn ang="0">
                        <a:pos x="87" y="97"/>
                      </a:cxn>
                      <a:cxn ang="0">
                        <a:pos x="95" y="89"/>
                      </a:cxn>
                      <a:cxn ang="0">
                        <a:pos x="101" y="81"/>
                      </a:cxn>
                      <a:cxn ang="0">
                        <a:pos x="106" y="72"/>
                      </a:cxn>
                      <a:cxn ang="0">
                        <a:pos x="108" y="62"/>
                      </a:cxn>
                      <a:cxn ang="0">
                        <a:pos x="108" y="51"/>
                      </a:cxn>
                      <a:cxn ang="0">
                        <a:pos x="106" y="38"/>
                      </a:cxn>
                      <a:cxn ang="0">
                        <a:pos x="101" y="28"/>
                      </a:cxn>
                      <a:cxn ang="0">
                        <a:pos x="95" y="21"/>
                      </a:cxn>
                      <a:cxn ang="0">
                        <a:pos x="87" y="11"/>
                      </a:cxn>
                      <a:cxn ang="0">
                        <a:pos x="78" y="5"/>
                      </a:cxn>
                      <a:cxn ang="0">
                        <a:pos x="68" y="2"/>
                      </a:cxn>
                      <a:cxn ang="0">
                        <a:pos x="59" y="0"/>
                      </a:cxn>
                      <a:cxn ang="0">
                        <a:pos x="47" y="0"/>
                      </a:cxn>
                      <a:cxn ang="0">
                        <a:pos x="36" y="2"/>
                      </a:cxn>
                      <a:cxn ang="0">
                        <a:pos x="26" y="5"/>
                      </a:cxn>
                      <a:cxn ang="0">
                        <a:pos x="19" y="11"/>
                      </a:cxn>
                      <a:cxn ang="0">
                        <a:pos x="11" y="21"/>
                      </a:cxn>
                      <a:cxn ang="0">
                        <a:pos x="5" y="28"/>
                      </a:cxn>
                      <a:cxn ang="0">
                        <a:pos x="2" y="38"/>
                      </a:cxn>
                      <a:cxn ang="0">
                        <a:pos x="0" y="51"/>
                      </a:cxn>
                      <a:cxn ang="0">
                        <a:pos x="0" y="62"/>
                      </a:cxn>
                      <a:cxn ang="0">
                        <a:pos x="2" y="72"/>
                      </a:cxn>
                      <a:cxn ang="0">
                        <a:pos x="5" y="81"/>
                      </a:cxn>
                      <a:cxn ang="0">
                        <a:pos x="11" y="89"/>
                      </a:cxn>
                      <a:cxn ang="0">
                        <a:pos x="19" y="97"/>
                      </a:cxn>
                      <a:cxn ang="0">
                        <a:pos x="26" y="102"/>
                      </a:cxn>
                      <a:cxn ang="0">
                        <a:pos x="36" y="106"/>
                      </a:cxn>
                      <a:cxn ang="0">
                        <a:pos x="47" y="110"/>
                      </a:cxn>
                      <a:cxn ang="0">
                        <a:pos x="53" y="110"/>
                      </a:cxn>
                    </a:cxnLst>
                    <a:rect l="0" t="0" r="r" b="b"/>
                    <a:pathLst>
                      <a:path w="110" h="110">
                        <a:moveTo>
                          <a:pt x="53" y="110"/>
                        </a:moveTo>
                        <a:lnTo>
                          <a:pt x="59" y="110"/>
                        </a:lnTo>
                        <a:lnTo>
                          <a:pt x="63" y="108"/>
                        </a:lnTo>
                        <a:lnTo>
                          <a:pt x="68" y="106"/>
                        </a:lnTo>
                        <a:lnTo>
                          <a:pt x="74" y="104"/>
                        </a:lnTo>
                        <a:lnTo>
                          <a:pt x="78" y="102"/>
                        </a:lnTo>
                        <a:lnTo>
                          <a:pt x="83" y="100"/>
                        </a:lnTo>
                        <a:lnTo>
                          <a:pt x="87" y="97"/>
                        </a:lnTo>
                        <a:lnTo>
                          <a:pt x="91" y="93"/>
                        </a:lnTo>
                        <a:lnTo>
                          <a:pt x="95" y="89"/>
                        </a:lnTo>
                        <a:lnTo>
                          <a:pt x="99" y="85"/>
                        </a:lnTo>
                        <a:lnTo>
                          <a:pt x="101" y="81"/>
                        </a:lnTo>
                        <a:lnTo>
                          <a:pt x="104" y="76"/>
                        </a:lnTo>
                        <a:lnTo>
                          <a:pt x="106" y="72"/>
                        </a:lnTo>
                        <a:lnTo>
                          <a:pt x="108" y="66"/>
                        </a:lnTo>
                        <a:lnTo>
                          <a:pt x="108" y="62"/>
                        </a:lnTo>
                        <a:lnTo>
                          <a:pt x="110" y="57"/>
                        </a:lnTo>
                        <a:lnTo>
                          <a:pt x="108" y="51"/>
                        </a:lnTo>
                        <a:lnTo>
                          <a:pt x="108" y="43"/>
                        </a:lnTo>
                        <a:lnTo>
                          <a:pt x="106" y="38"/>
                        </a:lnTo>
                        <a:lnTo>
                          <a:pt x="104" y="34"/>
                        </a:lnTo>
                        <a:lnTo>
                          <a:pt x="101" y="28"/>
                        </a:lnTo>
                        <a:lnTo>
                          <a:pt x="99" y="24"/>
                        </a:lnTo>
                        <a:lnTo>
                          <a:pt x="95" y="21"/>
                        </a:lnTo>
                        <a:lnTo>
                          <a:pt x="91" y="17"/>
                        </a:lnTo>
                        <a:lnTo>
                          <a:pt x="87" y="11"/>
                        </a:lnTo>
                        <a:lnTo>
                          <a:pt x="83" y="9"/>
                        </a:lnTo>
                        <a:lnTo>
                          <a:pt x="78" y="5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3" y="2"/>
                        </a:lnTo>
                        <a:lnTo>
                          <a:pt x="59" y="0"/>
                        </a:lnTo>
                        <a:lnTo>
                          <a:pt x="53" y="0"/>
                        </a:lnTo>
                        <a:lnTo>
                          <a:pt x="47" y="0"/>
                        </a:lnTo>
                        <a:lnTo>
                          <a:pt x="42" y="2"/>
                        </a:lnTo>
                        <a:lnTo>
                          <a:pt x="36" y="2"/>
                        </a:lnTo>
                        <a:lnTo>
                          <a:pt x="32" y="4"/>
                        </a:lnTo>
                        <a:lnTo>
                          <a:pt x="26" y="5"/>
                        </a:lnTo>
                        <a:lnTo>
                          <a:pt x="23" y="9"/>
                        </a:lnTo>
                        <a:lnTo>
                          <a:pt x="19" y="11"/>
                        </a:lnTo>
                        <a:lnTo>
                          <a:pt x="15" y="17"/>
                        </a:lnTo>
                        <a:lnTo>
                          <a:pt x="11" y="21"/>
                        </a:lnTo>
                        <a:lnTo>
                          <a:pt x="9" y="24"/>
                        </a:lnTo>
                        <a:lnTo>
                          <a:pt x="5" y="28"/>
                        </a:lnTo>
                        <a:lnTo>
                          <a:pt x="4" y="34"/>
                        </a:lnTo>
                        <a:lnTo>
                          <a:pt x="2" y="38"/>
                        </a:lnTo>
                        <a:lnTo>
                          <a:pt x="2" y="43"/>
                        </a:lnTo>
                        <a:lnTo>
                          <a:pt x="0" y="51"/>
                        </a:lnTo>
                        <a:lnTo>
                          <a:pt x="0" y="57"/>
                        </a:lnTo>
                        <a:lnTo>
                          <a:pt x="0" y="62"/>
                        </a:lnTo>
                        <a:lnTo>
                          <a:pt x="2" y="66"/>
                        </a:lnTo>
                        <a:lnTo>
                          <a:pt x="2" y="72"/>
                        </a:lnTo>
                        <a:lnTo>
                          <a:pt x="4" y="76"/>
                        </a:lnTo>
                        <a:lnTo>
                          <a:pt x="5" y="81"/>
                        </a:lnTo>
                        <a:lnTo>
                          <a:pt x="9" y="85"/>
                        </a:lnTo>
                        <a:lnTo>
                          <a:pt x="11" y="89"/>
                        </a:lnTo>
                        <a:lnTo>
                          <a:pt x="15" y="93"/>
                        </a:lnTo>
                        <a:lnTo>
                          <a:pt x="19" y="97"/>
                        </a:lnTo>
                        <a:lnTo>
                          <a:pt x="23" y="100"/>
                        </a:lnTo>
                        <a:lnTo>
                          <a:pt x="26" y="102"/>
                        </a:lnTo>
                        <a:lnTo>
                          <a:pt x="32" y="104"/>
                        </a:lnTo>
                        <a:lnTo>
                          <a:pt x="36" y="106"/>
                        </a:lnTo>
                        <a:lnTo>
                          <a:pt x="42" y="108"/>
                        </a:lnTo>
                        <a:lnTo>
                          <a:pt x="47" y="110"/>
                        </a:lnTo>
                        <a:lnTo>
                          <a:pt x="53" y="110"/>
                        </a:lnTo>
                        <a:lnTo>
                          <a:pt x="53" y="11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ysClr val="windowText" lastClr="000000">
                          <a:alpha val="62000"/>
                        </a:sysClr>
                      </a:gs>
                      <a:gs pos="7001">
                        <a:sysClr val="windowText" lastClr="000000"/>
                      </a:gs>
                      <a:gs pos="32001">
                        <a:sysClr val="windowText" lastClr="000000">
                          <a:alpha val="89000"/>
                        </a:sysClr>
                      </a:gs>
                      <a:gs pos="85000">
                        <a:sysClr val="windowText" lastClr="000000">
                          <a:lumMod val="50000"/>
                          <a:lumOff val="50000"/>
                          <a:alpha val="69000"/>
                        </a:sysClr>
                      </a:gs>
                      <a:gs pos="85001">
                        <a:sysClr val="windowText" lastClr="000000"/>
                      </a:gs>
                      <a:gs pos="100000">
                        <a:sysClr val="windowText" lastClr="000000"/>
                      </a:gs>
                    </a:gsLst>
                    <a:lin ang="16200000" scaled="0"/>
                  </a:gradFill>
                  <a:ln w="25400" cap="flat" cmpd="sng" algn="ctr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  <p:sp>
                <p:nvSpPr>
                  <p:cNvPr id="157" name="Freeform 191"/>
                  <p:cNvSpPr>
                    <a:spLocks/>
                  </p:cNvSpPr>
                  <p:nvPr/>
                </p:nvSpPr>
                <p:spPr bwMode="auto">
                  <a:xfrm>
                    <a:off x="3949872" y="1326732"/>
                    <a:ext cx="245036" cy="402937"/>
                  </a:xfrm>
                  <a:custGeom>
                    <a:avLst/>
                    <a:gdLst>
                      <a:gd name="T0" fmla="*/ 240 w 278"/>
                      <a:gd name="T1" fmla="*/ 226 h 268"/>
                      <a:gd name="T2" fmla="*/ 253 w 278"/>
                      <a:gd name="T3" fmla="*/ 207 h 268"/>
                      <a:gd name="T4" fmla="*/ 266 w 278"/>
                      <a:gd name="T5" fmla="*/ 181 h 268"/>
                      <a:gd name="T6" fmla="*/ 274 w 278"/>
                      <a:gd name="T7" fmla="*/ 162 h 268"/>
                      <a:gd name="T8" fmla="*/ 278 w 278"/>
                      <a:gd name="T9" fmla="*/ 143 h 268"/>
                      <a:gd name="T10" fmla="*/ 278 w 278"/>
                      <a:gd name="T11" fmla="*/ 125 h 268"/>
                      <a:gd name="T12" fmla="*/ 274 w 278"/>
                      <a:gd name="T13" fmla="*/ 106 h 268"/>
                      <a:gd name="T14" fmla="*/ 268 w 278"/>
                      <a:gd name="T15" fmla="*/ 87 h 268"/>
                      <a:gd name="T16" fmla="*/ 257 w 278"/>
                      <a:gd name="T17" fmla="*/ 67 h 268"/>
                      <a:gd name="T18" fmla="*/ 242 w 278"/>
                      <a:gd name="T19" fmla="*/ 48 h 268"/>
                      <a:gd name="T20" fmla="*/ 219 w 278"/>
                      <a:gd name="T21" fmla="*/ 29 h 268"/>
                      <a:gd name="T22" fmla="*/ 190 w 278"/>
                      <a:gd name="T23" fmla="*/ 11 h 268"/>
                      <a:gd name="T24" fmla="*/ 177 w 278"/>
                      <a:gd name="T25" fmla="*/ 6 h 268"/>
                      <a:gd name="T26" fmla="*/ 158 w 278"/>
                      <a:gd name="T27" fmla="*/ 4 h 268"/>
                      <a:gd name="T28" fmla="*/ 133 w 278"/>
                      <a:gd name="T29" fmla="*/ 0 h 268"/>
                      <a:gd name="T30" fmla="*/ 116 w 278"/>
                      <a:gd name="T31" fmla="*/ 2 h 268"/>
                      <a:gd name="T32" fmla="*/ 99 w 278"/>
                      <a:gd name="T33" fmla="*/ 4 h 268"/>
                      <a:gd name="T34" fmla="*/ 82 w 278"/>
                      <a:gd name="T35" fmla="*/ 8 h 268"/>
                      <a:gd name="T36" fmla="*/ 63 w 278"/>
                      <a:gd name="T37" fmla="*/ 13 h 268"/>
                      <a:gd name="T38" fmla="*/ 46 w 278"/>
                      <a:gd name="T39" fmla="*/ 23 h 268"/>
                      <a:gd name="T40" fmla="*/ 31 w 278"/>
                      <a:gd name="T41" fmla="*/ 36 h 268"/>
                      <a:gd name="T42" fmla="*/ 19 w 278"/>
                      <a:gd name="T43" fmla="*/ 53 h 268"/>
                      <a:gd name="T44" fmla="*/ 10 w 278"/>
                      <a:gd name="T45" fmla="*/ 72 h 268"/>
                      <a:gd name="T46" fmla="*/ 2 w 278"/>
                      <a:gd name="T47" fmla="*/ 97 h 268"/>
                      <a:gd name="T48" fmla="*/ 0 w 278"/>
                      <a:gd name="T49" fmla="*/ 127 h 268"/>
                      <a:gd name="T50" fmla="*/ 31 w 278"/>
                      <a:gd name="T51" fmla="*/ 152 h 268"/>
                      <a:gd name="T52" fmla="*/ 32 w 278"/>
                      <a:gd name="T53" fmla="*/ 137 h 268"/>
                      <a:gd name="T54" fmla="*/ 40 w 278"/>
                      <a:gd name="T55" fmla="*/ 118 h 268"/>
                      <a:gd name="T56" fmla="*/ 51 w 278"/>
                      <a:gd name="T57" fmla="*/ 95 h 268"/>
                      <a:gd name="T58" fmla="*/ 67 w 278"/>
                      <a:gd name="T59" fmla="*/ 70 h 268"/>
                      <a:gd name="T60" fmla="*/ 89 w 278"/>
                      <a:gd name="T61" fmla="*/ 51 h 268"/>
                      <a:gd name="T62" fmla="*/ 109 w 278"/>
                      <a:gd name="T63" fmla="*/ 42 h 268"/>
                      <a:gd name="T64" fmla="*/ 126 w 278"/>
                      <a:gd name="T65" fmla="*/ 38 h 268"/>
                      <a:gd name="T66" fmla="*/ 143 w 278"/>
                      <a:gd name="T67" fmla="*/ 38 h 268"/>
                      <a:gd name="T68" fmla="*/ 164 w 278"/>
                      <a:gd name="T69" fmla="*/ 42 h 268"/>
                      <a:gd name="T70" fmla="*/ 185 w 278"/>
                      <a:gd name="T71" fmla="*/ 49 h 268"/>
                      <a:gd name="T72" fmla="*/ 202 w 278"/>
                      <a:gd name="T73" fmla="*/ 59 h 268"/>
                      <a:gd name="T74" fmla="*/ 219 w 278"/>
                      <a:gd name="T75" fmla="*/ 78 h 268"/>
                      <a:gd name="T76" fmla="*/ 232 w 278"/>
                      <a:gd name="T77" fmla="*/ 106 h 268"/>
                      <a:gd name="T78" fmla="*/ 234 w 278"/>
                      <a:gd name="T79" fmla="*/ 127 h 268"/>
                      <a:gd name="T80" fmla="*/ 232 w 278"/>
                      <a:gd name="T81" fmla="*/ 143 h 268"/>
                      <a:gd name="T82" fmla="*/ 226 w 278"/>
                      <a:gd name="T83" fmla="*/ 165 h 268"/>
                      <a:gd name="T84" fmla="*/ 213 w 278"/>
                      <a:gd name="T85" fmla="*/ 194 h 268"/>
                      <a:gd name="T86" fmla="*/ 196 w 278"/>
                      <a:gd name="T87" fmla="*/ 219 h 268"/>
                      <a:gd name="T88" fmla="*/ 177 w 278"/>
                      <a:gd name="T89" fmla="*/ 236 h 268"/>
                      <a:gd name="T90" fmla="*/ 169 w 278"/>
                      <a:gd name="T91" fmla="*/ 251 h 268"/>
                      <a:gd name="T92" fmla="*/ 177 w 278"/>
                      <a:gd name="T93" fmla="*/ 264 h 268"/>
                      <a:gd name="T94" fmla="*/ 196 w 278"/>
                      <a:gd name="T95" fmla="*/ 264 h 268"/>
                      <a:gd name="T96" fmla="*/ 211 w 278"/>
                      <a:gd name="T97" fmla="*/ 255 h 268"/>
                      <a:gd name="T98" fmla="*/ 232 w 278"/>
                      <a:gd name="T99" fmla="*/ 238 h 268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278"/>
                      <a:gd name="T151" fmla="*/ 0 h 268"/>
                      <a:gd name="T152" fmla="*/ 278 w 278"/>
                      <a:gd name="T153" fmla="*/ 268 h 268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1"/>
                      </a:gs>
                      <a:gs pos="53000">
                        <a:schemeClr val="tx1">
                          <a:lumMod val="85000"/>
                          <a:lumOff val="15000"/>
                        </a:schemeClr>
                      </a:gs>
                      <a:gs pos="83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0" scaled="1"/>
                  </a:gradFill>
                  <a:ln w="3175">
                    <a:noFill/>
                    <a:miter lim="800000"/>
                    <a:headEnd/>
                    <a:tailEnd/>
                  </a:ln>
                  <a:effectLst>
                    <a:outerShdw blurRad="63500" dist="38100" dir="2700000" algn="tl" rotWithShape="0">
                      <a:srgbClr val="000000">
                        <a:alpha val="39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solidFill>
                        <a:srgbClr val="FFFFFF"/>
                      </a:solidFill>
                      <a:latin typeface="Calibri" pitchFamily="-105" charset="0"/>
                    </a:endParaRPr>
                  </a:p>
                </p:txBody>
              </p:sp>
            </p:grpSp>
          </p:grpSp>
        </p:grpSp>
      </p:grpSp>
      <p:pic>
        <p:nvPicPr>
          <p:cNvPr id="4111" name="Picture 13" descr="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8" y="5643563"/>
            <a:ext cx="1368425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" name="Picture 12" descr="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50" y="5332413"/>
            <a:ext cx="1477963" cy="143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Picture 12" descr="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100013"/>
            <a:ext cx="1193800" cy="115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" name="Picture 13" descr="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4100" y="117475"/>
            <a:ext cx="942975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" name="Picture 8" descr="000o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" name="Picture 9" descr="000o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" name="Picture 10" descr="000o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8" name="Picture 11" descr="000o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9" name="AutoShape 151" descr="Kết quả hình ảnh cho rong rắn lên mấy"/>
          <p:cNvSpPr>
            <a:spLocks noChangeAspect="1" noChangeArrowheads="1"/>
          </p:cNvSpPr>
          <p:nvPr/>
        </p:nvSpPr>
        <p:spPr bwMode="auto">
          <a:xfrm>
            <a:off x="5449888" y="-144463"/>
            <a:ext cx="366712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pic>
        <p:nvPicPr>
          <p:cNvPr id="4120" name="Picture 7" descr="D:\GIÁO ÁN 1 2020-2021\HÌNH SOẠN GIÁO ÁN\Nhạc cụ\Trống con - Copy (4).jpg"/>
          <p:cNvPicPr>
            <a:picLocks noChangeAspect="1" noChangeArrowheads="1"/>
          </p:cNvPicPr>
          <p:nvPr/>
        </p:nvPicPr>
        <p:blipFill>
          <a:blip r:embed="rId12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088" y="1857375"/>
            <a:ext cx="7572375" cy="364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9"/>
                </p:tgtEl>
              </p:cMediaNode>
            </p:audio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308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Text Box 9"/>
          <p:cNvSpPr txBox="1">
            <a:spLocks noChangeArrowheads="1"/>
          </p:cNvSpPr>
          <p:nvPr/>
        </p:nvSpPr>
        <p:spPr bwMode="auto">
          <a:xfrm>
            <a:off x="3414713" y="1106488"/>
            <a:ext cx="400050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1713CB"/>
                </a:solidFill>
                <a:cs typeface="Times New Roman" panose="02020603050405020304" pitchFamily="18" charset="0"/>
              </a:rPr>
              <a:t>Ôn tập Đọc nhạc</a:t>
            </a:r>
            <a:endParaRPr lang="en-US" altLang="en-US" sz="4400" b="1">
              <a:solidFill>
                <a:srgbClr val="1713CB"/>
              </a:solidFill>
              <a:cs typeface="Times New Roman" panose="02020603050405020304" pitchFamily="18" charset="0"/>
            </a:endParaRPr>
          </a:p>
        </p:txBody>
      </p:sp>
      <p:sp>
        <p:nvSpPr>
          <p:cNvPr id="5128" name="Text Box 10"/>
          <p:cNvSpPr txBox="1">
            <a:spLocks noChangeArrowheads="1"/>
          </p:cNvSpPr>
          <p:nvPr/>
        </p:nvSpPr>
        <p:spPr bwMode="auto">
          <a:xfrm>
            <a:off x="2414588" y="1774825"/>
            <a:ext cx="5929312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500" b="1">
                <a:solidFill>
                  <a:srgbClr val="FF0000"/>
                </a:solidFill>
              </a:rPr>
              <a:t>BAN NHẠC ĐÔ – RÊ - MI</a:t>
            </a:r>
          </a:p>
        </p:txBody>
      </p:sp>
      <p:pic>
        <p:nvPicPr>
          <p:cNvPr id="5129" name="Picture 7" descr="D:\GIÁO ÁN 1 2020-2021\HÌNH SOẠN GIÁO ÁN\Nhạc cụ\Trống con - Copy (4).jpg"/>
          <p:cNvPicPr>
            <a:picLocks noChangeAspect="1" noChangeArrowheads="1"/>
          </p:cNvPicPr>
          <p:nvPr/>
        </p:nvPicPr>
        <p:blipFill>
          <a:blip r:embed="rId4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338" y="2428875"/>
            <a:ext cx="7715250" cy="314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8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9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10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1" descr="000o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Text Box 10"/>
          <p:cNvSpPr txBox="1">
            <a:spLocks noChangeArrowheads="1"/>
          </p:cNvSpPr>
          <p:nvPr/>
        </p:nvSpPr>
        <p:spPr bwMode="auto">
          <a:xfrm>
            <a:off x="414338" y="157163"/>
            <a:ext cx="428625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FFFF00"/>
                </a:solidFill>
              </a:rPr>
              <a:t>BAN NHẠC ĐÔ-RÊ-MI</a:t>
            </a:r>
          </a:p>
        </p:txBody>
      </p:sp>
      <p:pic>
        <p:nvPicPr>
          <p:cNvPr id="6153" name="Picture 13" descr="D:\GIÁO ÁN 1 2020-2021\HÌNH SOẠN GIÁO ÁN\Đọc nhạc\BAN NHẠC ĐRM\Ban nhạc Đô Rê Mi.jpg"/>
          <p:cNvPicPr>
            <a:picLocks noChangeAspect="1" noChangeArrowheads="1"/>
          </p:cNvPicPr>
          <p:nvPr/>
        </p:nvPicPr>
        <p:blipFill>
          <a:blip r:embed="rId5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1143000"/>
            <a:ext cx="9929812" cy="421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EC4D5EC-D571-4271-AE51-A4E47717D515}"/>
              </a:ext>
            </a:extLst>
          </p:cNvPr>
          <p:cNvSpPr/>
          <p:nvPr/>
        </p:nvSpPr>
        <p:spPr>
          <a:xfrm>
            <a:off x="8428831" y="254794"/>
            <a:ext cx="1600200" cy="3810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BAN NHẠC ĐÔ RÊ M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0" descr="Kết quả hình ảnh cho nền powerpoint đẹp"/>
          <p:cNvPicPr>
            <a:picLocks noChangeAspect="1" noChangeArrowheads="1"/>
          </p:cNvPicPr>
          <p:nvPr/>
        </p:nvPicPr>
        <p:blipFill>
          <a:blip r:embed="rId2">
            <a:lum bright="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6" b="4849"/>
          <a:stretch>
            <a:fillRect/>
          </a:stretch>
        </p:blipFill>
        <p:spPr bwMode="auto">
          <a:xfrm>
            <a:off x="-19050" y="0"/>
            <a:ext cx="10991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414463" y="2286000"/>
            <a:ext cx="8366125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500" b="1">
                <a:solidFill>
                  <a:srgbClr val="0000FF"/>
                </a:solidFill>
                <a:cs typeface="Times New Roman" panose="02020603050405020304" pitchFamily="18" charset="0"/>
              </a:rPr>
              <a:t>ĐỌC NHẠC </a:t>
            </a:r>
          </a:p>
          <a:p>
            <a:pPr eaLnBrk="1" hangingPunct="1"/>
            <a:r>
              <a:rPr lang="en-US" altLang="en-US" sz="5500" b="1">
                <a:solidFill>
                  <a:srgbClr val="0000FF"/>
                </a:solidFill>
                <a:cs typeface="Times New Roman" panose="02020603050405020304" pitchFamily="18" charset="0"/>
              </a:rPr>
              <a:t>THEO KÍ HIỆU BÀN TAY</a:t>
            </a:r>
          </a:p>
        </p:txBody>
      </p:sp>
      <p:pic>
        <p:nvPicPr>
          <p:cNvPr id="7172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9" descr="D:\GIÁO ÁN 1 2020-2021\HÌNH SOẠN GIÁO ÁN\Đọc nhạc\BAN NHẠC ĐRM\Picture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70" b="21353"/>
          <a:stretch>
            <a:fillRect/>
          </a:stretch>
        </p:blipFill>
        <p:spPr bwMode="auto">
          <a:xfrm>
            <a:off x="166688" y="857250"/>
            <a:ext cx="10677525" cy="490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8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9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10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11" descr="000o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10" descr="D:\GIÁO ÁN 1 2020-2021\HÌNH SOẠN GIÁO ÁN\Đọc nhạc\BAN NHẠC ĐRM\Picture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3" y="2960688"/>
            <a:ext cx="722312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10" descr="D:\GIÁO ÁN 1 2020-2021\HÌNH SOẠN GIÁO ÁN\Đọc nhạc\BAN NHẠC ĐRM\Picture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5643563"/>
            <a:ext cx="722313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10" descr="D:\GIÁO ÁN 1 2020-2021\HÌNH SOẠN GIÁO ÁN\Đọc nhạc\BAN NHẠC ĐRM\Picture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4625" y="5589588"/>
            <a:ext cx="722313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10" descr="D:\GIÁO ÁN 1 2020-2021\HÌNH SOẠN GIÁO ÁN\Đọc nhạc\BAN NHẠC ĐRM\Picture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5643563"/>
            <a:ext cx="722312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0" descr="D:\GIÁO ÁN 1 2020-2021\HÌNH SOẠN GIÁO ÁN\Đọc nhạc\BAN NHẠC ĐRM\Picture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928938"/>
            <a:ext cx="722312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8" t="31725" r="64095" b="51193"/>
          <a:stretch>
            <a:fillRect/>
          </a:stretch>
        </p:blipFill>
        <p:spPr bwMode="auto">
          <a:xfrm>
            <a:off x="3175000" y="3040063"/>
            <a:ext cx="714375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5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8" t="31725" r="64095" b="51193"/>
          <a:stretch>
            <a:fillRect/>
          </a:stretch>
        </p:blipFill>
        <p:spPr bwMode="auto">
          <a:xfrm>
            <a:off x="7929563" y="3000375"/>
            <a:ext cx="714375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6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8" t="31725" r="64095" b="51193"/>
          <a:stretch>
            <a:fillRect/>
          </a:stretch>
        </p:blipFill>
        <p:spPr bwMode="auto">
          <a:xfrm>
            <a:off x="5643563" y="5715000"/>
            <a:ext cx="714375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8" t="31725" r="64095" b="51193"/>
          <a:stretch>
            <a:fillRect/>
          </a:stretch>
        </p:blipFill>
        <p:spPr bwMode="auto">
          <a:xfrm>
            <a:off x="2786063" y="5705475"/>
            <a:ext cx="714375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8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8" t="31725" r="47670" b="51193"/>
          <a:stretch>
            <a:fillRect/>
          </a:stretch>
        </p:blipFill>
        <p:spPr bwMode="auto">
          <a:xfrm>
            <a:off x="5214938" y="2995613"/>
            <a:ext cx="928687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9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8" t="31725" r="47670" b="51193"/>
          <a:stretch>
            <a:fillRect/>
          </a:stretch>
        </p:blipFill>
        <p:spPr bwMode="auto">
          <a:xfrm>
            <a:off x="9644063" y="3000375"/>
            <a:ext cx="928687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0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8" t="31725" r="47670" b="51193"/>
          <a:stretch>
            <a:fillRect/>
          </a:stretch>
        </p:blipFill>
        <p:spPr bwMode="auto">
          <a:xfrm>
            <a:off x="4286250" y="5705475"/>
            <a:ext cx="928688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11" name="Text Box 10"/>
          <p:cNvSpPr txBox="1">
            <a:spLocks noChangeArrowheads="1"/>
          </p:cNvSpPr>
          <p:nvPr/>
        </p:nvSpPr>
        <p:spPr bwMode="auto">
          <a:xfrm>
            <a:off x="2486025" y="274638"/>
            <a:ext cx="5929313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 b="1" dirty="0">
                <a:solidFill>
                  <a:srgbClr val="FF0000"/>
                </a:solidFill>
              </a:rPr>
              <a:t>BAN NHẠC ĐÔ – RÊ - MI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87CF494-8D8E-4C0B-8968-CA4812CCAD24}"/>
              </a:ext>
            </a:extLst>
          </p:cNvPr>
          <p:cNvSpPr/>
          <p:nvPr/>
        </p:nvSpPr>
        <p:spPr>
          <a:xfrm>
            <a:off x="9050394" y="277813"/>
            <a:ext cx="1600200" cy="390939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 BAN NHẠC ĐÔ RÊ M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 Media 1" title="ĐỌC NHẠC BÀI SỐ 2 LỚP 1 THEO KÍ HIỆU BÀN TAY">
            <a:hlinkClick r:id="" action="ppaction://media"/>
            <a:extLst>
              <a:ext uri="{FF2B5EF4-FFF2-40B4-BE49-F238E27FC236}">
                <a16:creationId xmlns:a16="http://schemas.microsoft.com/office/drawing/2014/main" id="{F20D05C3-9CDC-4718-A218-2969774A261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930560435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6998</TotalTime>
  <Words>209</Words>
  <Application>Microsoft Office PowerPoint</Application>
  <PresentationFormat>Custom</PresentationFormat>
  <Paragraphs>46</Paragraphs>
  <Slides>22</Slides>
  <Notes>2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606</cp:revision>
  <dcterms:created xsi:type="dcterms:W3CDTF">2010-04-30T18:19:48Z</dcterms:created>
  <dcterms:modified xsi:type="dcterms:W3CDTF">2022-12-21T10:35:10Z</dcterms:modified>
</cp:coreProperties>
</file>