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4"/>
  </p:notesMasterIdLst>
  <p:sldIdLst>
    <p:sldId id="285" r:id="rId2"/>
    <p:sldId id="291" r:id="rId3"/>
    <p:sldId id="299" r:id="rId4"/>
    <p:sldId id="480" r:id="rId5"/>
    <p:sldId id="419" r:id="rId6"/>
    <p:sldId id="505" r:id="rId7"/>
    <p:sldId id="507" r:id="rId8"/>
    <p:sldId id="508" r:id="rId9"/>
    <p:sldId id="506" r:id="rId10"/>
    <p:sldId id="518" r:id="rId11"/>
    <p:sldId id="519" r:id="rId12"/>
    <p:sldId id="511" r:id="rId13"/>
    <p:sldId id="512" r:id="rId14"/>
    <p:sldId id="513" r:id="rId15"/>
    <p:sldId id="514" r:id="rId16"/>
    <p:sldId id="451" r:id="rId17"/>
    <p:sldId id="487" r:id="rId18"/>
    <p:sldId id="515" r:id="rId19"/>
    <p:sldId id="516" r:id="rId20"/>
    <p:sldId id="520" r:id="rId21"/>
    <p:sldId id="492" r:id="rId22"/>
    <p:sldId id="521" r:id="rId23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FFFF00"/>
    <a:srgbClr val="66FF66"/>
    <a:srgbClr val="CCFFFF"/>
    <a:srgbClr val="FFFFCC"/>
    <a:srgbClr val="FBF4D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24" autoAdjust="0"/>
  </p:normalViewPr>
  <p:slideViewPr>
    <p:cSldViewPr>
      <p:cViewPr varScale="1">
        <p:scale>
          <a:sx n="56" d="100"/>
          <a:sy n="56" d="100"/>
        </p:scale>
        <p:origin x="1020" y="44"/>
      </p:cViewPr>
      <p:guideLst>
        <p:guide orient="horz" pos="2160"/>
        <p:guide pos="34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DA3A4B5C-5B6C-4714-9B8A-42C4F6B254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1524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6EEE87-5F96-4967-9B73-157DC21C4C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555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058BD7-7F82-4A9D-BF74-512F31B9CA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5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6F9C38-BBBB-4A55-991E-0914ADD6FC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9479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CDD040-45C1-418A-9603-6731402001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55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747EAE-DDD4-4B4A-80AA-17367E06D9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4590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C3DEC1-34A8-441B-B712-2391EA8553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153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B48762-EB51-4A0E-8700-A04BA754EF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013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5BDA8F-9C11-4565-9A27-9B393F31A3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3754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06AA92-BCA7-41EE-B699-3F02AF76C6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866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51A2D2-5D60-4592-9BE0-4FCC86CE98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61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F5A077-332C-4285-B1A0-72302DE7CE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543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F5444-54D6-4FB2-9D88-7BF37577D0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63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EA4A90-A76A-4949-B0C0-8AE031174F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145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panose="020B0604020202020204" pitchFamily="34" charset="0"/>
              </a:defRPr>
            </a:lvl1pPr>
          </a:lstStyle>
          <a:p>
            <a:fld id="{A3F84F4D-CEF5-4DFF-BE07-0F59F3C4004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12" Type="http://schemas.openxmlformats.org/officeDocument/2006/relationships/image" Target="../media/image2.gif"/><Relationship Id="rId2" Type="http://schemas.openxmlformats.org/officeDocument/2006/relationships/audio" Target="file:///C:\Users\NGUYEN\Desktop\danh%20sach%20HS\tiet%2015%20lop%203\Sang%20Xuan%20Doc%20Tau%20dan%20tranh%20-%20Linh%20Thao%20(mp3cut.net).mp3" TargetMode="External"/><Relationship Id="rId1" Type="http://schemas.openxmlformats.org/officeDocument/2006/relationships/audio" Target="file:///C:\Users\thanhthoi\Desktop\THI%20GVDG\V.A%20&#8211;%20&#272;&#224;n%20G&#224;%20Con%20(mp3cut.net).mp3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D:\GIÁO ÁN 1 2020-2021\HÌNH SOẠN GIÁO ÁN\Thường thức âm nhạc\trống cái\Cô giáo dạy các bạn biết về trống cái_H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D:\GIÁO ÁN 1 2020-2021\HÌNH SOẠN GIÁO ÁN\Thường thức âm nhạc\trống cái\Múa lân đêm trăng rằm_HTS.png"/>
          <p:cNvPicPr>
            <a:picLocks noChangeAspect="1" noChangeArrowheads="1"/>
          </p:cNvPicPr>
          <p:nvPr/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6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557213" y="1000125"/>
            <a:ext cx="41433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Thường thức âm nhạc: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3700463" y="1565275"/>
            <a:ext cx="35718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b="1">
                <a:solidFill>
                  <a:srgbClr val="FF0000"/>
                </a:solidFill>
              </a:rPr>
              <a:t>TRỐNG CÁI</a:t>
            </a:r>
          </a:p>
        </p:txBody>
      </p:sp>
      <p:pic>
        <p:nvPicPr>
          <p:cNvPr id="12293" name="Picture 2" descr="D:\GIÁO ÁN 1 2020-2021\HÌNH SOẠN GIÁO ÁN\Thường thức âm nhạc\trống cái\Trống cái - Cop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1" t="26834" b="11905"/>
          <a:stretch>
            <a:fillRect/>
          </a:stretch>
        </p:blipFill>
        <p:spPr bwMode="auto">
          <a:xfrm>
            <a:off x="2128838" y="3355975"/>
            <a:ext cx="721518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771525" y="2500313"/>
            <a:ext cx="80724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cs typeface="Times New Roman" panose="02020603050405020304" pitchFamily="18" charset="0"/>
              </a:rPr>
              <a:t>Gõ và đọc theo hình tiết tấu.</a:t>
            </a:r>
            <a:endParaRPr lang="en-US" altLang="en-US" sz="4000" b="1"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ADEE4B-7A97-44C9-A0BA-CE0EE4C5EC85}"/>
              </a:ext>
            </a:extLst>
          </p:cNvPr>
          <p:cNvSpPr/>
          <p:nvPr/>
        </p:nvSpPr>
        <p:spPr>
          <a:xfrm>
            <a:off x="5846440" y="2589158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TRỐNG CÁI 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" descr="D:\GIÁO ÁN 1 2020-2021\HÌNH SOẠN GIÁO ÁN\Thường thức âm nhạc\trống cái\Trống cái - Cop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8" t="31210" r="5722" b="28442"/>
          <a:stretch>
            <a:fillRect/>
          </a:stretch>
        </p:blipFill>
        <p:spPr bwMode="auto">
          <a:xfrm>
            <a:off x="557213" y="1357313"/>
            <a:ext cx="9572625" cy="22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1" descr="D:\GIÁO ÁN 1 2020-2021\HÌNH SOẠN GIÁO ÁN\Nhạc cụ\Trống cái_HTS - Cop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0" t="11539" r="30792" b="9134"/>
          <a:stretch>
            <a:fillRect/>
          </a:stretch>
        </p:blipFill>
        <p:spPr bwMode="auto">
          <a:xfrm>
            <a:off x="914400" y="3500438"/>
            <a:ext cx="16129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1" descr="D:\GIÁO ÁN 1 2020-2021\HÌNH SOẠN GIÁO ÁN\Nhạc cụ\Trống cái_HTS - Cop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0" t="11539" r="30792" b="9134"/>
          <a:stretch>
            <a:fillRect/>
          </a:stretch>
        </p:blipFill>
        <p:spPr bwMode="auto">
          <a:xfrm>
            <a:off x="3519488" y="3429000"/>
            <a:ext cx="16129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1" descr="D:\GIÁO ÁN 1 2020-2021\HÌNH SOẠN GIÁO ÁN\Nhạc cụ\Trống cái_HTS - Cop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0" t="11539" r="30792" b="9134"/>
          <a:stretch>
            <a:fillRect/>
          </a:stretch>
        </p:blipFill>
        <p:spPr bwMode="auto">
          <a:xfrm>
            <a:off x="5272088" y="3429000"/>
            <a:ext cx="16129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2" descr="D:\GIÁO ÁN 1 2020-2021\HÌNH SOẠN GIÁO ÁN\Nhạc cụ\Trống cái_HTS - Cop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0" t="11539" r="30792" b="9134"/>
          <a:stretch>
            <a:fillRect/>
          </a:stretch>
        </p:blipFill>
        <p:spPr bwMode="auto">
          <a:xfrm>
            <a:off x="7558088" y="3395663"/>
            <a:ext cx="16129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4EC1177-9848-4167-87C2-BB8FDE244BFF}"/>
              </a:ext>
            </a:extLst>
          </p:cNvPr>
          <p:cNvSpPr/>
          <p:nvPr/>
        </p:nvSpPr>
        <p:spPr>
          <a:xfrm>
            <a:off x="229816" y="280085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TRỐNG CÁI 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557213" y="1000125"/>
            <a:ext cx="21431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Nghe nhạc: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200275" y="1500188"/>
            <a:ext cx="6858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b="1">
                <a:solidFill>
                  <a:srgbClr val="FF0000"/>
                </a:solidFill>
              </a:rPr>
              <a:t>VŨ KHÚC THIÊN NGA</a:t>
            </a:r>
          </a:p>
        </p:txBody>
      </p:sp>
      <p:pic>
        <p:nvPicPr>
          <p:cNvPr id="14341" name="Picture 10" descr="D:\GIÁO ÁN 1 2020-2021\HÌNH SOẠN GIÁO ÁN\Thường thức âm nhạc\trống cái\Tranh hồ thiên nga_HTS - Copy (2).png"/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8"/>
          <a:stretch>
            <a:fillRect/>
          </a:stretch>
        </p:blipFill>
        <p:spPr bwMode="auto">
          <a:xfrm>
            <a:off x="442913" y="2143125"/>
            <a:ext cx="10115550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2" descr="Movie Day at the Court » Black Swan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5364" name="AutoShape 4" descr="Movie Day at the Court » Black Swan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5365" name="AutoShape 6" descr="Movie Day at the Court » Black Swan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15366" name="Picture 7" descr="D:\GIÁO ÁN 1 2020-2021\HÌNH SOẠN GIÁO ÁN\Nghe nhạc\Trống cái - Copy - Copy.jp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071563"/>
            <a:ext cx="3627437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AutoShape 9" descr="Swan lake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15368" name="Picture 10" descr="D:\GIÁO ÁN 1 2020-2021\HÌNH SOẠN GIÁO ÁN\Nghe nhạc\2_1_svansjon_20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9" t="2480" r="54132" b="3305"/>
          <a:stretch>
            <a:fillRect/>
          </a:stretch>
        </p:blipFill>
        <p:spPr bwMode="auto">
          <a:xfrm>
            <a:off x="6629400" y="1071563"/>
            <a:ext cx="3571875" cy="444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200525" y="4929188"/>
            <a:ext cx="41433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Pi-ốt I-lích Trai-cốp-xki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D:\GIÁO ÁN 1 2020-2021\HÌNH SOẠN GIÁO ÁN\Thường thức âm nhạc\trống cái\Tranh hồ thiên nga_HTS - Copy.png"/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10987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557588" y="489221"/>
            <a:ext cx="6858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b="1" dirty="0">
                <a:solidFill>
                  <a:srgbClr val="FF0000"/>
                </a:solidFill>
              </a:rPr>
              <a:t>VŨ KHÚC THIÊN NGA</a:t>
            </a:r>
          </a:p>
        </p:txBody>
      </p:sp>
      <p:sp>
        <p:nvSpPr>
          <p:cNvPr id="10" name="Rectangle 9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D5A6E7-531C-4458-A2E3-D29FD063AE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2" y="116632"/>
            <a:ext cx="2141498" cy="95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D64F99E-E41D-4631-A5E0-4D585B945B26}"/>
              </a:ext>
            </a:extLst>
          </p:cNvPr>
          <p:cNvSpPr/>
          <p:nvPr/>
        </p:nvSpPr>
        <p:spPr>
          <a:xfrm>
            <a:off x="2217338" y="988474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HỒ THIÊN NG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414588" y="2286000"/>
            <a:ext cx="6354762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>
                <a:solidFill>
                  <a:srgbClr val="0000FF"/>
                </a:solidFill>
                <a:cs typeface="Times New Roman" panose="02020603050405020304" pitchFamily="18" charset="0"/>
              </a:rPr>
              <a:t>NGHE NHẠC</a:t>
            </a:r>
          </a:p>
          <a:p>
            <a:pPr eaLnBrk="1" hangingPunct="1"/>
            <a:r>
              <a:rPr lang="en-US" altLang="en-US" sz="5400" b="1">
                <a:solidFill>
                  <a:srgbClr val="0000FF"/>
                </a:solidFill>
                <a:cs typeface="Times New Roman" panose="02020603050405020304" pitchFamily="18" charset="0"/>
              </a:rPr>
              <a:t>KẾT HỢP GÕ ĐỆM</a:t>
            </a:r>
          </a:p>
        </p:txBody>
      </p:sp>
      <p:pic>
        <p:nvPicPr>
          <p:cNvPr id="17414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D:\GIÁO ÁN 1 2020-2021\HÌNH SOẠN GIÁO ÁN\Thường thức âm nhạc\trống cái\Tranh hồ thiên nga_HTS.png"/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b="8897"/>
          <a:stretch>
            <a:fillRect/>
          </a:stretch>
        </p:blipFill>
        <p:spPr bwMode="auto">
          <a:xfrm>
            <a:off x="0" y="887706"/>
            <a:ext cx="10972800" cy="5970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622304" y="251162"/>
            <a:ext cx="467677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FF0000"/>
                </a:solidFill>
              </a:rPr>
              <a:t>VŨ KHÚC THIÊN NGA</a:t>
            </a:r>
          </a:p>
        </p:txBody>
      </p:sp>
      <p:sp>
        <p:nvSpPr>
          <p:cNvPr id="10" name="Rectangle 9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41838B-FFD7-4B1A-92B8-9E6847198C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" y="-66789"/>
            <a:ext cx="2141498" cy="95449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5F141FB-73C6-4F9F-92E7-D09C7AAC568E}"/>
              </a:ext>
            </a:extLst>
          </p:cNvPr>
          <p:cNvSpPr/>
          <p:nvPr/>
        </p:nvSpPr>
        <p:spPr>
          <a:xfrm>
            <a:off x="2621247" y="655026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HỒ THIÊN NG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71650" y="2071688"/>
            <a:ext cx="7227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b="1">
                <a:solidFill>
                  <a:srgbClr val="0000FF"/>
                </a:solidFill>
                <a:cs typeface="Times New Roman" panose="02020603050405020304" pitchFamily="18" charset="0"/>
              </a:rPr>
              <a:t>NGHE NHẠC</a:t>
            </a:r>
          </a:p>
          <a:p>
            <a:pPr eaLnBrk="1" hangingPunct="1"/>
            <a:r>
              <a:rPr lang="en-US" altLang="en-US" sz="5400" b="1">
                <a:solidFill>
                  <a:srgbClr val="0000FF"/>
                </a:solidFill>
                <a:cs typeface="Times New Roman" panose="02020603050405020304" pitchFamily="18" charset="0"/>
              </a:rPr>
              <a:t>KẾT HỢP VẬN ĐỘNG</a:t>
            </a:r>
          </a:p>
        </p:txBody>
      </p:sp>
      <p:pic>
        <p:nvPicPr>
          <p:cNvPr id="19462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CE0465-C71E-3BFB-FB96-10698199D2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065" y="104799"/>
            <a:ext cx="5680604" cy="15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D:\GIÁO ÁN 1 2020-2021\HÌNH SOẠN GIÁO ÁN\Thường thức âm nhạc\trống cái\Tranh hồ thiên nga_HTS.png"/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b="8897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057900" y="15875"/>
            <a:ext cx="467677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FF0000"/>
                </a:solidFill>
              </a:rPr>
              <a:t>VŨ KHÚC THIÊN NGA</a:t>
            </a:r>
          </a:p>
        </p:txBody>
      </p:sp>
      <p:sp>
        <p:nvSpPr>
          <p:cNvPr id="5" name="Rectangle 4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D16F81-E942-4EA5-8695-664FB8CD02F9}"/>
              </a:ext>
            </a:extLst>
          </p:cNvPr>
          <p:cNvSpPr/>
          <p:nvPr/>
        </p:nvSpPr>
        <p:spPr>
          <a:xfrm>
            <a:off x="4334272" y="200205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HỒ THIÊN NG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8" descr="D:\GIÁO ÁN 1 2020-2021\HÌNH SOẠN GIÁO ÁN\Thường thức âm nhạc\trống cái\Tranh hồ thiên nga_HTS - Copy.png"/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3"/>
            <a:ext cx="10180637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4700588" y="222250"/>
            <a:ext cx="1457325" cy="608013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Tiết 3</a:t>
            </a:r>
          </a:p>
        </p:txBody>
      </p:sp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557213" y="1071563"/>
            <a:ext cx="408622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Thường thức âm nhạc: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343275" y="1023938"/>
            <a:ext cx="378618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</a:rPr>
              <a:t>TRỐNG CÁI</a:t>
            </a:r>
          </a:p>
        </p:txBody>
      </p:sp>
      <p:sp>
        <p:nvSpPr>
          <p:cNvPr id="37899" name="Text Box 9"/>
          <p:cNvSpPr txBox="1">
            <a:spLocks noChangeArrowheads="1"/>
          </p:cNvSpPr>
          <p:nvPr/>
        </p:nvSpPr>
        <p:spPr bwMode="auto">
          <a:xfrm>
            <a:off x="628650" y="1785938"/>
            <a:ext cx="29289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Nghe nhạc: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3128963" y="1762125"/>
            <a:ext cx="46434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</a:rPr>
              <a:t>VŨ KHÚC THIÊN NGA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20490" grpId="0"/>
      <p:bldP spid="37899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CE0465-C71E-3BFB-FB96-10698199D2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065" y="104799"/>
            <a:ext cx="5680604" cy="15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9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4057650" y="642938"/>
            <a:ext cx="348297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000" b="1">
                <a:solidFill>
                  <a:srgbClr val="C00000"/>
                </a:solidFill>
                <a:cs typeface="Times New Roman" panose="02020603050405020304" pitchFamily="18" charset="0"/>
              </a:rPr>
              <a:t>ÂM NHẠC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057275" y="2143125"/>
            <a:ext cx="90011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Char char="-"/>
            </a:pPr>
            <a:endParaRPr lang="en-US" altLang="en-US" sz="1500" b="1">
              <a:solidFill>
                <a:srgbClr val="1713CB"/>
              </a:solidFill>
              <a:cs typeface="Times New Roman" panose="02020603050405020304" pitchFamily="18" charset="0"/>
            </a:endParaRPr>
          </a:p>
          <a:p>
            <a:r>
              <a:rPr lang="en-US" altLang="en-US" sz="9600" b="1">
                <a:solidFill>
                  <a:srgbClr val="1713CB"/>
                </a:solidFill>
                <a:cs typeface="Times New Roman" panose="02020603050405020304" pitchFamily="18" charset="0"/>
              </a:rPr>
              <a:t>KHỞI ĐỘNG</a:t>
            </a:r>
            <a:r>
              <a:rPr lang="en-US" altLang="en-US" sz="5400" b="1" i="1">
                <a:solidFill>
                  <a:srgbClr val="1713CB"/>
                </a:solidFill>
                <a:cs typeface="Times New Roman" panose="02020603050405020304" pitchFamily="18" charset="0"/>
              </a:rPr>
              <a:t>                                </a:t>
            </a:r>
            <a:endParaRPr lang="en-US" altLang="en-US" sz="6600" b="1" i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7" name="Picture 4" descr="pcp_download_1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643438"/>
            <a:ext cx="8350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AG00130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095487">
            <a:off x="6469062" y="5035551"/>
            <a:ext cx="741363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483475" y="3365500"/>
            <a:ext cx="68580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.A – Đàn Gà Co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71750"/>
            <a:ext cx="365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ang Xuan Doc Tau dan tranh - Linh Thao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032138" y="1046518"/>
            <a:ext cx="1064736" cy="814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0972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2" name="Rectangle 63"/>
          <p:cNvSpPr>
            <a:spLocks noChangeArrowheads="1"/>
          </p:cNvSpPr>
          <p:nvPr/>
        </p:nvSpPr>
        <p:spPr bwMode="gray">
          <a:xfrm rot="5400000">
            <a:off x="7250906" y="122793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53229" y="5937704"/>
            <a:ext cx="6086518" cy="636600"/>
            <a:chOff x="384" y="1344"/>
            <a:chExt cx="1294" cy="381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384" y="1344"/>
              <a:ext cx="1294" cy="381"/>
            </a:xfrm>
            <a:prstGeom prst="roundRect">
              <a:avLst>
                <a:gd name="adj" fmla="val 10889"/>
              </a:avLst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gray">
            <a:xfrm>
              <a:off x="488" y="1399"/>
              <a:ext cx="295" cy="15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6255" name="Text Box 10"/>
            <p:cNvSpPr txBox="1">
              <a:spLocks noChangeArrowheads="1"/>
            </p:cNvSpPr>
            <p:nvPr/>
          </p:nvSpPr>
          <p:spPr bwMode="gray">
            <a:xfrm>
              <a:off x="400" y="1382"/>
              <a:ext cx="1258" cy="313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1pPr>
              <a:lvl2pPr marL="742950" indent="-28575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2pPr>
              <a:lvl3pPr marL="11430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3pPr>
              <a:lvl4pPr marL="16002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4pPr>
              <a:lvl5pPr marL="20574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Tiếng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trống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trường</a:t>
              </a:r>
              <a:endPara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628616" y="285728"/>
            <a:ext cx="9824119" cy="92474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 cap="rnd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h="12700"/>
            <a:bevelB/>
          </a:sp3d>
        </p:spPr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107" name="Group 27"/>
          <p:cNvGrpSpPr>
            <a:grpSpLocks/>
          </p:cNvGrpSpPr>
          <p:nvPr/>
        </p:nvGrpSpPr>
        <p:grpSpPr bwMode="auto">
          <a:xfrm>
            <a:off x="1543050" y="5848350"/>
            <a:ext cx="1190625" cy="930275"/>
            <a:chOff x="1872" y="1824"/>
            <a:chExt cx="2014" cy="1821"/>
          </a:xfrm>
        </p:grpSpPr>
        <p:sp>
          <p:nvSpPr>
            <p:cNvPr id="8220" name="AutoShape 28"/>
            <p:cNvSpPr>
              <a:spLocks noChangeArrowheads="1"/>
            </p:cNvSpPr>
            <p:nvPr/>
          </p:nvSpPr>
          <p:spPr bwMode="gray">
            <a:xfrm rot="16200000" flipH="1">
              <a:off x="1822" y="2704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gray">
            <a:xfrm rot="5400000" flipH="1">
              <a:off x="3629" y="2670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gray">
            <a:xfrm rot="10800000" flipH="1">
              <a:off x="2726" y="3440"/>
              <a:ext cx="306" cy="20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39" name="Oval 31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240" name="Oval 32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gray">
            <a:xfrm>
              <a:off x="2256" y="2001"/>
              <a:ext cx="438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42" name="Oval 34"/>
            <p:cNvSpPr>
              <a:spLocks noChangeArrowheads="1"/>
            </p:cNvSpPr>
            <p:nvPr/>
          </p:nvSpPr>
          <p:spPr bwMode="gray">
            <a:xfrm>
              <a:off x="2254" y="2000"/>
              <a:ext cx="439" cy="10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gray">
            <a:xfrm>
              <a:off x="2337" y="2082"/>
              <a:ext cx="1096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44" name="Oval 36"/>
            <p:cNvSpPr>
              <a:spLocks noChangeArrowheads="1"/>
            </p:cNvSpPr>
            <p:nvPr/>
          </p:nvSpPr>
          <p:spPr bwMode="gray">
            <a:xfrm>
              <a:off x="2337" y="2083"/>
              <a:ext cx="1096" cy="10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4108" name="Text Box 26"/>
          <p:cNvSpPr txBox="1">
            <a:spLocks noChangeArrowheads="1"/>
          </p:cNvSpPr>
          <p:nvPr/>
        </p:nvSpPr>
        <p:spPr bwMode="gray">
          <a:xfrm>
            <a:off x="842963" y="428625"/>
            <a:ext cx="9501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>
                <a:solidFill>
                  <a:srgbClr val="0000FF"/>
                </a:solidFill>
                <a:cs typeface="Times New Roman" panose="02020603050405020304" pitchFamily="18" charset="0"/>
              </a:rPr>
              <a:t>Đây là âm thanh gì?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1543050" y="1239838"/>
            <a:ext cx="8143875" cy="4475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pitchFamily="-105" charset="-128"/>
            </a:endParaRPr>
          </a:p>
        </p:txBody>
      </p:sp>
      <p:grpSp>
        <p:nvGrpSpPr>
          <p:cNvPr id="4110" name="Group 79"/>
          <p:cNvGrpSpPr>
            <a:grpSpLocks/>
          </p:cNvGrpSpPr>
          <p:nvPr/>
        </p:nvGrpSpPr>
        <p:grpSpPr bwMode="auto">
          <a:xfrm>
            <a:off x="1800225" y="1293813"/>
            <a:ext cx="7629525" cy="4206875"/>
            <a:chOff x="2000726" y="634536"/>
            <a:chExt cx="4304139" cy="4878451"/>
          </a:xfrm>
        </p:grpSpPr>
        <p:sp>
          <p:nvSpPr>
            <p:cNvPr id="29744" name="Rectangle 18"/>
            <p:cNvSpPr>
              <a:spLocks noChangeArrowheads="1"/>
            </p:cNvSpPr>
            <p:nvPr/>
          </p:nvSpPr>
          <p:spPr bwMode="auto">
            <a:xfrm>
              <a:off x="2000726" y="890424"/>
              <a:ext cx="4304139" cy="46225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22987" dir="5400000" algn="tl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23" name="Group 6"/>
            <p:cNvGrpSpPr>
              <a:grpSpLocks/>
            </p:cNvGrpSpPr>
            <p:nvPr/>
          </p:nvGrpSpPr>
          <p:grpSpPr bwMode="auto">
            <a:xfrm rot="5400000">
              <a:off x="4011106" y="-1209869"/>
              <a:ext cx="409004" cy="4097814"/>
              <a:chOff x="647700" y="1895914"/>
              <a:chExt cx="687637" cy="4092212"/>
            </a:xfrm>
          </p:grpSpPr>
          <p:grpSp>
            <p:nvGrpSpPr>
              <p:cNvPr id="4124" name="Gruppe 165"/>
              <p:cNvGrpSpPr>
                <a:grpSpLocks/>
              </p:cNvGrpSpPr>
              <p:nvPr/>
            </p:nvGrpSpPr>
            <p:grpSpPr bwMode="auto">
              <a:xfrm rot="-5400000">
                <a:off x="-62911" y="2592803"/>
                <a:ext cx="2098530" cy="697975"/>
                <a:chOff x="2377545" y="1309160"/>
                <a:chExt cx="1969032" cy="428624"/>
              </a:xfrm>
            </p:grpSpPr>
            <p:grpSp>
              <p:nvGrpSpPr>
                <p:cNvPr id="4181" name="Gruppe 131"/>
                <p:cNvGrpSpPr>
                  <a:grpSpLocks/>
                </p:cNvGrpSpPr>
                <p:nvPr/>
              </p:nvGrpSpPr>
              <p:grpSpPr bwMode="auto">
                <a:xfrm>
                  <a:off x="4105406" y="1312335"/>
                  <a:ext cx="241171" cy="425449"/>
                  <a:chOff x="4003802" y="1329269"/>
                  <a:chExt cx="241171" cy="425449"/>
                </a:xfrm>
              </p:grpSpPr>
              <p:sp>
                <p:nvSpPr>
                  <p:cNvPr id="21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6" name="Freeform 191"/>
                  <p:cNvSpPr>
                    <a:spLocks/>
                  </p:cNvSpPr>
                  <p:nvPr/>
                </p:nvSpPr>
                <p:spPr bwMode="auto">
                  <a:xfrm>
                    <a:off x="3954006" y="1328639"/>
                    <a:ext cx="262658" cy="4010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2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5"/>
                  <a:ext cx="242758" cy="425449"/>
                  <a:chOff x="4004898" y="1329269"/>
                  <a:chExt cx="242758" cy="425449"/>
                </a:xfrm>
              </p:grpSpPr>
              <p:sp>
                <p:nvSpPr>
                  <p:cNvPr id="21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4" name="Freeform 191"/>
                  <p:cNvSpPr>
                    <a:spLocks/>
                  </p:cNvSpPr>
                  <p:nvPr/>
                </p:nvSpPr>
                <p:spPr bwMode="auto">
                  <a:xfrm>
                    <a:off x="3977090" y="1328639"/>
                    <a:ext cx="256783" cy="4010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3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21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2" name="Freeform 191"/>
                  <p:cNvSpPr>
                    <a:spLocks/>
                  </p:cNvSpPr>
                  <p:nvPr/>
                </p:nvSpPr>
                <p:spPr bwMode="auto">
                  <a:xfrm>
                    <a:off x="3958217" y="1328639"/>
                    <a:ext cx="271889" cy="4010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4" name="Gruppe 138"/>
                <p:cNvGrpSpPr>
                  <a:grpSpLocks/>
                </p:cNvGrpSpPr>
                <p:nvPr/>
              </p:nvGrpSpPr>
              <p:grpSpPr bwMode="auto">
                <a:xfrm>
                  <a:off x="3586573" y="1312335"/>
                  <a:ext cx="241171" cy="425449"/>
                  <a:chOff x="4002335" y="1329269"/>
                  <a:chExt cx="241171" cy="425449"/>
                </a:xfrm>
              </p:grpSpPr>
              <p:sp>
                <p:nvSpPr>
                  <p:cNvPr id="20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0" name="Freeform 191"/>
                  <p:cNvSpPr>
                    <a:spLocks/>
                  </p:cNvSpPr>
                  <p:nvPr/>
                </p:nvSpPr>
                <p:spPr bwMode="auto">
                  <a:xfrm>
                    <a:off x="3956966" y="1328639"/>
                    <a:ext cx="246714" cy="4010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5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207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8" name="Freeform 191"/>
                  <p:cNvSpPr>
                    <a:spLocks/>
                  </p:cNvSpPr>
                  <p:nvPr/>
                </p:nvSpPr>
                <p:spPr bwMode="auto">
                  <a:xfrm>
                    <a:off x="3959072" y="1328639"/>
                    <a:ext cx="263497" cy="4010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6" name="Gruppe 144"/>
                <p:cNvGrpSpPr>
                  <a:grpSpLocks/>
                </p:cNvGrpSpPr>
                <p:nvPr/>
              </p:nvGrpSpPr>
              <p:grpSpPr bwMode="auto">
                <a:xfrm>
                  <a:off x="3239096" y="1309160"/>
                  <a:ext cx="241171" cy="428624"/>
                  <a:chOff x="3999770" y="1326094"/>
                  <a:chExt cx="241171" cy="428624"/>
                </a:xfrm>
              </p:grpSpPr>
              <p:sp>
                <p:nvSpPr>
                  <p:cNvPr id="20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6" name="Freeform 191"/>
                  <p:cNvSpPr>
                    <a:spLocks/>
                  </p:cNvSpPr>
                  <p:nvPr/>
                </p:nvSpPr>
                <p:spPr bwMode="auto">
                  <a:xfrm>
                    <a:off x="3974605" y="1321037"/>
                    <a:ext cx="21818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7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20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4" name="Freeform 191"/>
                  <p:cNvSpPr>
                    <a:spLocks/>
                  </p:cNvSpPr>
                  <p:nvPr/>
                </p:nvSpPr>
                <p:spPr bwMode="auto">
                  <a:xfrm>
                    <a:off x="3943984" y="1321037"/>
                    <a:ext cx="285315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8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20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2" name="Freeform 191"/>
                  <p:cNvSpPr>
                    <a:spLocks/>
                  </p:cNvSpPr>
                  <p:nvPr/>
                </p:nvSpPr>
                <p:spPr bwMode="auto">
                  <a:xfrm>
                    <a:off x="3947768" y="1321037"/>
                    <a:ext cx="30042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9" name="Gruppe 153"/>
                <p:cNvGrpSpPr>
                  <a:grpSpLocks/>
                </p:cNvGrpSpPr>
                <p:nvPr/>
              </p:nvGrpSpPr>
              <p:grpSpPr bwMode="auto">
                <a:xfrm>
                  <a:off x="2721849" y="1309160"/>
                  <a:ext cx="241171" cy="428624"/>
                  <a:chOff x="3999891" y="1326094"/>
                  <a:chExt cx="241171" cy="428624"/>
                </a:xfrm>
              </p:grpSpPr>
              <p:sp>
                <p:nvSpPr>
                  <p:cNvPr id="19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0" name="Freeform 191"/>
                  <p:cNvSpPr>
                    <a:spLocks/>
                  </p:cNvSpPr>
                  <p:nvPr/>
                </p:nvSpPr>
                <p:spPr bwMode="auto">
                  <a:xfrm>
                    <a:off x="3965818" y="1321037"/>
                    <a:ext cx="232448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0" name="Gruppe 156"/>
                <p:cNvGrpSpPr>
                  <a:grpSpLocks/>
                </p:cNvGrpSpPr>
                <p:nvPr/>
              </p:nvGrpSpPr>
              <p:grpSpPr bwMode="auto">
                <a:xfrm>
                  <a:off x="2550490" y="1309160"/>
                  <a:ext cx="241171" cy="428624"/>
                  <a:chOff x="4000988" y="1326094"/>
                  <a:chExt cx="241171" cy="428624"/>
                </a:xfrm>
              </p:grpSpPr>
              <p:sp>
                <p:nvSpPr>
                  <p:cNvPr id="19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8" name="Freeform 191"/>
                  <p:cNvSpPr>
                    <a:spLocks/>
                  </p:cNvSpPr>
                  <p:nvPr/>
                </p:nvSpPr>
                <p:spPr bwMode="auto">
                  <a:xfrm>
                    <a:off x="3984707" y="1321037"/>
                    <a:ext cx="21986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1" name="Gruppe 159"/>
                <p:cNvGrpSpPr>
                  <a:grpSpLocks/>
                </p:cNvGrpSpPr>
                <p:nvPr/>
              </p:nvGrpSpPr>
              <p:grpSpPr bwMode="auto">
                <a:xfrm>
                  <a:off x="2377545" y="1309160"/>
                  <a:ext cx="241171" cy="428624"/>
                  <a:chOff x="4000499" y="1326094"/>
                  <a:chExt cx="241171" cy="428624"/>
                </a:xfrm>
              </p:grpSpPr>
              <p:sp>
                <p:nvSpPr>
                  <p:cNvPr id="18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1" name="Freeform 191"/>
                  <p:cNvSpPr>
                    <a:spLocks/>
                  </p:cNvSpPr>
                  <p:nvPr/>
                </p:nvSpPr>
                <p:spPr bwMode="auto">
                  <a:xfrm>
                    <a:off x="3985135" y="1321037"/>
                    <a:ext cx="19972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  <p:grpSp>
            <p:nvGrpSpPr>
              <p:cNvPr id="4125" name="Gruppe 165"/>
              <p:cNvGrpSpPr>
                <a:grpSpLocks/>
              </p:cNvGrpSpPr>
              <p:nvPr/>
            </p:nvGrpSpPr>
            <p:grpSpPr bwMode="auto">
              <a:xfrm rot="-5400000">
                <a:off x="-62900" y="4589867"/>
                <a:ext cx="2098530" cy="697979"/>
                <a:chOff x="2377546" y="1309160"/>
                <a:chExt cx="1969032" cy="428624"/>
              </a:xfrm>
            </p:grpSpPr>
            <p:grpSp>
              <p:nvGrpSpPr>
                <p:cNvPr id="4126" name="Gruppe 131"/>
                <p:cNvGrpSpPr>
                  <a:grpSpLocks/>
                </p:cNvGrpSpPr>
                <p:nvPr/>
              </p:nvGrpSpPr>
              <p:grpSpPr bwMode="auto">
                <a:xfrm>
                  <a:off x="4105407" y="1312335"/>
                  <a:ext cx="241171" cy="425449"/>
                  <a:chOff x="4003803" y="1329269"/>
                  <a:chExt cx="241171" cy="425449"/>
                </a:xfrm>
              </p:grpSpPr>
              <p:sp>
                <p:nvSpPr>
                  <p:cNvPr id="17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7" name="Freeform 191"/>
                  <p:cNvSpPr>
                    <a:spLocks/>
                  </p:cNvSpPr>
                  <p:nvPr/>
                </p:nvSpPr>
                <p:spPr bwMode="auto">
                  <a:xfrm>
                    <a:off x="3985036" y="1332435"/>
                    <a:ext cx="217344" cy="399136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7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4"/>
                  <a:ext cx="242757" cy="425450"/>
                  <a:chOff x="4004898" y="1329268"/>
                  <a:chExt cx="242757" cy="425450"/>
                </a:xfrm>
              </p:grpSpPr>
              <p:sp>
                <p:nvSpPr>
                  <p:cNvPr id="17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5" name="Freeform 191"/>
                  <p:cNvSpPr>
                    <a:spLocks/>
                  </p:cNvSpPr>
                  <p:nvPr/>
                </p:nvSpPr>
                <p:spPr bwMode="auto">
                  <a:xfrm>
                    <a:off x="3965323" y="1332435"/>
                    <a:ext cx="202238" cy="399135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8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17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3" name="Freeform 191"/>
                  <p:cNvSpPr>
                    <a:spLocks/>
                  </p:cNvSpPr>
                  <p:nvPr/>
                </p:nvSpPr>
                <p:spPr bwMode="auto">
                  <a:xfrm>
                    <a:off x="3941415" y="1332435"/>
                    <a:ext cx="268532" cy="399136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9" name="Gruppe 138"/>
                <p:cNvGrpSpPr>
                  <a:grpSpLocks/>
                </p:cNvGrpSpPr>
                <p:nvPr/>
              </p:nvGrpSpPr>
              <p:grpSpPr bwMode="auto">
                <a:xfrm>
                  <a:off x="3586572" y="1312335"/>
                  <a:ext cx="241171" cy="425449"/>
                  <a:chOff x="4002334" y="1329269"/>
                  <a:chExt cx="241171" cy="425449"/>
                </a:xfrm>
              </p:grpSpPr>
              <p:sp>
                <p:nvSpPr>
                  <p:cNvPr id="17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1" name="Freeform 191"/>
                  <p:cNvSpPr>
                    <a:spLocks/>
                  </p:cNvSpPr>
                  <p:nvPr/>
                </p:nvSpPr>
                <p:spPr bwMode="auto">
                  <a:xfrm>
                    <a:off x="3957787" y="1332435"/>
                    <a:ext cx="226574" cy="399136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0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16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9" name="Freeform 191"/>
                  <p:cNvSpPr>
                    <a:spLocks/>
                  </p:cNvSpPr>
                  <p:nvPr/>
                </p:nvSpPr>
                <p:spPr bwMode="auto">
                  <a:xfrm>
                    <a:off x="3961571" y="1332435"/>
                    <a:ext cx="227413" cy="399136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1" name="Gruppe 144"/>
                <p:cNvGrpSpPr>
                  <a:grpSpLocks/>
                </p:cNvGrpSpPr>
                <p:nvPr/>
              </p:nvGrpSpPr>
              <p:grpSpPr bwMode="auto">
                <a:xfrm>
                  <a:off x="3239097" y="1309160"/>
                  <a:ext cx="241171" cy="428624"/>
                  <a:chOff x="3999771" y="1326094"/>
                  <a:chExt cx="241171" cy="428624"/>
                </a:xfrm>
              </p:grpSpPr>
              <p:sp>
                <p:nvSpPr>
                  <p:cNvPr id="16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7" name="Freeform 191"/>
                  <p:cNvSpPr>
                    <a:spLocks/>
                  </p:cNvSpPr>
                  <p:nvPr/>
                </p:nvSpPr>
                <p:spPr bwMode="auto">
                  <a:xfrm>
                    <a:off x="3938502" y="1326732"/>
                    <a:ext cx="219021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2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16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5" name="Freeform 191"/>
                  <p:cNvSpPr>
                    <a:spLocks/>
                  </p:cNvSpPr>
                  <p:nvPr/>
                </p:nvSpPr>
                <p:spPr bwMode="auto">
                  <a:xfrm>
                    <a:off x="3964944" y="1326732"/>
                    <a:ext cx="21314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3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16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3" name="Freeform 191"/>
                  <p:cNvSpPr>
                    <a:spLocks/>
                  </p:cNvSpPr>
                  <p:nvPr/>
                </p:nvSpPr>
                <p:spPr bwMode="auto">
                  <a:xfrm>
                    <a:off x="3964533" y="1326732"/>
                    <a:ext cx="21734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4" name="Gruppe 153"/>
                <p:cNvGrpSpPr>
                  <a:grpSpLocks/>
                </p:cNvGrpSpPr>
                <p:nvPr/>
              </p:nvGrpSpPr>
              <p:grpSpPr bwMode="auto">
                <a:xfrm>
                  <a:off x="2721850" y="1309160"/>
                  <a:ext cx="241171" cy="428624"/>
                  <a:chOff x="3999892" y="1326094"/>
                  <a:chExt cx="241171" cy="428624"/>
                </a:xfrm>
              </p:grpSpPr>
              <p:sp>
                <p:nvSpPr>
                  <p:cNvPr id="16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1" name="Freeform 191"/>
                  <p:cNvSpPr>
                    <a:spLocks/>
                  </p:cNvSpPr>
                  <p:nvPr/>
                </p:nvSpPr>
                <p:spPr bwMode="auto">
                  <a:xfrm>
                    <a:off x="3933911" y="1326732"/>
                    <a:ext cx="264336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5" name="Gruppe 156"/>
                <p:cNvGrpSpPr>
                  <a:grpSpLocks/>
                </p:cNvGrpSpPr>
                <p:nvPr/>
              </p:nvGrpSpPr>
              <p:grpSpPr bwMode="auto">
                <a:xfrm>
                  <a:off x="2550491" y="1309160"/>
                  <a:ext cx="241171" cy="428624"/>
                  <a:chOff x="4000989" y="1326094"/>
                  <a:chExt cx="241171" cy="428624"/>
                </a:xfrm>
              </p:grpSpPr>
              <p:sp>
                <p:nvSpPr>
                  <p:cNvPr id="15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9" name="Freeform 191"/>
                  <p:cNvSpPr>
                    <a:spLocks/>
                  </p:cNvSpPr>
                  <p:nvPr/>
                </p:nvSpPr>
                <p:spPr bwMode="auto">
                  <a:xfrm>
                    <a:off x="3930982" y="1326732"/>
                    <a:ext cx="26769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6" name="Gruppe 159"/>
                <p:cNvGrpSpPr>
                  <a:grpSpLocks/>
                </p:cNvGrpSpPr>
                <p:nvPr/>
              </p:nvGrpSpPr>
              <p:grpSpPr bwMode="auto">
                <a:xfrm>
                  <a:off x="2377546" y="1309160"/>
                  <a:ext cx="241171" cy="428624"/>
                  <a:chOff x="4000500" y="1326094"/>
                  <a:chExt cx="241171" cy="428624"/>
                </a:xfrm>
              </p:grpSpPr>
              <p:sp>
                <p:nvSpPr>
                  <p:cNvPr id="15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7" name="Freeform 191"/>
                  <p:cNvSpPr>
                    <a:spLocks/>
                  </p:cNvSpPr>
                  <p:nvPr/>
                </p:nvSpPr>
                <p:spPr bwMode="auto">
                  <a:xfrm>
                    <a:off x="3946515" y="1326732"/>
                    <a:ext cx="241679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</p:grpSp>
      </p:grpSp>
      <p:pic>
        <p:nvPicPr>
          <p:cNvPr id="4111" name="Picture 13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2" descr="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2" descr="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00013"/>
            <a:ext cx="1001712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3" descr="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17475"/>
            <a:ext cx="9429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8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9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0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1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9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4245" name="Picture 149" descr="D:\GIÁO ÁN 1 2020-2021\HÌNH SOẠN GIÁO ÁN\Thường thức âm nhạc\trống cái\Trống cái - Copy (2).jpg"/>
          <p:cNvPicPr>
            <a:picLocks noChangeAspect="1" noChangeArrowheads="1"/>
          </p:cNvPicPr>
          <p:nvPr/>
        </p:nvPicPr>
        <p:blipFill>
          <a:blip r:embed="rId1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" t="5484" r="5797" b="3125"/>
          <a:stretch>
            <a:fillRect/>
          </a:stretch>
        </p:blipFill>
        <p:spPr bwMode="auto">
          <a:xfrm>
            <a:off x="3200400" y="1714500"/>
            <a:ext cx="501808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5B64C544-497E-4F3C-9F61-B78839A72DB8}"/>
              </a:ext>
            </a:extLst>
          </p:cNvPr>
          <p:cNvSpPr/>
          <p:nvPr/>
        </p:nvSpPr>
        <p:spPr>
          <a:xfrm>
            <a:off x="1923680" y="1907254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TRƯỜ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  <p:bldLst>
      <p:bldP spid="4108" grpId="0"/>
      <p:bldP spid="1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557213" y="1000125"/>
            <a:ext cx="41433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Thường thức âm nhạc: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5124" name="Picture 11" descr="D:\GIÁO ÁN 1 2020-2021\HÌNH SOẠN GIÁO ÁN\Nhạc cụ\Trống cái_HTS - Cop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0" t="11539" r="30792" b="9134"/>
          <a:stretch>
            <a:fillRect/>
          </a:stretch>
        </p:blipFill>
        <p:spPr bwMode="auto">
          <a:xfrm>
            <a:off x="4343400" y="2643188"/>
            <a:ext cx="2500313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700463" y="1565275"/>
            <a:ext cx="35718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b="1">
                <a:solidFill>
                  <a:srgbClr val="FF0000"/>
                </a:solidFill>
              </a:rPr>
              <a:t>TRỐNG CÁI</a:t>
            </a:r>
          </a:p>
        </p:txBody>
      </p:sp>
      <p:sp>
        <p:nvSpPr>
          <p:cNvPr id="10" name="Rectangle 9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7343775" y="214313"/>
            <a:ext cx="24288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chemeClr val="bg1"/>
                </a:solidFill>
                <a:cs typeface="Times New Roman" panose="02020603050405020304" pitchFamily="18" charset="0"/>
              </a:rPr>
              <a:t>CẤU TẠO</a:t>
            </a:r>
            <a:endParaRPr lang="en-US" altLang="en-US" sz="4400" b="1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914400" y="127000"/>
            <a:ext cx="35718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b="1">
                <a:solidFill>
                  <a:srgbClr val="FFFF00"/>
                </a:solidFill>
              </a:rPr>
              <a:t>TRỐNG CÁI</a:t>
            </a:r>
          </a:p>
        </p:txBody>
      </p:sp>
      <p:pic>
        <p:nvPicPr>
          <p:cNvPr id="6149" name="Picture 2" descr="D:\GIÁO ÁN 1 2020-2021\HÌNH SOẠN GIÁO ÁN\Thường thức âm nhạc\trống cái\Trống cái_H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3" t="9023" r="24489" b="7516"/>
          <a:stretch>
            <a:fillRect/>
          </a:stretch>
        </p:blipFill>
        <p:spPr bwMode="auto">
          <a:xfrm>
            <a:off x="4129088" y="1428750"/>
            <a:ext cx="3357562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272338" y="2428875"/>
            <a:ext cx="20002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Mặt trống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128838" y="2786063"/>
            <a:ext cx="22145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Thân trống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557463" y="1357313"/>
            <a:ext cx="22145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Dùi trống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D:\GIÁO ÁN 1 2020-2021\HÌNH SOẠN GIÁO ÁN\Thường thức âm nhạc\trống cái\Cô giáo dạy các bạn biết về trống cái_H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D:\GIÁO ÁN 1 2020-2021\HÌNH SOẠN GIÁO ÁN\Thường thức âm nhạc\trống cái\Múa lân đêm trăng rằm_HTS.png"/>
          <p:cNvPicPr>
            <a:picLocks noChangeAspect="1" noChangeArrowheads="1"/>
          </p:cNvPicPr>
          <p:nvPr/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6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D:\GIÁO ÁN 1 2020-2021\HÌNH SOẠN GIÁO ÁN\Thường thức âm nhạc\trống cái\Cô giáo dạy các bạn biết về trống cái_HTS - Cop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"/>
          <a:stretch>
            <a:fillRect/>
          </a:stretch>
        </p:blipFill>
        <p:spPr bwMode="auto">
          <a:xfrm>
            <a:off x="0" y="0"/>
            <a:ext cx="10758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Callout 8"/>
          <p:cNvSpPr/>
          <p:nvPr/>
        </p:nvSpPr>
        <p:spPr>
          <a:xfrm>
            <a:off x="200025" y="285750"/>
            <a:ext cx="4429125" cy="2357438"/>
          </a:xfrm>
          <a:prstGeom prst="wedgeEllipseCallout">
            <a:avLst>
              <a:gd name="adj1" fmla="val 72927"/>
              <a:gd name="adj2" fmla="val 1404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400" dirty="0" err="1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sz="4400" dirty="0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4400" dirty="0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400" dirty="0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400" dirty="0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400" dirty="0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dirty="0" err="1">
                <a:solidFill>
                  <a:srgbClr val="1713CB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4400" dirty="0">
              <a:solidFill>
                <a:srgbClr val="1713C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4288" y="0"/>
            <a:ext cx="10972801" cy="6858000"/>
          </a:xfrm>
          <a:prstGeom prst="rect">
            <a:avLst/>
          </a:prstGeom>
          <a:noFill/>
          <a:ln w="889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7840</TotalTime>
  <Words>183</Words>
  <Application>Microsoft Office PowerPoint</Application>
  <PresentationFormat>Custom</PresentationFormat>
  <Paragraphs>44</Paragraphs>
  <Slides>22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630</cp:revision>
  <dcterms:created xsi:type="dcterms:W3CDTF">2010-04-30T18:19:48Z</dcterms:created>
  <dcterms:modified xsi:type="dcterms:W3CDTF">2022-12-21T13:06:57Z</dcterms:modified>
</cp:coreProperties>
</file>