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5" r:id="rId2"/>
    <p:sldId id="291" r:id="rId3"/>
    <p:sldId id="259" r:id="rId4"/>
    <p:sldId id="260" r:id="rId5"/>
    <p:sldId id="261" r:id="rId6"/>
  </p:sldIdLst>
  <p:sldSz cx="10972800" cy="6858000"/>
  <p:notesSz cx="6858000" cy="9144000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1194" y="72"/>
      </p:cViewPr>
      <p:guideLst>
        <p:guide orient="horz" pos="216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42" name="PlaceHolder 1"/>
          <p:cNvSpPr>
            <a:spLocks noGrp="1"/>
          </p:cNvSpPr>
          <p:nvPr>
            <p:ph type="hdr"/>
          </p:nvPr>
        </p:nvSpPr>
        <p:spPr>
          <a:xfrm>
            <a:off x="-360" y="0"/>
            <a:ext cx="2971800" cy="4572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dt"/>
          </p:nvPr>
        </p:nvSpPr>
        <p:spPr>
          <a:xfrm>
            <a:off x="3884400" y="0"/>
            <a:ext cx="2971800" cy="4572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3"/>
          <p:cNvSpPr>
            <a:spLocks noGrp="1" noRot="1" noChangeAspect="1"/>
          </p:cNvSpPr>
          <p:nvPr>
            <p:ph type="sldImg"/>
          </p:nvPr>
        </p:nvSpPr>
        <p:spPr>
          <a:xfrm>
            <a:off x="685800" y="685440"/>
            <a:ext cx="5486400" cy="3429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r>
              <a:rPr lang="en-US" sz="1500" b="0" strike="noStrike" spc="-1">
                <a:solidFill>
                  <a:srgbClr val="000000"/>
                </a:solidFill>
                <a:latin typeface="Arial"/>
              </a:rPr>
              <a:t>Click to edit the notes format</a:t>
            </a:r>
          </a:p>
        </p:txBody>
      </p:sp>
      <p:sp>
        <p:nvSpPr>
          <p:cNvPr id="46" name="PlaceHolder 5"/>
          <p:cNvSpPr>
            <a:spLocks noGrp="1"/>
          </p:cNvSpPr>
          <p:nvPr>
            <p:ph type="ftr"/>
          </p:nvPr>
        </p:nvSpPr>
        <p:spPr>
          <a:xfrm>
            <a:off x="-360" y="8685360"/>
            <a:ext cx="2971800" cy="4572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" name="PlaceHolder 6"/>
          <p:cNvSpPr>
            <a:spLocks noGrp="1"/>
          </p:cNvSpPr>
          <p:nvPr>
            <p:ph type="sldNum"/>
          </p:nvPr>
        </p:nvSpPr>
        <p:spPr>
          <a:xfrm>
            <a:off x="3884400" y="8685360"/>
            <a:ext cx="2971800" cy="4572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D308FEDC-91E5-43E3-886D-3F49DAF05F19}" type="slidenum">
              <a:rPr lang="en-US" sz="12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27828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88800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22628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4936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88800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722628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49360" y="274320"/>
            <a:ext cx="9874080" cy="5299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 fontScale="81000"/>
          </a:bodyPr>
          <a:lstStyle/>
          <a:p>
            <a:pPr marL="426960" indent="-42696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927000" lvl="1" indent="-35568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427040" lvl="2" indent="-28404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998360" lvl="3" indent="-28404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570040" lvl="4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70040" lvl="5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2570040" lvl="6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493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749760" y="6244920"/>
            <a:ext cx="34732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8645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C8A366FA-17DD-479D-87C3-08618C6CCBC6}" type="slidenum">
              <a:rPr lang="en-US" sz="17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7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71983D-F3F7-BC23-55A2-708E35745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EEDD16-6D5F-2795-8E4E-D8D29F934B3C}"/>
              </a:ext>
            </a:extLst>
          </p:cNvPr>
          <p:cNvSpPr txBox="1"/>
          <p:nvPr/>
        </p:nvSpPr>
        <p:spPr>
          <a:xfrm>
            <a:off x="5486400" y="3216762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143426-88C8-04D9-6B30-D859D8341528}"/>
              </a:ext>
            </a:extLst>
          </p:cNvPr>
          <p:cNvSpPr txBox="1"/>
          <p:nvPr/>
        </p:nvSpPr>
        <p:spPr>
          <a:xfrm>
            <a:off x="5438287" y="5105400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737F4FE-4AF2-6A26-DB15-ED0249BAD0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899" y="107878"/>
            <a:ext cx="5482701" cy="157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6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02" name="Picture 2" descr="D:\GIÁO ÁN 1 2020-2021\HÌNH SOẠN GIÁO ÁN\Học hát\Xuc xac xúc xe\2.png"/>
          <p:cNvPicPr/>
          <p:nvPr/>
        </p:nvPicPr>
        <p:blipFill>
          <a:blip r:embed="rId3"/>
          <a:stretch/>
        </p:blipFill>
        <p:spPr>
          <a:xfrm>
            <a:off x="457200" y="990720"/>
            <a:ext cx="10058400" cy="4518000"/>
          </a:xfrm>
          <a:prstGeom prst="rect">
            <a:avLst/>
          </a:prstGeom>
          <a:ln w="0">
            <a:noFill/>
          </a:ln>
        </p:spPr>
      </p:pic>
      <p:sp>
        <p:nvSpPr>
          <p:cNvPr id="203" name="Text Box 9"/>
          <p:cNvSpPr/>
          <p:nvPr/>
        </p:nvSpPr>
        <p:spPr>
          <a:xfrm>
            <a:off x="1200240" y="214200"/>
            <a:ext cx="1428840" cy="5716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874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strike="noStrike" spc="-1" dirty="0">
                <a:solidFill>
                  <a:srgbClr val="FFFF00"/>
                </a:solidFill>
                <a:latin typeface="Times New Roman"/>
                <a:ea typeface="Times New Roman"/>
              </a:rPr>
              <a:t>HÁT:</a:t>
            </a:r>
            <a:endParaRPr lang="en-US" sz="30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4" name="Text Box 10"/>
          <p:cNvSpPr/>
          <p:nvPr/>
        </p:nvSpPr>
        <p:spPr>
          <a:xfrm>
            <a:off x="2698920" y="990720"/>
            <a:ext cx="5257800" cy="785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7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FF0000"/>
                </a:solidFill>
                <a:latin typeface="Times New Roman"/>
              </a:rPr>
              <a:t>XÚC XẮC XÚC XẺ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5" name="Rectangle 3"/>
          <p:cNvSpPr/>
          <p:nvPr/>
        </p:nvSpPr>
        <p:spPr>
          <a:xfrm>
            <a:off x="5334120" y="1676520"/>
            <a:ext cx="2895480" cy="66348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0" i="1" strike="noStrike" spc="-1" dirty="0" err="1">
                <a:solidFill>
                  <a:srgbClr val="0000CC"/>
                </a:solidFill>
                <a:latin typeface="Times New Roman"/>
                <a:ea typeface="Times New Roman"/>
              </a:rPr>
              <a:t>Nhạc</a:t>
            </a:r>
            <a:r>
              <a:rPr lang="en-US" sz="1800" b="0" i="1" strike="noStrike" spc="-1" dirty="0">
                <a:solidFill>
                  <a:srgbClr val="0000CC"/>
                </a:solidFill>
                <a:latin typeface="Times New Roman"/>
                <a:ea typeface="Times New Roman"/>
              </a:rPr>
              <a:t>: </a:t>
            </a:r>
            <a:r>
              <a:rPr lang="en-US" sz="1800" b="0" i="1" strike="noStrike" spc="-1" dirty="0" err="1">
                <a:solidFill>
                  <a:srgbClr val="0000CC"/>
                </a:solidFill>
                <a:latin typeface="Times New Roman"/>
                <a:ea typeface="Times New Roman"/>
              </a:rPr>
              <a:t>Nguyễn</a:t>
            </a:r>
            <a:r>
              <a:rPr lang="en-US" sz="1800" b="0" i="1" strike="noStrike" spc="-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1800" b="0" i="1" strike="noStrike" spc="-1" dirty="0" err="1">
                <a:solidFill>
                  <a:srgbClr val="0000CC"/>
                </a:solidFill>
                <a:latin typeface="Times New Roman"/>
                <a:ea typeface="Times New Roman"/>
              </a:rPr>
              <a:t>Ngọc</a:t>
            </a:r>
            <a:r>
              <a:rPr lang="en-US" sz="1800" b="0" i="1" strike="noStrike" spc="-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1800" b="0" i="1" strike="noStrike" spc="-1" dirty="0" err="1">
                <a:solidFill>
                  <a:srgbClr val="0000CC"/>
                </a:solidFill>
                <a:latin typeface="Times New Roman"/>
                <a:ea typeface="Times New Roman"/>
              </a:rPr>
              <a:t>Thiện</a:t>
            </a:r>
            <a:endParaRPr lang="en-US" sz="1800" b="0" strike="noStrike" spc="-1" dirty="0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0" i="1" strike="noStrike" spc="-1" dirty="0" err="1">
                <a:solidFill>
                  <a:srgbClr val="0000CC"/>
                </a:solidFill>
                <a:latin typeface="Times New Roman"/>
                <a:ea typeface="Times New Roman"/>
              </a:rPr>
              <a:t>Lời</a:t>
            </a:r>
            <a:r>
              <a:rPr lang="en-US" sz="1800" b="0" i="1" strike="noStrike" spc="-1" dirty="0">
                <a:solidFill>
                  <a:srgbClr val="0000CC"/>
                </a:solidFill>
                <a:latin typeface="Times New Roman"/>
                <a:ea typeface="Times New Roman"/>
              </a:rPr>
              <a:t>: </a:t>
            </a:r>
            <a:r>
              <a:rPr lang="en-US" sz="1800" b="0" i="1" strike="noStrike" spc="-1" dirty="0" err="1">
                <a:solidFill>
                  <a:srgbClr val="0000CC"/>
                </a:solidFill>
                <a:latin typeface="Times New Roman"/>
                <a:ea typeface="Times New Roman"/>
              </a:rPr>
              <a:t>Phỏng</a:t>
            </a:r>
            <a:r>
              <a:rPr lang="en-US" sz="1800" b="0" i="1" strike="noStrike" spc="-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1800" b="0" i="1" strike="noStrike" spc="-1" dirty="0" err="1">
                <a:solidFill>
                  <a:srgbClr val="0000CC"/>
                </a:solidFill>
                <a:latin typeface="Times New Roman"/>
                <a:ea typeface="Times New Roman"/>
              </a:rPr>
              <a:t>theo</a:t>
            </a:r>
            <a:r>
              <a:rPr lang="en-US" sz="1800" b="0" i="1" strike="noStrike" spc="-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1800" b="0" i="1" strike="noStrike" spc="-1" dirty="0" err="1">
                <a:solidFill>
                  <a:srgbClr val="0000CC"/>
                </a:solidFill>
                <a:latin typeface="Times New Roman"/>
                <a:ea typeface="Times New Roman"/>
              </a:rPr>
              <a:t>đồng</a:t>
            </a:r>
            <a:r>
              <a:rPr lang="en-US" sz="1800" b="0" i="1" strike="noStrike" spc="-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1800" b="0" i="1" strike="noStrike" spc="-1" dirty="0" err="1">
                <a:solidFill>
                  <a:srgbClr val="0000CC"/>
                </a:solidFill>
                <a:latin typeface="Times New Roman"/>
                <a:ea typeface="Times New Roman"/>
              </a:rPr>
              <a:t>dao</a:t>
            </a:r>
            <a:endParaRPr lang="en-US" sz="18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Picture 2"/>
          <p:cNvPicPr/>
          <p:nvPr/>
        </p:nvPicPr>
        <p:blipFill rotWithShape="1">
          <a:blip r:embed="rId4"/>
          <a:srcRect b="4178"/>
          <a:stretch/>
        </p:blipFill>
        <p:spPr>
          <a:xfrm>
            <a:off x="533400" y="250484"/>
            <a:ext cx="10029960" cy="6554520"/>
          </a:xfrm>
          <a:prstGeom prst="rect">
            <a:avLst/>
          </a:prstGeom>
          <a:ln w="0">
            <a:noFill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2A40A31-E27A-463D-BF20-AFF4EA67D242}"/>
              </a:ext>
            </a:extLst>
          </p:cNvPr>
          <p:cNvSpPr/>
          <p:nvPr/>
        </p:nvSpPr>
        <p:spPr>
          <a:xfrm>
            <a:off x="2133600" y="292393"/>
            <a:ext cx="1600200" cy="35911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2877EFC-FB96-45A6-AFB7-698294DC4341}"/>
              </a:ext>
            </a:extLst>
          </p:cNvPr>
          <p:cNvSpPr/>
          <p:nvPr/>
        </p:nvSpPr>
        <p:spPr>
          <a:xfrm>
            <a:off x="304800" y="277153"/>
            <a:ext cx="1600200" cy="35911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 MẪU XÚC XAC XUC X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 XÚC XAC XUC X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Picture 11" descr="14"/>
          <p:cNvPicPr/>
          <p:nvPr/>
        </p:nvPicPr>
        <p:blipFill>
          <a:blip r:embed="rId2"/>
          <a:srcRect l="11783" t="9189" r="31020" b="16689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10" name="Rectangle 4"/>
          <p:cNvSpPr/>
          <p:nvPr/>
        </p:nvSpPr>
        <p:spPr>
          <a:xfrm>
            <a:off x="8942400" y="3716280"/>
            <a:ext cx="1209600" cy="628560"/>
          </a:xfrm>
          <a:prstGeom prst="rect">
            <a:avLst/>
          </a:prstGeom>
          <a:solidFill>
            <a:srgbClr val="FFFFFF"/>
          </a:solidFill>
          <a:ln w="1260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1" name="Rectangle 11"/>
          <p:cNvSpPr/>
          <p:nvPr/>
        </p:nvSpPr>
        <p:spPr>
          <a:xfrm>
            <a:off x="1028880" y="0"/>
            <a:ext cx="3200400" cy="571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874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strike="noStrike" spc="-1">
                <a:solidFill>
                  <a:srgbClr val="FFFFFF"/>
                </a:solidFill>
                <a:latin typeface="Times New Roman"/>
                <a:ea typeface="Times New Roman"/>
              </a:rPr>
              <a:t>ĐỌC LỜI CA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2" name="Rectangle 4"/>
          <p:cNvSpPr/>
          <p:nvPr/>
        </p:nvSpPr>
        <p:spPr>
          <a:xfrm>
            <a:off x="700200" y="2071800"/>
            <a:ext cx="9783720" cy="422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Xúc xắc xúc xẻ. Năm mới năm mẻ.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Nhà nào còn thức. Mở cửa cho chúng tôi.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Xúc xắc xúc xẻ. Năm mới năm mẻ.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Nhà nào còn thức. Mở cửa cho chúng tôi.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3" name="Rectangle 7"/>
          <p:cNvSpPr/>
          <p:nvPr/>
        </p:nvSpPr>
        <p:spPr>
          <a:xfrm>
            <a:off x="3156480" y="714240"/>
            <a:ext cx="4604400" cy="72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XÚC XẮC XÚC XẺ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4" name="Rectangle 10"/>
          <p:cNvSpPr/>
          <p:nvPr/>
        </p:nvSpPr>
        <p:spPr>
          <a:xfrm>
            <a:off x="6077160" y="1285920"/>
            <a:ext cx="3574800" cy="1191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>
            <a:spAutoFit/>
          </a:bodyPr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i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Nhạc: Nguyễn Ngọc Thiện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i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Lời: Phỏng theo đồng dao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03444735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7407</TotalTime>
  <Words>137</Words>
  <Application>Microsoft Office PowerPoint</Application>
  <PresentationFormat>Custom</PresentationFormat>
  <Paragraphs>19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Cambria</vt:lpstr>
      <vt:lpstr>DejaVu Sans</vt:lpstr>
      <vt:lpstr>Times New Roman</vt:lpstr>
      <vt:lpstr>ZapfChancery-Medium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Minh Hien</dc:creator>
  <dc:description/>
  <cp:lastModifiedBy>MAYTINH</cp:lastModifiedBy>
  <cp:revision>631</cp:revision>
  <dcterms:created xsi:type="dcterms:W3CDTF">2010-04-30T20:19:48Z</dcterms:created>
  <dcterms:modified xsi:type="dcterms:W3CDTF">2024-03-29T14:25:35Z</dcterms:modified>
  <dc:language>en-US</dc:language>
</cp:coreProperties>
</file>