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5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637E576-17EE-49DE-BD79-799715D94DA4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3867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5B6AE69-4E81-4F4B-BE5C-3C83D0D30556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E1A53BE-E2C8-48BF-A474-53276F513DA9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9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781FB63-18EA-416E-81A8-22B12BD5EF01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7F4FE-4AF2-6A26-DB15-ED0249BAD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99" y="107878"/>
            <a:ext cx="5482701" cy="15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128600" y="200016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12640" y="165240"/>
            <a:ext cx="10026720" cy="1096920"/>
            <a:chOff x="512640" y="165240"/>
            <a:chExt cx="10026720" cy="1096920"/>
          </a:xfrm>
        </p:grpSpPr>
        <p:pic>
          <p:nvPicPr>
            <p:cNvPr id="73" name="AutoShape 17"/>
            <p:cNvPicPr/>
            <p:nvPr/>
          </p:nvPicPr>
          <p:blipFill>
            <a:blip r:embed="rId7"/>
            <a:stretch/>
          </p:blipFill>
          <p:spPr>
            <a:xfrm>
              <a:off x="512640" y="165240"/>
              <a:ext cx="1002672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2" name="Text Box 26"/>
          <p:cNvSpPr/>
          <p:nvPr/>
        </p:nvSpPr>
        <p:spPr>
          <a:xfrm>
            <a:off x="1057320" y="390600"/>
            <a:ext cx="91090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Bức tranh làm các em liên tưởng đến nội dung bài hát nào?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9" name="Freeform 149"/>
                  <p:cNvGrpSpPr/>
                  <p:nvPr/>
                </p:nvGrpSpPr>
                <p:grpSpPr>
                  <a:xfrm>
                    <a:off x="9164520" y="1545480"/>
                    <a:ext cx="182880" cy="101520"/>
                    <a:chOff x="9164520" y="1545480"/>
                    <a:chExt cx="182880" cy="101520"/>
                  </a:xfrm>
                </p:grpSpPr>
                <p:pic>
                  <p:nvPicPr>
                    <p:cNvPr id="9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4520" y="1545480"/>
                      <a:ext cx="182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" name="Freeform 90"/>
                    <p:cNvSpPr/>
                    <p:nvPr/>
                  </p:nvSpPr>
                  <p:spPr>
                    <a:xfrm>
                      <a:off x="9179640" y="1563480"/>
                      <a:ext cx="153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4" name="Freeform 149"/>
                  <p:cNvGrpSpPr/>
                  <p:nvPr/>
                </p:nvGrpSpPr>
                <p:grpSpPr>
                  <a:xfrm>
                    <a:off x="8804160" y="1545480"/>
                    <a:ext cx="197640" cy="101520"/>
                    <a:chOff x="8804160" y="1545480"/>
                    <a:chExt cx="197640" cy="101520"/>
                  </a:xfrm>
                </p:grpSpPr>
                <p:pic>
                  <p:nvPicPr>
                    <p:cNvPr id="9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4160" y="1545480"/>
                      <a:ext cx="19764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" name="Freeform 95"/>
                    <p:cNvSpPr/>
                    <p:nvPr/>
                  </p:nvSpPr>
                  <p:spPr>
                    <a:xfrm>
                      <a:off x="8822880" y="1563480"/>
                      <a:ext cx="1605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9" name="Freeform 149"/>
                  <p:cNvGrpSpPr/>
                  <p:nvPr/>
                </p:nvGrpSpPr>
                <p:grpSpPr>
                  <a:xfrm>
                    <a:off x="8493120" y="1545480"/>
                    <a:ext cx="178200" cy="101520"/>
                    <a:chOff x="8493120" y="1545480"/>
                    <a:chExt cx="178200" cy="101520"/>
                  </a:xfrm>
                </p:grpSpPr>
                <p:pic>
                  <p:nvPicPr>
                    <p:cNvPr id="10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3120" y="1545480"/>
                      <a:ext cx="17820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1" name="Freeform 100"/>
                    <p:cNvSpPr/>
                    <p:nvPr/>
                  </p:nvSpPr>
                  <p:spPr>
                    <a:xfrm>
                      <a:off x="8507520" y="156348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2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4" name="Freeform 149"/>
                  <p:cNvGrpSpPr/>
                  <p:nvPr/>
                </p:nvGrpSpPr>
                <p:grpSpPr>
                  <a:xfrm>
                    <a:off x="8181720" y="1545480"/>
                    <a:ext cx="196200" cy="101520"/>
                    <a:chOff x="8181720" y="1545480"/>
                    <a:chExt cx="196200" cy="101520"/>
                  </a:xfrm>
                </p:grpSpPr>
                <p:pic>
                  <p:nvPicPr>
                    <p:cNvPr id="10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1720" y="1545480"/>
                      <a:ext cx="19620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6" name="Freeform 105"/>
                    <p:cNvSpPr/>
                    <p:nvPr/>
                  </p:nvSpPr>
                  <p:spPr>
                    <a:xfrm>
                      <a:off x="8200080" y="1563480"/>
                      <a:ext cx="1594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7" name="Freeform 191"/>
                  <p:cNvSpPr/>
                  <p:nvPr/>
                </p:nvSpPr>
                <p:spPr>
                  <a:xfrm>
                    <a:off x="7922160" y="1296720"/>
                    <a:ext cx="44172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9" name="Freeform 149"/>
                  <p:cNvGrpSpPr/>
                  <p:nvPr/>
                </p:nvGrpSpPr>
                <p:grpSpPr>
                  <a:xfrm>
                    <a:off x="7848720" y="1545480"/>
                    <a:ext cx="183960" cy="101520"/>
                    <a:chOff x="7848720" y="1545480"/>
                    <a:chExt cx="183960" cy="101520"/>
                  </a:xfrm>
                </p:grpSpPr>
                <p:pic>
                  <p:nvPicPr>
                    <p:cNvPr id="11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48720" y="1545480"/>
                      <a:ext cx="1839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1" name="Freeform 110"/>
                    <p:cNvSpPr/>
                    <p:nvPr/>
                  </p:nvSpPr>
                  <p:spPr>
                    <a:xfrm>
                      <a:off x="7863480" y="156348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2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4" name="Freeform 149"/>
                  <p:cNvGrpSpPr/>
                  <p:nvPr/>
                </p:nvGrpSpPr>
                <p:grpSpPr>
                  <a:xfrm>
                    <a:off x="7510680" y="1544760"/>
                    <a:ext cx="210600" cy="101880"/>
                    <a:chOff x="7510680" y="1544760"/>
                    <a:chExt cx="210600" cy="101880"/>
                  </a:xfrm>
                </p:grpSpPr>
                <p:pic>
                  <p:nvPicPr>
                    <p:cNvPr id="11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10680" y="1544760"/>
                      <a:ext cx="210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6" name="Freeform 115"/>
                    <p:cNvSpPr/>
                    <p:nvPr/>
                  </p:nvSpPr>
                  <p:spPr>
                    <a:xfrm>
                      <a:off x="7530120" y="1562760"/>
                      <a:ext cx="171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7" name="Freeform 191"/>
                  <p:cNvSpPr/>
                  <p:nvPr/>
                </p:nvSpPr>
                <p:spPr>
                  <a:xfrm>
                    <a:off x="7265520" y="1293840"/>
                    <a:ext cx="4194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9" name="Freeform 149"/>
                  <p:cNvGrpSpPr/>
                  <p:nvPr/>
                </p:nvGrpSpPr>
                <p:grpSpPr>
                  <a:xfrm>
                    <a:off x="7193880" y="1544760"/>
                    <a:ext cx="169920" cy="101880"/>
                    <a:chOff x="7193880" y="1544760"/>
                    <a:chExt cx="169920" cy="101880"/>
                  </a:xfrm>
                </p:grpSpPr>
                <p:pic>
                  <p:nvPicPr>
                    <p:cNvPr id="12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388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1" name="Freeform 120"/>
                    <p:cNvSpPr/>
                    <p:nvPr/>
                  </p:nvSpPr>
                  <p:spPr>
                    <a:xfrm>
                      <a:off x="720720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4" name="Freeform 149"/>
                  <p:cNvGrpSpPr/>
                  <p:nvPr/>
                </p:nvGrpSpPr>
                <p:grpSpPr>
                  <a:xfrm>
                    <a:off x="6849000" y="1544760"/>
                    <a:ext cx="166320" cy="101880"/>
                    <a:chOff x="6849000" y="1544760"/>
                    <a:chExt cx="166320" cy="101880"/>
                  </a:xfrm>
                </p:grpSpPr>
                <p:pic>
                  <p:nvPicPr>
                    <p:cNvPr id="12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4900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6" name="Freeform 125"/>
                    <p:cNvSpPr/>
                    <p:nvPr/>
                  </p:nvSpPr>
                  <p:spPr>
                    <a:xfrm>
                      <a:off x="686412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9" name="Freeform 149"/>
                  <p:cNvGrpSpPr/>
                  <p:nvPr/>
                </p:nvGrpSpPr>
                <p:grpSpPr>
                  <a:xfrm>
                    <a:off x="6543360" y="1544760"/>
                    <a:ext cx="200160" cy="101880"/>
                    <a:chOff x="6543360" y="1544760"/>
                    <a:chExt cx="200160" cy="101880"/>
                  </a:xfrm>
                </p:grpSpPr>
                <p:pic>
                  <p:nvPicPr>
                    <p:cNvPr id="13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43360" y="1544760"/>
                      <a:ext cx="2001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1" name="Freeform 130"/>
                    <p:cNvSpPr/>
                    <p:nvPr/>
                  </p:nvSpPr>
                  <p:spPr>
                    <a:xfrm>
                      <a:off x="6558840" y="1562760"/>
                      <a:ext cx="1674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2" name="Freeform 191"/>
                  <p:cNvSpPr/>
                  <p:nvPr/>
                </p:nvSpPr>
                <p:spPr>
                  <a:xfrm>
                    <a:off x="6287760" y="1293840"/>
                    <a:ext cx="4334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4" name="Freeform 149"/>
                  <p:cNvGrpSpPr/>
                  <p:nvPr/>
                </p:nvGrpSpPr>
                <p:grpSpPr>
                  <a:xfrm>
                    <a:off x="6199920" y="1544760"/>
                    <a:ext cx="219600" cy="101880"/>
                    <a:chOff x="6199920" y="1544760"/>
                    <a:chExt cx="219600" cy="101880"/>
                  </a:xfrm>
                </p:grpSpPr>
                <p:pic>
                  <p:nvPicPr>
                    <p:cNvPr id="13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199920" y="1544760"/>
                      <a:ext cx="2196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6" name="Freeform 135"/>
                    <p:cNvSpPr/>
                    <p:nvPr/>
                  </p:nvSpPr>
                  <p:spPr>
                    <a:xfrm>
                      <a:off x="6219720" y="1562760"/>
                      <a:ext cx="178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7" name="Freeform 191"/>
                  <p:cNvSpPr/>
                  <p:nvPr/>
                </p:nvSpPr>
                <p:spPr>
                  <a:xfrm>
                    <a:off x="5963760" y="1293840"/>
                    <a:ext cx="441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9" name="Freeform 149"/>
                  <p:cNvGrpSpPr/>
                  <p:nvPr/>
                </p:nvGrpSpPr>
                <p:grpSpPr>
                  <a:xfrm>
                    <a:off x="5877360" y="1544760"/>
                    <a:ext cx="215280" cy="101880"/>
                    <a:chOff x="5877360" y="1544760"/>
                    <a:chExt cx="215280" cy="101880"/>
                  </a:xfrm>
                </p:grpSpPr>
                <p:pic>
                  <p:nvPicPr>
                    <p:cNvPr id="14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7360" y="1544760"/>
                      <a:ext cx="2152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1" name="Freeform 140"/>
                    <p:cNvSpPr/>
                    <p:nvPr/>
                  </p:nvSpPr>
                  <p:spPr>
                    <a:xfrm>
                      <a:off x="5893920" y="1562760"/>
                      <a:ext cx="180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2" name="Freeform 191"/>
                  <p:cNvSpPr/>
                  <p:nvPr/>
                </p:nvSpPr>
                <p:spPr>
                  <a:xfrm>
                    <a:off x="5636880" y="1293840"/>
                    <a:ext cx="409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5" name="Freeform 149"/>
                  <p:cNvGrpSpPr/>
                  <p:nvPr/>
                </p:nvGrpSpPr>
                <p:grpSpPr>
                  <a:xfrm>
                    <a:off x="5598720" y="1544040"/>
                    <a:ext cx="218160" cy="102240"/>
                    <a:chOff x="5598720" y="1544040"/>
                    <a:chExt cx="218160" cy="102240"/>
                  </a:xfrm>
                </p:grpSpPr>
                <p:pic>
                  <p:nvPicPr>
                    <p:cNvPr id="14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4040"/>
                      <a:ext cx="21816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7" name="Freeform 146"/>
                    <p:cNvSpPr/>
                    <p:nvPr/>
                  </p:nvSpPr>
                  <p:spPr>
                    <a:xfrm>
                      <a:off x="5619240" y="1561680"/>
                      <a:ext cx="1771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8" name="Freeform 191"/>
                  <p:cNvSpPr/>
                  <p:nvPr/>
                </p:nvSpPr>
                <p:spPr>
                  <a:xfrm>
                    <a:off x="5361120" y="1296360"/>
                    <a:ext cx="437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0" name="Freeform 149"/>
                  <p:cNvGrpSpPr/>
                  <p:nvPr/>
                </p:nvGrpSpPr>
                <p:grpSpPr>
                  <a:xfrm>
                    <a:off x="5296320" y="1544040"/>
                    <a:ext cx="199440" cy="102240"/>
                    <a:chOff x="5296320" y="1544040"/>
                    <a:chExt cx="199440" cy="102240"/>
                  </a:xfrm>
                </p:grpSpPr>
                <p:pic>
                  <p:nvPicPr>
                    <p:cNvPr id="15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6320" y="1544040"/>
                      <a:ext cx="19944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2" name="Freeform 151"/>
                    <p:cNvSpPr/>
                    <p:nvPr/>
                  </p:nvSpPr>
                  <p:spPr>
                    <a:xfrm>
                      <a:off x="5312520" y="1561680"/>
                      <a:ext cx="16668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3" name="Freeform 191"/>
                  <p:cNvSpPr/>
                  <p:nvPr/>
                </p:nvSpPr>
                <p:spPr>
                  <a:xfrm>
                    <a:off x="5037120" y="1296360"/>
                    <a:ext cx="3794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5" name="Freeform 149"/>
                  <p:cNvGrpSpPr/>
                  <p:nvPr/>
                </p:nvGrpSpPr>
                <p:grpSpPr>
                  <a:xfrm>
                    <a:off x="4978440" y="1544040"/>
                    <a:ext cx="184680" cy="102240"/>
                    <a:chOff x="4978440" y="1544040"/>
                    <a:chExt cx="184680" cy="102240"/>
                  </a:xfrm>
                </p:grpSpPr>
                <p:pic>
                  <p:nvPicPr>
                    <p:cNvPr id="15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8440" y="1544040"/>
                      <a:ext cx="18468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7" name="Freeform 156"/>
                    <p:cNvSpPr/>
                    <p:nvPr/>
                  </p:nvSpPr>
                  <p:spPr>
                    <a:xfrm>
                      <a:off x="4995720" y="1561680"/>
                      <a:ext cx="1501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8" name="Freeform 191"/>
                  <p:cNvSpPr/>
                  <p:nvPr/>
                </p:nvSpPr>
                <p:spPr>
                  <a:xfrm>
                    <a:off x="4707360" y="1296360"/>
                    <a:ext cx="453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0" name="Freeform 149"/>
                  <p:cNvGrpSpPr/>
                  <p:nvPr/>
                </p:nvGrpSpPr>
                <p:grpSpPr>
                  <a:xfrm>
                    <a:off x="4643640" y="1544040"/>
                    <a:ext cx="192240" cy="102240"/>
                    <a:chOff x="4643640" y="1544040"/>
                    <a:chExt cx="192240" cy="102240"/>
                  </a:xfrm>
                </p:grpSpPr>
                <p:pic>
                  <p:nvPicPr>
                    <p:cNvPr id="16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3640" y="1544040"/>
                      <a:ext cx="19224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2" name="Freeform 161"/>
                    <p:cNvSpPr/>
                    <p:nvPr/>
                  </p:nvSpPr>
                  <p:spPr>
                    <a:xfrm>
                      <a:off x="4659120" y="1561680"/>
                      <a:ext cx="16092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3" name="Freeform 191"/>
                  <p:cNvSpPr/>
                  <p:nvPr/>
                </p:nvSpPr>
                <p:spPr>
                  <a:xfrm>
                    <a:off x="4380120" y="1296360"/>
                    <a:ext cx="4096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5" name="Freeform 149"/>
                  <p:cNvGrpSpPr/>
                  <p:nvPr/>
                </p:nvGrpSpPr>
                <p:grpSpPr>
                  <a:xfrm>
                    <a:off x="4312440" y="1544040"/>
                    <a:ext cx="199800" cy="102240"/>
                    <a:chOff x="4312440" y="1544040"/>
                    <a:chExt cx="199800" cy="102240"/>
                  </a:xfrm>
                </p:grpSpPr>
                <p:pic>
                  <p:nvPicPr>
                    <p:cNvPr id="16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2440" y="1544040"/>
                      <a:ext cx="199800" cy="102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7" name="Freeform 166"/>
                    <p:cNvSpPr/>
                    <p:nvPr/>
                  </p:nvSpPr>
                  <p:spPr>
                    <a:xfrm>
                      <a:off x="4330800" y="1561680"/>
                      <a:ext cx="162360" cy="680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8" name="Freeform 191"/>
                  <p:cNvSpPr/>
                  <p:nvPr/>
                </p:nvSpPr>
                <p:spPr>
                  <a:xfrm>
                    <a:off x="4056480" y="1296360"/>
                    <a:ext cx="4147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0" name="Freeform 149"/>
                  <p:cNvGrpSpPr/>
                  <p:nvPr/>
                </p:nvGrpSpPr>
                <p:grpSpPr>
                  <a:xfrm>
                    <a:off x="4000680" y="1543320"/>
                    <a:ext cx="178560" cy="102960"/>
                    <a:chOff x="4000680" y="1543320"/>
                    <a:chExt cx="178560" cy="102960"/>
                  </a:xfrm>
                </p:grpSpPr>
                <p:pic>
                  <p:nvPicPr>
                    <p:cNvPr id="17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00680" y="1543320"/>
                      <a:ext cx="178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2" name="Freeform 171"/>
                    <p:cNvSpPr/>
                    <p:nvPr/>
                  </p:nvSpPr>
                  <p:spPr>
                    <a:xfrm>
                      <a:off x="4014720" y="1560960"/>
                      <a:ext cx="1494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3" name="Freeform 191"/>
                  <p:cNvSpPr/>
                  <p:nvPr/>
                </p:nvSpPr>
                <p:spPr>
                  <a:xfrm>
                    <a:off x="3723480" y="1293840"/>
                    <a:ext cx="3675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5" name="Freeform 149"/>
                  <p:cNvGrpSpPr/>
                  <p:nvPr/>
                </p:nvGrpSpPr>
                <p:grpSpPr>
                  <a:xfrm>
                    <a:off x="3650040" y="1543320"/>
                    <a:ext cx="202320" cy="102960"/>
                    <a:chOff x="3650040" y="1543320"/>
                    <a:chExt cx="202320" cy="102960"/>
                  </a:xfrm>
                </p:grpSpPr>
                <p:pic>
                  <p:nvPicPr>
                    <p:cNvPr id="17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50040" y="1543320"/>
                      <a:ext cx="2023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7" name="Freeform 176"/>
                    <p:cNvSpPr/>
                    <p:nvPr/>
                  </p:nvSpPr>
                  <p:spPr>
                    <a:xfrm>
                      <a:off x="3668400" y="1560960"/>
                      <a:ext cx="164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8" name="Freeform 191"/>
                  <p:cNvSpPr/>
                  <p:nvPr/>
                </p:nvSpPr>
                <p:spPr>
                  <a:xfrm>
                    <a:off x="3396600" y="1293840"/>
                    <a:ext cx="3938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0" name="Freeform 149"/>
                  <p:cNvGrpSpPr/>
                  <p:nvPr/>
                </p:nvGrpSpPr>
                <p:grpSpPr>
                  <a:xfrm>
                    <a:off x="3331080" y="1543320"/>
                    <a:ext cx="197280" cy="102960"/>
                    <a:chOff x="3331080" y="1543320"/>
                    <a:chExt cx="197280" cy="102960"/>
                  </a:xfrm>
                </p:grpSpPr>
                <p:pic>
                  <p:nvPicPr>
                    <p:cNvPr id="18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31080" y="1543320"/>
                      <a:ext cx="1972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2" name="Freeform 181"/>
                    <p:cNvSpPr/>
                    <p:nvPr/>
                  </p:nvSpPr>
                  <p:spPr>
                    <a:xfrm>
                      <a:off x="3346560" y="1560960"/>
                      <a:ext cx="1648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3" name="Freeform 191"/>
                  <p:cNvSpPr/>
                  <p:nvPr/>
                </p:nvSpPr>
                <p:spPr>
                  <a:xfrm>
                    <a:off x="3072600" y="1293840"/>
                    <a:ext cx="403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5" name="Freeform 149"/>
                  <p:cNvGrpSpPr/>
                  <p:nvPr/>
                </p:nvGrpSpPr>
                <p:grpSpPr>
                  <a:xfrm>
                    <a:off x="3020400" y="1543320"/>
                    <a:ext cx="181080" cy="102960"/>
                    <a:chOff x="3020400" y="1543320"/>
                    <a:chExt cx="181080" cy="102960"/>
                  </a:xfrm>
                </p:grpSpPr>
                <p:pic>
                  <p:nvPicPr>
                    <p:cNvPr id="18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20400" y="1543320"/>
                      <a:ext cx="1810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7" name="Freeform 186"/>
                    <p:cNvSpPr/>
                    <p:nvPr/>
                  </p:nvSpPr>
                  <p:spPr>
                    <a:xfrm>
                      <a:off x="3036600" y="1560960"/>
                      <a:ext cx="1468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8" name="Freeform 191"/>
                  <p:cNvSpPr/>
                  <p:nvPr/>
                </p:nvSpPr>
                <p:spPr>
                  <a:xfrm>
                    <a:off x="2745720" y="1293840"/>
                    <a:ext cx="43344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0" name="Freeform 149"/>
                  <p:cNvGrpSpPr/>
                  <p:nvPr/>
                </p:nvGrpSpPr>
                <p:grpSpPr>
                  <a:xfrm>
                    <a:off x="2702520" y="1543320"/>
                    <a:ext cx="174960" cy="102960"/>
                    <a:chOff x="2702520" y="1543320"/>
                    <a:chExt cx="174960" cy="102960"/>
                  </a:xfrm>
                </p:grpSpPr>
                <p:pic>
                  <p:nvPicPr>
                    <p:cNvPr id="19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2520" y="1543320"/>
                      <a:ext cx="1749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2" name="Freeform 191"/>
                    <p:cNvSpPr/>
                    <p:nvPr/>
                  </p:nvSpPr>
                  <p:spPr>
                    <a:xfrm>
                      <a:off x="2715840" y="1560960"/>
                      <a:ext cx="146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3" name="Freeform 191"/>
                  <p:cNvSpPr/>
                  <p:nvPr/>
                </p:nvSpPr>
                <p:spPr>
                  <a:xfrm>
                    <a:off x="2421720" y="1293840"/>
                    <a:ext cx="4366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5" name="Freeform 149"/>
                  <p:cNvGrpSpPr/>
                  <p:nvPr/>
                </p:nvGrpSpPr>
                <p:grpSpPr>
                  <a:xfrm>
                    <a:off x="2362680" y="1543320"/>
                    <a:ext cx="187920" cy="102960"/>
                    <a:chOff x="2362680" y="1543320"/>
                    <a:chExt cx="187920" cy="102960"/>
                  </a:xfrm>
                </p:grpSpPr>
                <p:pic>
                  <p:nvPicPr>
                    <p:cNvPr id="19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2680" y="1543320"/>
                      <a:ext cx="1879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7" name="Freeform 196"/>
                    <p:cNvSpPr/>
                    <p:nvPr/>
                  </p:nvSpPr>
                  <p:spPr>
                    <a:xfrm>
                      <a:off x="2379240" y="1560960"/>
                      <a:ext cx="152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8" name="Freeform 191"/>
                  <p:cNvSpPr/>
                  <p:nvPr/>
                </p:nvSpPr>
                <p:spPr>
                  <a:xfrm>
                    <a:off x="2094840" y="1293840"/>
                    <a:ext cx="419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9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8" name="Picture 2"/>
          <p:cNvPicPr/>
          <p:nvPr/>
        </p:nvPicPr>
        <p:blipFill>
          <a:blip r:embed="rId15"/>
          <a:stretch/>
        </p:blipFill>
        <p:spPr>
          <a:xfrm>
            <a:off x="1797120" y="1500120"/>
            <a:ext cx="3760560" cy="207180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3"/>
          <p:cNvPicPr/>
          <p:nvPr/>
        </p:nvPicPr>
        <p:blipFill>
          <a:blip r:embed="rId16"/>
          <a:stretch/>
        </p:blipFill>
        <p:spPr>
          <a:xfrm>
            <a:off x="5486400" y="1500120"/>
            <a:ext cx="3938760" cy="207180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2" descr="D:\GIÁO ÁN 1 2020-2021\HÌNH SOẠN GIÁO ÁN\Học hát\Xuc xac xúc xe\4.png"/>
          <p:cNvPicPr/>
          <p:nvPr/>
        </p:nvPicPr>
        <p:blipFill>
          <a:blip r:embed="rId17"/>
          <a:stretch/>
        </p:blipFill>
        <p:spPr>
          <a:xfrm>
            <a:off x="1795320" y="3571920"/>
            <a:ext cx="3691080" cy="192888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3" descr="D:\GIÁO ÁN 1 2020-2021\HÌNH SOẠN GIÁO ÁN\Học hát\Xuc xac xúc xe\2.png"/>
          <p:cNvPicPr/>
          <p:nvPr/>
        </p:nvPicPr>
        <p:blipFill>
          <a:blip r:embed="rId18"/>
          <a:stretch/>
        </p:blipFill>
        <p:spPr>
          <a:xfrm>
            <a:off x="5486400" y="3571920"/>
            <a:ext cx="3935520" cy="1928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137" descr="D:\GIÁO ÁN 1 2020-2021\HÌNH SOẠN GIÁO ÁN\Học hát\Xuc xac xúc xe\4.png"/>
          <p:cNvPicPr/>
          <p:nvPr/>
        </p:nvPicPr>
        <p:blipFill>
          <a:blip r:embed="rId3">
            <a:lum contrast="40000"/>
          </a:blip>
          <a:stretch/>
        </p:blipFill>
        <p:spPr>
          <a:xfrm>
            <a:off x="414360" y="1000080"/>
            <a:ext cx="10215720" cy="461952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8" name="Rectangle 3"/>
          <p:cNvSpPr/>
          <p:nvPr/>
        </p:nvSpPr>
        <p:spPr>
          <a:xfrm>
            <a:off x="4730872" y="1088269"/>
            <a:ext cx="14572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latin typeface="Times New Roman"/>
                <a:ea typeface="Times New Roman"/>
              </a:rPr>
              <a:t> 2</a:t>
            </a:r>
            <a:endParaRPr lang="en-US" sz="3200" b="0" strike="noStrike" spc="-1" dirty="0">
              <a:latin typeface="Times New Roman"/>
            </a:endParaRPr>
          </a:p>
        </p:txBody>
      </p:sp>
      <p:sp>
        <p:nvSpPr>
          <p:cNvPr id="219" name="Text Box 9"/>
          <p:cNvSpPr/>
          <p:nvPr/>
        </p:nvSpPr>
        <p:spPr>
          <a:xfrm>
            <a:off x="1981200" y="2034000"/>
            <a:ext cx="257184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Text Box 10"/>
          <p:cNvSpPr/>
          <p:nvPr/>
        </p:nvSpPr>
        <p:spPr>
          <a:xfrm>
            <a:off x="3062400" y="2427360"/>
            <a:ext cx="450072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XÚC XẮC XÚC XẺ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1" name="Rectangle 3"/>
          <p:cNvSpPr/>
          <p:nvPr/>
        </p:nvSpPr>
        <p:spPr>
          <a:xfrm>
            <a:off x="6477120" y="3070320"/>
            <a:ext cx="289548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Nhạc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Nguyễn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Ngọc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Thiện</a:t>
            </a:r>
            <a:endParaRPr lang="en-US" sz="18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Lời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: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Phỏng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theo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đồng</a:t>
            </a:r>
            <a:r>
              <a:rPr lang="en-US" sz="1800" b="0" i="1" strike="noStrike" spc="-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en-US" sz="1800" b="0" i="1" strike="noStrike" spc="-1" dirty="0" err="1">
                <a:solidFill>
                  <a:srgbClr val="0000CC"/>
                </a:solidFill>
                <a:latin typeface="Times New Roman"/>
                <a:ea typeface="Times New Roman"/>
              </a:rPr>
              <a:t>dao</a:t>
            </a:r>
            <a:endParaRPr lang="en-US" sz="1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"/>
          <p:cNvPicPr/>
          <p:nvPr/>
        </p:nvPicPr>
        <p:blipFill>
          <a:blip r:embed="rId4"/>
          <a:stretch/>
        </p:blipFill>
        <p:spPr>
          <a:xfrm>
            <a:off x="609600" y="17640"/>
            <a:ext cx="9906000" cy="6840360"/>
          </a:xfrm>
          <a:prstGeom prst="rect">
            <a:avLst/>
          </a:prstGeom>
          <a:ln w="0"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FAEDF2-B61A-4612-9158-A89DAF8593C9}"/>
              </a:ext>
            </a:extLst>
          </p:cNvPr>
          <p:cNvSpPr/>
          <p:nvPr/>
        </p:nvSpPr>
        <p:spPr>
          <a:xfrm>
            <a:off x="304800" y="277153"/>
            <a:ext cx="1600200" cy="35911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C79B07-EE8D-4B9B-AE4A-8785F7B45FA3}"/>
              </a:ext>
            </a:extLst>
          </p:cNvPr>
          <p:cNvSpPr/>
          <p:nvPr/>
        </p:nvSpPr>
        <p:spPr>
          <a:xfrm>
            <a:off x="1958165" y="282384"/>
            <a:ext cx="1600200" cy="35911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XÚC XAC XUC X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27" name="Rectangle 1"/>
          <p:cNvSpPr/>
          <p:nvPr/>
        </p:nvSpPr>
        <p:spPr>
          <a:xfrm>
            <a:off x="1442118" y="2133600"/>
            <a:ext cx="7546767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</a:t>
            </a: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8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"/>
          <p:cNvPicPr/>
          <p:nvPr/>
        </p:nvPicPr>
        <p:blipFill>
          <a:blip r:embed="rId3"/>
          <a:stretch/>
        </p:blipFill>
        <p:spPr>
          <a:xfrm>
            <a:off x="0" y="17640"/>
            <a:ext cx="10972800" cy="684036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057480" y="21430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6843600" y="214308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914400" y="35002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5415120" y="35002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1057320" y="4929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5915160" y="5000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985680" y="63817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91508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772080" y="21430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629480" y="21430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184320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6986520" y="35002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1986120" y="5000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6838920" y="5000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1771560" y="63817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648648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4510080" y="214308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8415360" y="214308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3005280" y="357192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7915320" y="357192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2986200" y="50007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7843680" y="50007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2629080" y="6392880"/>
            <a:ext cx="475920" cy="44604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7648560" y="64119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4938840" y="214308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8772480" y="214308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3362400" y="357192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8272440" y="357192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3324240" y="50007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8201160" y="50007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2986200" y="64119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8005680" y="6411960"/>
            <a:ext cx="476280" cy="446040"/>
          </a:xfrm>
          <a:prstGeom prst="rect">
            <a:avLst/>
          </a:prstGeom>
          <a:ln w="0">
            <a:noFill/>
          </a:ln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566802A-EAED-4760-AFB5-F507CA5C2F8D}"/>
              </a:ext>
            </a:extLst>
          </p:cNvPr>
          <p:cNvSpPr/>
          <p:nvPr/>
        </p:nvSpPr>
        <p:spPr>
          <a:xfrm>
            <a:off x="257220" y="294015"/>
            <a:ext cx="1600200" cy="35911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XÚC XAC XUC X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10" descr="Kết quả hình ảnh cho nền powerpoint đẹp"/>
          <p:cNvPicPr/>
          <p:nvPr/>
        </p:nvPicPr>
        <p:blipFill>
          <a:blip r:embed="rId3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66" name="Rectangle 1"/>
          <p:cNvSpPr/>
          <p:nvPr/>
        </p:nvSpPr>
        <p:spPr>
          <a:xfrm>
            <a:off x="921240" y="2357280"/>
            <a:ext cx="9033120" cy="179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KẾT HỢP VẬN ĐỘNG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THEO NHỊP ĐIỆU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7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7101</TotalTime>
  <Words>119</Words>
  <Application>Microsoft Office PowerPoint</Application>
  <PresentationFormat>Custom</PresentationFormat>
  <Paragraphs>23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604</cp:revision>
  <dcterms:created xsi:type="dcterms:W3CDTF">2010-04-30T20:19:48Z</dcterms:created>
  <dcterms:modified xsi:type="dcterms:W3CDTF">2024-03-29T14:25:56Z</dcterms:modified>
  <dc:language>en-US</dc:language>
</cp:coreProperties>
</file>