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6" r:id="rId2"/>
    <p:sldId id="291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93" r:id="rId16"/>
    <p:sldId id="292" r:id="rId17"/>
  </p:sldIdLst>
  <p:sldSz cx="109728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488" y="40"/>
      </p:cViewPr>
      <p:guideLst>
        <p:guide orient="horz" pos="2160"/>
        <p:guide pos="34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49360" y="396432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60880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88800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722628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54936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88800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722628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49360" y="274320"/>
            <a:ext cx="9874080" cy="5299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60880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5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114120" tIns="57240" rIns="114120" bIns="57240">
            <a:normAutofit fontScale="81000"/>
          </a:bodyPr>
          <a:lstStyle/>
          <a:p>
            <a:pPr marL="426960" indent="-42696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927000" lvl="1" indent="-355680">
              <a:spcBef>
                <a:spcPts val="998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427040" lvl="2" indent="-28404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998360" lvl="3" indent="-284040">
              <a:spcBef>
                <a:spcPts val="998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570040" lvl="4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70040" lvl="5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2570040" lvl="6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49360" y="6244920"/>
            <a:ext cx="25588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749760" y="6244920"/>
            <a:ext cx="34732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864560" y="6244920"/>
            <a:ext cx="25588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8D29C736-A393-4174-8841-B8394854C417}" type="slidenum">
              <a:rPr lang="en-US" sz="1700" b="0" strike="noStrike" spc="-1">
                <a:solidFill>
                  <a:srgbClr val="000000"/>
                </a:solidFill>
                <a:latin typeface="Arial"/>
              </a:rPr>
              <a:t>‹#›</a:t>
            </a:fld>
            <a:endParaRPr lang="en-US" sz="17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18" Type="http://schemas.openxmlformats.org/officeDocument/2006/relationships/image" Target="../media/image22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1.png"/><Relationship Id="rId2" Type="http://schemas.openxmlformats.org/officeDocument/2006/relationships/audio" Target="../media/audio1.wav"/><Relationship Id="rId16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jpeg"/><Relationship Id="rId15" Type="http://schemas.openxmlformats.org/officeDocument/2006/relationships/image" Target="../media/image19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openxmlformats.org/officeDocument/2006/relationships/image" Target="../media/image28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171983D-F3F7-BC23-55A2-708E35745C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231650"/>
            <a:ext cx="2994870" cy="28163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AEEDD16-6D5F-2795-8E4E-D8D29F934B3C}"/>
              </a:ext>
            </a:extLst>
          </p:cNvPr>
          <p:cNvSpPr txBox="1"/>
          <p:nvPr/>
        </p:nvSpPr>
        <p:spPr>
          <a:xfrm>
            <a:off x="5486400" y="3216762"/>
            <a:ext cx="5217959" cy="1714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143426-88C8-04D9-6B30-D859D8341528}"/>
              </a:ext>
            </a:extLst>
          </p:cNvPr>
          <p:cNvSpPr txBox="1"/>
          <p:nvPr/>
        </p:nvSpPr>
        <p:spPr>
          <a:xfrm>
            <a:off x="5438287" y="5105400"/>
            <a:ext cx="5331648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Picture 2"/>
          <p:cNvPicPr/>
          <p:nvPr/>
        </p:nvPicPr>
        <p:blipFill>
          <a:blip r:embed="rId3"/>
          <a:stretch/>
        </p:blipFill>
        <p:spPr>
          <a:xfrm>
            <a:off x="0" y="17640"/>
            <a:ext cx="10972800" cy="6840360"/>
          </a:xfrm>
          <a:prstGeom prst="rect">
            <a:avLst/>
          </a:prstGeom>
          <a:ln w="0">
            <a:noFill/>
          </a:ln>
        </p:spPr>
      </p:pic>
      <p:pic>
        <p:nvPicPr>
          <p:cNvPr id="258" name="Picture 8" descr="Hình ảnh Loa Vector Biểu Tượng Nền Trắng, Lớn, Giọng Nói, Diễn Giả Vector  và PNG với nền trong suốt để tải xuống miễn phí"/>
          <p:cNvPicPr/>
          <p:nvPr/>
        </p:nvPicPr>
        <p:blipFill>
          <a:blip r:embed="rId4">
            <a:lum contrast="30000"/>
          </a:blip>
          <a:srcRect l="10547" t="11717" r="10937" b="10937"/>
          <a:stretch/>
        </p:blipFill>
        <p:spPr>
          <a:xfrm>
            <a:off x="1486080" y="1857240"/>
            <a:ext cx="428400" cy="422280"/>
          </a:xfrm>
          <a:prstGeom prst="rect">
            <a:avLst/>
          </a:prstGeom>
          <a:ln w="0">
            <a:noFill/>
          </a:ln>
        </p:spPr>
      </p:pic>
      <p:pic>
        <p:nvPicPr>
          <p:cNvPr id="259" name="Picture 8" descr="Hình ảnh Loa Vector Biểu Tượng Nền Trắng, Lớn, Giọng Nói, Diễn Giả Vector  và PNG với nền trong suốt để tải xuống miễn phí"/>
          <p:cNvPicPr/>
          <p:nvPr/>
        </p:nvPicPr>
        <p:blipFill>
          <a:blip r:embed="rId4">
            <a:lum contrast="30000"/>
          </a:blip>
          <a:srcRect l="10547" t="11717" r="10937" b="10937"/>
          <a:stretch/>
        </p:blipFill>
        <p:spPr>
          <a:xfrm>
            <a:off x="9201240" y="1785960"/>
            <a:ext cx="531720" cy="642960"/>
          </a:xfrm>
          <a:prstGeom prst="rect">
            <a:avLst/>
          </a:prstGeom>
          <a:ln w="0">
            <a:noFill/>
          </a:ln>
        </p:spPr>
      </p:pic>
      <p:pic>
        <p:nvPicPr>
          <p:cNvPr id="260" name="Picture 8" descr="Hình ảnh Loa Vector Biểu Tượng Nền Trắng, Lớn, Giọng Nói, Diễn Giả Vector  và PNG với nền trong suốt để tải xuống miễn phí"/>
          <p:cNvPicPr/>
          <p:nvPr/>
        </p:nvPicPr>
        <p:blipFill>
          <a:blip r:embed="rId4">
            <a:lum contrast="30000"/>
          </a:blip>
          <a:srcRect l="10547" t="11717" r="10937" b="10937"/>
          <a:stretch/>
        </p:blipFill>
        <p:spPr>
          <a:xfrm>
            <a:off x="8986680" y="3143160"/>
            <a:ext cx="581040" cy="746280"/>
          </a:xfrm>
          <a:prstGeom prst="rect">
            <a:avLst/>
          </a:prstGeom>
          <a:ln w="0">
            <a:noFill/>
          </a:ln>
        </p:spPr>
      </p:pic>
      <p:pic>
        <p:nvPicPr>
          <p:cNvPr id="261" name="Picture 8" descr="Hình ảnh Loa Vector Biểu Tượng Nền Trắng, Lớn, Giọng Nói, Diễn Giả Vector  và PNG với nền trong suốt để tải xuống miễn phí"/>
          <p:cNvPicPr/>
          <p:nvPr/>
        </p:nvPicPr>
        <p:blipFill>
          <a:blip r:embed="rId4">
            <a:lum contrast="30000"/>
          </a:blip>
          <a:srcRect l="10547" t="11717" r="10937" b="10937"/>
          <a:stretch/>
        </p:blipFill>
        <p:spPr>
          <a:xfrm>
            <a:off x="9058320" y="4643280"/>
            <a:ext cx="428760" cy="422280"/>
          </a:xfrm>
          <a:prstGeom prst="rect">
            <a:avLst/>
          </a:prstGeom>
          <a:ln w="0">
            <a:noFill/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06C1B9F-8C37-47FB-B2B1-118507ABE9CB}"/>
              </a:ext>
            </a:extLst>
          </p:cNvPr>
          <p:cNvSpPr/>
          <p:nvPr/>
        </p:nvSpPr>
        <p:spPr>
          <a:xfrm>
            <a:off x="361950" y="304800"/>
            <a:ext cx="1771650" cy="457200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ÁT MẪU XÚC XAC XUC X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" name="Picture 10" descr="Kết quả hình ảnh cho nền powerpoint đẹp"/>
          <p:cNvPicPr/>
          <p:nvPr/>
        </p:nvPicPr>
        <p:blipFill>
          <a:blip r:embed="rId2"/>
          <a:srcRect t="3617" b="4847"/>
          <a:stretch/>
        </p:blipFill>
        <p:spPr>
          <a:xfrm>
            <a:off x="-19080" y="0"/>
            <a:ext cx="10991880" cy="6858000"/>
          </a:xfrm>
          <a:prstGeom prst="rect">
            <a:avLst/>
          </a:prstGeom>
          <a:ln w="0">
            <a:noFill/>
          </a:ln>
        </p:spPr>
      </p:pic>
      <p:sp>
        <p:nvSpPr>
          <p:cNvPr id="263" name="Rectangle 1"/>
          <p:cNvSpPr/>
          <p:nvPr/>
        </p:nvSpPr>
        <p:spPr>
          <a:xfrm>
            <a:off x="1311840" y="2428920"/>
            <a:ext cx="7928280" cy="1791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500" b="1" strike="noStrike" spc="-1">
                <a:solidFill>
                  <a:srgbClr val="0000FF"/>
                </a:solidFill>
                <a:latin typeface="Times New Roman"/>
                <a:ea typeface="Times New Roman"/>
              </a:rPr>
              <a:t>HÁT KẾT HỢP</a:t>
            </a:r>
            <a:endParaRPr lang="en-US" sz="55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500" b="1" strike="noStrike" spc="-1">
                <a:solidFill>
                  <a:srgbClr val="0000FF"/>
                </a:solidFill>
                <a:latin typeface="Times New Roman"/>
                <a:ea typeface="Times New Roman"/>
              </a:rPr>
              <a:t>VẬN ĐỘNG MINH HỌA</a:t>
            </a:r>
            <a:endParaRPr lang="en-US" sz="55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64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65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66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67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" name="Picture 2"/>
          <p:cNvPicPr/>
          <p:nvPr/>
        </p:nvPicPr>
        <p:blipFill>
          <a:blip r:embed="rId3"/>
          <a:stretch/>
        </p:blipFill>
        <p:spPr>
          <a:xfrm>
            <a:off x="152400" y="17640"/>
            <a:ext cx="10744200" cy="6840360"/>
          </a:xfrm>
          <a:prstGeom prst="rect">
            <a:avLst/>
          </a:prstGeom>
          <a:ln w="0">
            <a:noFill/>
          </a:ln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EB89FBD-9D0E-4C43-B791-4D8F127C236E}"/>
              </a:ext>
            </a:extLst>
          </p:cNvPr>
          <p:cNvSpPr/>
          <p:nvPr/>
        </p:nvSpPr>
        <p:spPr>
          <a:xfrm>
            <a:off x="361950" y="304800"/>
            <a:ext cx="1771650" cy="457200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ÁT MẪU XÚC XAC XUC X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sp>
        <p:nvSpPr>
          <p:cNvPr id="270" name="Rectangle 7"/>
          <p:cNvSpPr/>
          <p:nvPr/>
        </p:nvSpPr>
        <p:spPr>
          <a:xfrm>
            <a:off x="-299880" y="249120"/>
            <a:ext cx="5929200" cy="602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>
                <a:solidFill>
                  <a:srgbClr val="FFFF00"/>
                </a:solidFill>
                <a:latin typeface="Times New Roman"/>
                <a:ea typeface="Times New Roman"/>
              </a:rPr>
              <a:t>VẬN DỤNG SÁNG TẠO</a:t>
            </a:r>
            <a:endParaRPr lang="en-US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71" name="Picture 9" descr="D:\GIÁO ÁN 1 2020-2021\HÌNH SOẠN GIÁO ÁN\Vận dụng sáng tạo\Dài ngắn\Dài ngắn - Copy (3).jpg"/>
          <p:cNvPicPr/>
          <p:nvPr/>
        </p:nvPicPr>
        <p:blipFill>
          <a:blip r:embed="rId3">
            <a:lum contrast="20000"/>
          </a:blip>
          <a:srcRect l="2727" r="6619" b="44967"/>
          <a:stretch/>
        </p:blipFill>
        <p:spPr>
          <a:xfrm>
            <a:off x="471600" y="1676400"/>
            <a:ext cx="9858240" cy="3967320"/>
          </a:xfrm>
          <a:prstGeom prst="rect">
            <a:avLst/>
          </a:prstGeom>
          <a:ln w="0">
            <a:noFill/>
          </a:ln>
        </p:spPr>
      </p:pic>
      <p:sp>
        <p:nvSpPr>
          <p:cNvPr id="272" name="Rectangle 7"/>
          <p:cNvSpPr/>
          <p:nvPr/>
        </p:nvSpPr>
        <p:spPr>
          <a:xfrm>
            <a:off x="2521800" y="1096380"/>
            <a:ext cx="5929200" cy="724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1" strike="noStrike" spc="-1" dirty="0">
                <a:solidFill>
                  <a:srgbClr val="FF0000"/>
                </a:solidFill>
                <a:latin typeface="Times New Roman"/>
                <a:ea typeface="Times New Roman"/>
              </a:rPr>
              <a:t>DÀI – NGẮN</a:t>
            </a:r>
            <a:endParaRPr lang="en-US" sz="40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3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sp>
        <p:nvSpPr>
          <p:cNvPr id="274" name="Rectangle 7"/>
          <p:cNvSpPr/>
          <p:nvPr/>
        </p:nvSpPr>
        <p:spPr>
          <a:xfrm>
            <a:off x="-299880" y="71280"/>
            <a:ext cx="5929200" cy="846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000" b="1" strike="noStrike" spc="-1">
                <a:solidFill>
                  <a:srgbClr val="FFFFFF"/>
                </a:solidFill>
                <a:latin typeface="Times New Roman"/>
                <a:ea typeface="Times New Roman"/>
              </a:rPr>
              <a:t>VẬN DỤNG SÁNG TẠO</a:t>
            </a:r>
            <a:endParaRPr lang="en-US" sz="20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 b="1" strike="noStrike" spc="-1">
                <a:solidFill>
                  <a:srgbClr val="FFFF00"/>
                </a:solidFill>
                <a:latin typeface="Times New Roman"/>
                <a:ea typeface="Times New Roman"/>
              </a:rPr>
              <a:t>DÀI – NGẮN</a:t>
            </a:r>
            <a:endParaRPr lang="en-US" sz="28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75" name="Picture 9" descr="D:\GIÁO ÁN 1 2020-2021\HÌNH SOẠN GIÁO ÁN\Vận dụng sáng tạo\Dài ngắn\Dài ngắn - Copy (3).jpg"/>
          <p:cNvPicPr/>
          <p:nvPr/>
        </p:nvPicPr>
        <p:blipFill>
          <a:blip r:embed="rId3">
            <a:lum contrast="30000"/>
          </a:blip>
          <a:srcRect l="7925" t="6570" r="56972" b="49989"/>
          <a:stretch/>
        </p:blipFill>
        <p:spPr>
          <a:xfrm>
            <a:off x="557280" y="1071720"/>
            <a:ext cx="4714920" cy="2857320"/>
          </a:xfrm>
          <a:prstGeom prst="rect">
            <a:avLst/>
          </a:prstGeom>
          <a:ln w="0">
            <a:noFill/>
          </a:ln>
        </p:spPr>
      </p:pic>
      <p:pic>
        <p:nvPicPr>
          <p:cNvPr id="276" name="Picture 9" descr="D:\GIÁO ÁN 1 2020-2021\HÌNH SOẠN GIÁO ÁN\Vận dụng sáng tạo\Dài ngắn\Dài ngắn - Copy (3).jpg"/>
          <p:cNvPicPr/>
          <p:nvPr/>
        </p:nvPicPr>
        <p:blipFill>
          <a:blip r:embed="rId3">
            <a:lum contrast="10000"/>
          </a:blip>
          <a:srcRect l="13591" t="76093" r="12810" b="737"/>
          <a:stretch/>
        </p:blipFill>
        <p:spPr>
          <a:xfrm>
            <a:off x="5700600" y="4286160"/>
            <a:ext cx="4643640" cy="1143000"/>
          </a:xfrm>
          <a:prstGeom prst="rect">
            <a:avLst/>
          </a:prstGeom>
          <a:ln w="0">
            <a:noFill/>
          </a:ln>
        </p:spPr>
      </p:pic>
      <p:pic>
        <p:nvPicPr>
          <p:cNvPr id="277" name="Picture 10" descr="D:\GIÁO ÁN 1 2020-2021\HÌNH SOẠN GIÁO ÁN\Vận dụng sáng tạo\Dài ngắn\Dài ngắn - Copy (3).jpg"/>
          <p:cNvPicPr/>
          <p:nvPr/>
        </p:nvPicPr>
        <p:blipFill>
          <a:blip r:embed="rId3">
            <a:lum contrast="10000"/>
          </a:blip>
          <a:srcRect l="13591" t="54362" r="43387" b="23914"/>
          <a:stretch/>
        </p:blipFill>
        <p:spPr>
          <a:xfrm>
            <a:off x="1200240" y="4214880"/>
            <a:ext cx="3143160" cy="1071360"/>
          </a:xfrm>
          <a:prstGeom prst="rect">
            <a:avLst/>
          </a:prstGeom>
          <a:ln w="0">
            <a:noFill/>
          </a:ln>
        </p:spPr>
      </p:pic>
      <p:pic>
        <p:nvPicPr>
          <p:cNvPr id="278" name="Picture 11" descr="D:\GIÁO ÁN 1 2020-2021\HÌNH SOẠN GIÁO ÁN\Vận dụng sáng tạo\Dài ngắn\Dài ngắn - Copy (3).jpg"/>
          <p:cNvPicPr/>
          <p:nvPr/>
        </p:nvPicPr>
        <p:blipFill>
          <a:blip r:embed="rId3">
            <a:lum contrast="20000"/>
          </a:blip>
          <a:srcRect l="43033" t="6570" r="6328" b="45646"/>
          <a:stretch/>
        </p:blipFill>
        <p:spPr>
          <a:xfrm>
            <a:off x="5343480" y="1071720"/>
            <a:ext cx="5214960" cy="30715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208" name="Picture 137" descr="D:\GIÁO ÁN 1 2020-2021\HÌNH SOẠN GIÁO ÁN\Học hát\Xuc xac xúc xe\4.png"/>
          <p:cNvPicPr/>
          <p:nvPr/>
        </p:nvPicPr>
        <p:blipFill>
          <a:blip r:embed="rId3">
            <a:lum contrast="40000"/>
          </a:blip>
          <a:stretch/>
        </p:blipFill>
        <p:spPr>
          <a:xfrm>
            <a:off x="414360" y="1000080"/>
            <a:ext cx="10215720" cy="4619520"/>
          </a:xfrm>
          <a:prstGeom prst="rect">
            <a:avLst/>
          </a:prstGeom>
          <a:ln w="0">
            <a:noFill/>
          </a:ln>
        </p:spPr>
      </p:pic>
      <p:pic>
        <p:nvPicPr>
          <p:cNvPr id="209" name="Picture 8" descr="000o"/>
          <p:cNvPicPr/>
          <p:nvPr/>
        </p:nvPicPr>
        <p:blipFill>
          <a:blip r:embed="rId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10" name="Picture 9" descr="000o"/>
          <p:cNvPicPr/>
          <p:nvPr/>
        </p:nvPicPr>
        <p:blipFill>
          <a:blip r:embed="rId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11" name="Picture 10" descr="000o"/>
          <p:cNvPicPr/>
          <p:nvPr/>
        </p:nvPicPr>
        <p:blipFill>
          <a:blip r:embed="rId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12" name="Picture 11" descr="000o"/>
          <p:cNvPicPr/>
          <p:nvPr/>
        </p:nvPicPr>
        <p:blipFill>
          <a:blip r:embed="rId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13" name="Rectangle 3"/>
          <p:cNvSpPr/>
          <p:nvPr/>
        </p:nvSpPr>
        <p:spPr>
          <a:xfrm>
            <a:off x="4729140" y="1023421"/>
            <a:ext cx="1457280" cy="602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 dirty="0" err="1">
                <a:latin typeface="Times New Roman"/>
                <a:ea typeface="Times New Roman"/>
              </a:rPr>
              <a:t>Tiết</a:t>
            </a:r>
            <a:r>
              <a:rPr lang="en-US" sz="3200" b="1" strike="noStrike" spc="-1" dirty="0">
                <a:latin typeface="Times New Roman"/>
                <a:ea typeface="Times New Roman"/>
              </a:rPr>
              <a:t> 4</a:t>
            </a:r>
            <a:endParaRPr lang="en-US" sz="3200" b="0" strike="noStrike" spc="-1" dirty="0">
              <a:latin typeface="Times New Roman"/>
            </a:endParaRPr>
          </a:p>
        </p:txBody>
      </p:sp>
      <p:sp>
        <p:nvSpPr>
          <p:cNvPr id="214" name="Text Box 9"/>
          <p:cNvSpPr/>
          <p:nvPr/>
        </p:nvSpPr>
        <p:spPr>
          <a:xfrm>
            <a:off x="1905000" y="1587115"/>
            <a:ext cx="2571840" cy="54648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spcBef>
                <a:spcPts val="15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 b="1" strike="noStrike" spc="-1" dirty="0" err="1">
                <a:solidFill>
                  <a:srgbClr val="1713CB"/>
                </a:solidFill>
                <a:latin typeface="Times New Roman"/>
                <a:ea typeface="Times New Roman"/>
              </a:rPr>
              <a:t>Ôn</a:t>
            </a:r>
            <a:r>
              <a:rPr lang="en-US" sz="2800" b="1" strike="noStrike" spc="-1" dirty="0">
                <a:solidFill>
                  <a:srgbClr val="1713CB"/>
                </a:solidFill>
                <a:latin typeface="Times New Roman"/>
                <a:ea typeface="Times New Roman"/>
              </a:rPr>
              <a:t> </a:t>
            </a:r>
            <a:r>
              <a:rPr lang="en-US" sz="2800" b="1" strike="noStrike" spc="-1" dirty="0" err="1">
                <a:solidFill>
                  <a:srgbClr val="1713CB"/>
                </a:solidFill>
                <a:latin typeface="Times New Roman"/>
                <a:ea typeface="Times New Roman"/>
              </a:rPr>
              <a:t>tập</a:t>
            </a:r>
            <a:r>
              <a:rPr lang="en-US" sz="2800" b="1" strike="noStrike" spc="-1" dirty="0">
                <a:solidFill>
                  <a:srgbClr val="1713CB"/>
                </a:solidFill>
                <a:latin typeface="Times New Roman"/>
                <a:ea typeface="Times New Roman"/>
              </a:rPr>
              <a:t> </a:t>
            </a:r>
            <a:r>
              <a:rPr lang="en-US" sz="2800" b="1" strike="noStrike" spc="-1" dirty="0" err="1">
                <a:solidFill>
                  <a:srgbClr val="1713CB"/>
                </a:solidFill>
                <a:latin typeface="Times New Roman"/>
                <a:ea typeface="Times New Roman"/>
              </a:rPr>
              <a:t>bài</a:t>
            </a:r>
            <a:r>
              <a:rPr lang="en-US" sz="2800" b="1" strike="noStrike" spc="-1" dirty="0">
                <a:solidFill>
                  <a:srgbClr val="1713CB"/>
                </a:solidFill>
                <a:latin typeface="Times New Roman"/>
                <a:ea typeface="Times New Roman"/>
              </a:rPr>
              <a:t> </a:t>
            </a:r>
            <a:r>
              <a:rPr lang="en-US" sz="2800" b="1" strike="noStrike" spc="-1" dirty="0" err="1">
                <a:solidFill>
                  <a:srgbClr val="1713CB"/>
                </a:solidFill>
                <a:latin typeface="Times New Roman"/>
                <a:ea typeface="Times New Roman"/>
              </a:rPr>
              <a:t>hát</a:t>
            </a:r>
            <a:r>
              <a:rPr lang="en-US" sz="2800" b="1" strike="noStrike" spc="-1" dirty="0">
                <a:solidFill>
                  <a:srgbClr val="1713CB"/>
                </a:solidFill>
                <a:latin typeface="Times New Roman"/>
                <a:ea typeface="Times New Roman"/>
              </a:rPr>
              <a:t>:</a:t>
            </a:r>
            <a:endParaRPr lang="en-US" sz="28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15" name="Text Box 10"/>
          <p:cNvSpPr/>
          <p:nvPr/>
        </p:nvSpPr>
        <p:spPr>
          <a:xfrm>
            <a:off x="2438400" y="2209800"/>
            <a:ext cx="5608080" cy="792706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114120" tIns="57240" rIns="114120" bIns="57240">
            <a:spAutoFit/>
          </a:bodyPr>
          <a:lstStyle/>
          <a:p>
            <a:pPr algn="ctr">
              <a:spcBef>
                <a:spcPts val="224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400" b="1" strike="noStrike" spc="-1" dirty="0">
                <a:solidFill>
                  <a:srgbClr val="000000"/>
                </a:solidFill>
                <a:latin typeface="Times New Roman"/>
              </a:rPr>
              <a:t>XÚC XẮC XÚC XẺ</a:t>
            </a:r>
            <a:endParaRPr lang="en-US" sz="44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16" name="Rectangle 3"/>
          <p:cNvSpPr/>
          <p:nvPr/>
        </p:nvSpPr>
        <p:spPr>
          <a:xfrm>
            <a:off x="6251508" y="3040560"/>
            <a:ext cx="2895480" cy="663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0" i="1" strike="noStrike" spc="-1">
                <a:solidFill>
                  <a:srgbClr val="0000CC"/>
                </a:solidFill>
                <a:latin typeface="Times New Roman"/>
                <a:ea typeface="Times New Roman"/>
              </a:rPr>
              <a:t>Nhạc: Nguyễn Ngọc Thiện</a:t>
            </a: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0" i="1" strike="noStrike" spc="-1">
                <a:solidFill>
                  <a:srgbClr val="0000CC"/>
                </a:solidFill>
                <a:latin typeface="Times New Roman"/>
                <a:ea typeface="Times New Roman"/>
              </a:rPr>
              <a:t>Lời: Phỏng theo đồng dao</a:t>
            </a: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213478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642FE37B-1C8B-C852-67D4-323D9F8899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750CF9-6506-F4C0-8173-3644C1DA9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2493" y="150470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4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BB98FF-9384-28A8-EFDA-908E3E4817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981" y="2176544"/>
            <a:ext cx="3886200" cy="353845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737F4FE-4AF2-6A26-DB15-ED0249BAD00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899" y="107878"/>
            <a:ext cx="5482701" cy="1578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3198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642FE37B-1C8B-C852-67D4-323D9F8899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750CF9-6506-F4C0-8173-3644C1DA9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2493" y="150470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4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BB98FF-9384-28A8-EFDA-908E3E4817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981" y="2176544"/>
            <a:ext cx="3886200" cy="353845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737F4FE-4AF2-6A26-DB15-ED0249BAD00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899" y="107878"/>
            <a:ext cx="5482701" cy="1578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0663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9" descr="Kết quả hình ảnh cho nền powerpoint đẹp"/>
          <p:cNvPicPr/>
          <p:nvPr/>
        </p:nvPicPr>
        <p:blipFill>
          <a:blip r:embed="rId2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sp>
        <p:nvSpPr>
          <p:cNvPr id="51" name="Rectangle 5"/>
          <p:cNvSpPr/>
          <p:nvPr/>
        </p:nvSpPr>
        <p:spPr>
          <a:xfrm>
            <a:off x="3772080" y="857160"/>
            <a:ext cx="3482640" cy="876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000" b="1" strike="noStrike" spc="-1">
                <a:solidFill>
                  <a:srgbClr val="C00000"/>
                </a:solidFill>
                <a:latin typeface="Times New Roman"/>
                <a:ea typeface="Times New Roman"/>
              </a:rPr>
              <a:t>ÂM NHẠC</a:t>
            </a:r>
            <a:endParaRPr lang="en-US" sz="50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2" name="Rectangle 6"/>
          <p:cNvSpPr/>
          <p:nvPr/>
        </p:nvSpPr>
        <p:spPr>
          <a:xfrm>
            <a:off x="1133520" y="2528559"/>
            <a:ext cx="9001080" cy="2629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buClr>
                <a:srgbClr val="1713CB"/>
              </a:buClr>
              <a:buFont typeface="Times New Roman"/>
              <a:buChar char="-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 dirty="0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600" b="1" strike="noStrike" spc="-1" dirty="0">
                <a:solidFill>
                  <a:srgbClr val="1713CB"/>
                </a:solidFill>
                <a:latin typeface="Times New Roman"/>
                <a:ea typeface="Times New Roman"/>
              </a:rPr>
              <a:t>KHỞI ĐỘNG</a:t>
            </a:r>
            <a:r>
              <a:rPr lang="en-US" sz="5400" b="1" i="1" strike="noStrike" spc="-1" dirty="0">
                <a:solidFill>
                  <a:srgbClr val="1713CB"/>
                </a:solidFill>
                <a:latin typeface="Times New Roman"/>
                <a:ea typeface="Times New Roman"/>
              </a:rPr>
              <a:t>                                </a:t>
            </a:r>
            <a:endParaRPr lang="en-US" sz="54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53" name="Picture 4" descr="pcp_download_120"/>
          <p:cNvPicPr/>
          <p:nvPr/>
        </p:nvPicPr>
        <p:blipFill>
          <a:blip r:embed="rId3"/>
          <a:stretch/>
        </p:blipFill>
        <p:spPr>
          <a:xfrm>
            <a:off x="3343320" y="714240"/>
            <a:ext cx="522360" cy="1071720"/>
          </a:xfrm>
          <a:prstGeom prst="rect">
            <a:avLst/>
          </a:prstGeom>
          <a:ln w="0">
            <a:noFill/>
          </a:ln>
        </p:spPr>
      </p:pic>
      <p:pic>
        <p:nvPicPr>
          <p:cNvPr id="54" name="Picture 14" descr="AG00130_"/>
          <p:cNvPicPr/>
          <p:nvPr/>
        </p:nvPicPr>
        <p:blipFill>
          <a:blip r:embed="rId4"/>
          <a:stretch/>
        </p:blipFill>
        <p:spPr>
          <a:xfrm rot="13789200">
            <a:off x="6188760" y="4620240"/>
            <a:ext cx="1054080" cy="766800"/>
          </a:xfrm>
          <a:prstGeom prst="rect">
            <a:avLst/>
          </a:prstGeom>
          <a:ln w="0">
            <a:noFill/>
          </a:ln>
        </p:spPr>
      </p:pic>
      <p:pic>
        <p:nvPicPr>
          <p:cNvPr id="55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6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7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8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repl"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V.A – Đàn Gà Con (mp3cut.net).mp3"/>
          <p:cNvPicPr/>
          <p:nvPr/>
        </p:nvPicPr>
        <p:blipFill>
          <a:blip r:embed="rId3"/>
          <a:stretch/>
        </p:blipFill>
        <p:spPr>
          <a:xfrm>
            <a:off x="2143080" y="2571840"/>
            <a:ext cx="365040" cy="304560"/>
          </a:xfrm>
          <a:prstGeom prst="rect">
            <a:avLst/>
          </a:prstGeom>
          <a:ln w="0">
            <a:noFill/>
          </a:ln>
        </p:spPr>
      </p:pic>
      <p:pic>
        <p:nvPicPr>
          <p:cNvPr id="60" name="Sang Xuan Doc Tau dan tranh - Linh Thao (mp3cut.net).mp3"/>
          <p:cNvPicPr/>
          <p:nvPr/>
        </p:nvPicPr>
        <p:blipFill>
          <a:blip r:embed="rId4"/>
          <a:stretch/>
        </p:blipFill>
        <p:spPr>
          <a:xfrm>
            <a:off x="5022720" y="1042920"/>
            <a:ext cx="1079640" cy="822240"/>
          </a:xfrm>
          <a:prstGeom prst="rect">
            <a:avLst/>
          </a:prstGeom>
          <a:ln w="0">
            <a:noFill/>
          </a:ln>
        </p:spPr>
      </p:pic>
      <p:pic>
        <p:nvPicPr>
          <p:cNvPr id="61" name="Picture 14"/>
          <p:cNvPicPr/>
          <p:nvPr/>
        </p:nvPicPr>
        <p:blipFill>
          <a:blip r:embed="rId5"/>
          <a:stretch/>
        </p:blipFill>
        <p:spPr>
          <a:xfrm>
            <a:off x="0" y="-7920"/>
            <a:ext cx="10972800" cy="6865920"/>
          </a:xfrm>
          <a:prstGeom prst="rect">
            <a:avLst/>
          </a:prstGeom>
          <a:ln w="0">
            <a:noFill/>
          </a:ln>
        </p:spPr>
      </p:pic>
      <p:sp>
        <p:nvSpPr>
          <p:cNvPr id="62" name="Rectangle 63"/>
          <p:cNvSpPr/>
          <p:nvPr/>
        </p:nvSpPr>
        <p:spPr>
          <a:xfrm rot="5400000">
            <a:off x="1678680" y="54507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" name="Rectangle 63"/>
          <p:cNvSpPr/>
          <p:nvPr/>
        </p:nvSpPr>
        <p:spPr>
          <a:xfrm rot="5400000">
            <a:off x="7250760" y="12279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64" name="Group 5"/>
          <p:cNvPicPr/>
          <p:nvPr/>
        </p:nvPicPr>
        <p:blipFill>
          <a:blip r:embed="rId6"/>
          <a:stretch/>
        </p:blipFill>
        <p:spPr>
          <a:xfrm>
            <a:off x="2730600" y="5913360"/>
            <a:ext cx="6224400" cy="785880"/>
          </a:xfrm>
          <a:prstGeom prst="rect">
            <a:avLst/>
          </a:prstGeom>
          <a:ln w="0">
            <a:noFill/>
          </a:ln>
        </p:spPr>
      </p:pic>
      <p:grpSp>
        <p:nvGrpSpPr>
          <p:cNvPr id="65" name="AutoShape 17"/>
          <p:cNvGrpSpPr/>
          <p:nvPr/>
        </p:nvGrpSpPr>
        <p:grpSpPr>
          <a:xfrm>
            <a:off x="512640" y="165240"/>
            <a:ext cx="10026720" cy="1096920"/>
            <a:chOff x="512640" y="165240"/>
            <a:chExt cx="10026720" cy="1096920"/>
          </a:xfrm>
        </p:grpSpPr>
        <p:pic>
          <p:nvPicPr>
            <p:cNvPr id="66" name="AutoShape 17"/>
            <p:cNvPicPr/>
            <p:nvPr/>
          </p:nvPicPr>
          <p:blipFill>
            <a:blip r:embed="rId7"/>
            <a:stretch/>
          </p:blipFill>
          <p:spPr>
            <a:xfrm>
              <a:off x="512640" y="165240"/>
              <a:ext cx="10026720" cy="109692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67" name="Freeform 66"/>
            <p:cNvSpPr/>
            <p:nvPr/>
          </p:nvSpPr>
          <p:spPr>
            <a:xfrm>
              <a:off x="733320" y="351000"/>
              <a:ext cx="9552240" cy="65556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68" name="Group 27"/>
          <p:cNvGrpSpPr/>
          <p:nvPr/>
        </p:nvGrpSpPr>
        <p:grpSpPr>
          <a:xfrm>
            <a:off x="1542960" y="5848200"/>
            <a:ext cx="1190880" cy="930240"/>
            <a:chOff x="1542960" y="5848200"/>
            <a:chExt cx="1190880" cy="930240"/>
          </a:xfrm>
        </p:grpSpPr>
        <p:sp>
          <p:nvSpPr>
            <p:cNvPr id="69" name="AutoShape 28"/>
            <p:cNvSpPr/>
            <p:nvPr/>
          </p:nvSpPr>
          <p:spPr>
            <a:xfrm rot="16200000">
              <a:off x="1525320" y="628956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54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0" name="AutoShape 29"/>
            <p:cNvSpPr/>
            <p:nvPr/>
          </p:nvSpPr>
          <p:spPr>
            <a:xfrm rot="5400000">
              <a:off x="2593800" y="62719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6206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1" name="AutoShape 30"/>
            <p:cNvSpPr/>
            <p:nvPr/>
          </p:nvSpPr>
          <p:spPr>
            <a:xfrm rot="10800000">
              <a:off x="2048040" y="6673680"/>
              <a:ext cx="180720" cy="104760"/>
            </a:xfrm>
            <a:custGeom>
              <a:avLst/>
              <a:gdLst/>
              <a:ahLst/>
              <a:cxnLst/>
              <a:rect l="0" t="0" r="r" b="b"/>
              <a:pathLst>
                <a:path w="504" h="293">
                  <a:moveTo>
                    <a:pt x="382" y="292"/>
                  </a:moveTo>
                  <a:lnTo>
                    <a:pt x="382" y="292"/>
                  </a:lnTo>
                  <a:lnTo>
                    <a:pt x="503" y="292"/>
                  </a:lnTo>
                  <a:lnTo>
                    <a:pt x="252" y="0"/>
                  </a:lnTo>
                  <a:lnTo>
                    <a:pt x="0" y="292"/>
                  </a:lnTo>
                  <a:lnTo>
                    <a:pt x="122" y="292"/>
                  </a:lnTo>
                  <a:lnTo>
                    <a:pt x="122" y="292"/>
                  </a:lnTo>
                  <a:lnTo>
                    <a:pt x="382" y="292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08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2" name="Oval 31"/>
            <p:cNvSpPr/>
            <p:nvPr/>
          </p:nvSpPr>
          <p:spPr>
            <a:xfrm>
              <a:off x="1664640" y="5848200"/>
              <a:ext cx="955080" cy="825480"/>
            </a:xfrm>
            <a:prstGeom prst="ellipse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/>
            </a:gradFill>
            <a:ln w="57240">
              <a:solidFill>
                <a:srgbClr val="FFFF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3" name="Oval 32"/>
            <p:cNvSpPr/>
            <p:nvPr/>
          </p:nvSpPr>
          <p:spPr>
            <a:xfrm>
              <a:off x="1719000" y="5894640"/>
              <a:ext cx="845640" cy="730800"/>
            </a:xfrm>
            <a:prstGeom prst="ellipse">
              <a:avLst/>
            </a:prstGeom>
            <a:gradFill rotWithShape="0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4" name="Oval 33"/>
            <p:cNvSpPr/>
            <p:nvPr/>
          </p:nvSpPr>
          <p:spPr>
            <a:xfrm>
              <a:off x="1769760" y="5938560"/>
              <a:ext cx="258840" cy="519120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50000">
                  <a:srgbClr val="009999"/>
                </a:gs>
                <a:gs pos="100000">
                  <a:srgbClr val="FFFFFF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75" name="Text Box 26"/>
          <p:cNvSpPr/>
          <p:nvPr/>
        </p:nvSpPr>
        <p:spPr>
          <a:xfrm>
            <a:off x="1057320" y="343080"/>
            <a:ext cx="9109080" cy="5814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>
                <a:solidFill>
                  <a:srgbClr val="0000FF"/>
                </a:solidFill>
                <a:latin typeface="Times New Roman"/>
                <a:ea typeface="Times New Roman"/>
              </a:rPr>
              <a:t>Nghe giai điệu đoán tên bài hát</a:t>
            </a:r>
            <a:endParaRPr lang="en-US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6" name="Rectangle 122"/>
          <p:cNvSpPr/>
          <p:nvPr/>
        </p:nvSpPr>
        <p:spPr>
          <a:xfrm>
            <a:off x="1542960" y="1239840"/>
            <a:ext cx="8143920" cy="4475160"/>
          </a:xfrm>
          <a:prstGeom prst="rect">
            <a:avLst/>
          </a:prstGeom>
          <a:solidFill>
            <a:srgbClr val="000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77" name="Group 79"/>
          <p:cNvGrpSpPr/>
          <p:nvPr/>
        </p:nvGrpSpPr>
        <p:grpSpPr>
          <a:xfrm>
            <a:off x="1800360" y="1293840"/>
            <a:ext cx="7629480" cy="4206960"/>
            <a:chOff x="1800360" y="1293840"/>
            <a:chExt cx="7629480" cy="4206960"/>
          </a:xfrm>
        </p:grpSpPr>
        <p:sp>
          <p:nvSpPr>
            <p:cNvPr id="78" name="Rectangle 18"/>
            <p:cNvSpPr/>
            <p:nvPr/>
          </p:nvSpPr>
          <p:spPr>
            <a:xfrm>
              <a:off x="1800360" y="1514520"/>
              <a:ext cx="7629480" cy="3986280"/>
            </a:xfrm>
            <a:prstGeom prst="rect">
              <a:avLst/>
            </a:prstGeom>
            <a:solidFill>
              <a:srgbClr val="FFFFFF"/>
            </a:solidFill>
            <a:ln w="0">
              <a:noFill/>
            </a:ln>
            <a:effectLst>
              <a:outerShdw dist="23040" dir="5400000">
                <a:srgbClr val="80808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grpSp>
          <p:nvGrpSpPr>
            <p:cNvPr id="79" name="Group 6"/>
            <p:cNvGrpSpPr/>
            <p:nvPr/>
          </p:nvGrpSpPr>
          <p:grpSpPr>
            <a:xfrm>
              <a:off x="2094840" y="1293840"/>
              <a:ext cx="7264080" cy="353160"/>
              <a:chOff x="2094840" y="1293840"/>
              <a:chExt cx="7264080" cy="353160"/>
            </a:xfrm>
          </p:grpSpPr>
          <p:grpSp>
            <p:nvGrpSpPr>
              <p:cNvPr id="80" name="Gruppe 165"/>
              <p:cNvGrpSpPr/>
              <p:nvPr/>
            </p:nvGrpSpPr>
            <p:grpSpPr>
              <a:xfrm>
                <a:off x="5636880" y="1293840"/>
                <a:ext cx="3722040" cy="353160"/>
                <a:chOff x="5636880" y="1293840"/>
                <a:chExt cx="3722040" cy="353160"/>
              </a:xfrm>
            </p:grpSpPr>
            <p:grpSp>
              <p:nvGrpSpPr>
                <p:cNvPr id="81" name="Gruppe 131"/>
                <p:cNvGrpSpPr/>
                <p:nvPr/>
              </p:nvGrpSpPr>
              <p:grpSpPr>
                <a:xfrm>
                  <a:off x="8903160" y="1296720"/>
                  <a:ext cx="455760" cy="350280"/>
                  <a:chOff x="8903160" y="1296720"/>
                  <a:chExt cx="455760" cy="350280"/>
                </a:xfrm>
              </p:grpSpPr>
              <p:grpSp>
                <p:nvGrpSpPr>
                  <p:cNvPr id="82" name="Freeform 149"/>
                  <p:cNvGrpSpPr/>
                  <p:nvPr/>
                </p:nvGrpSpPr>
                <p:grpSpPr>
                  <a:xfrm>
                    <a:off x="9162000" y="1546920"/>
                    <a:ext cx="181080" cy="100080"/>
                    <a:chOff x="9162000" y="1546920"/>
                    <a:chExt cx="181080" cy="100080"/>
                  </a:xfrm>
                </p:grpSpPr>
                <p:pic>
                  <p:nvPicPr>
                    <p:cNvPr id="8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9162000" y="1546920"/>
                      <a:ext cx="181080" cy="1000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84" name="Freeform 83"/>
                    <p:cNvSpPr/>
                    <p:nvPr/>
                  </p:nvSpPr>
                  <p:spPr>
                    <a:xfrm>
                      <a:off x="9176760" y="1564560"/>
                      <a:ext cx="151560" cy="666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85" name="Freeform 191"/>
                  <p:cNvSpPr/>
                  <p:nvPr/>
                </p:nvSpPr>
                <p:spPr>
                  <a:xfrm>
                    <a:off x="8903160" y="1296720"/>
                    <a:ext cx="455760" cy="3146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86" name="Gruppe 132"/>
                <p:cNvGrpSpPr/>
                <p:nvPr/>
              </p:nvGrpSpPr>
              <p:grpSpPr>
                <a:xfrm>
                  <a:off x="8579160" y="1296720"/>
                  <a:ext cx="458640" cy="350280"/>
                  <a:chOff x="8579160" y="1296720"/>
                  <a:chExt cx="458640" cy="350280"/>
                </a:xfrm>
              </p:grpSpPr>
              <p:grpSp>
                <p:nvGrpSpPr>
                  <p:cNvPr id="87" name="Freeform 149"/>
                  <p:cNvGrpSpPr/>
                  <p:nvPr/>
                </p:nvGrpSpPr>
                <p:grpSpPr>
                  <a:xfrm>
                    <a:off x="8802000" y="1546920"/>
                    <a:ext cx="199440" cy="100080"/>
                    <a:chOff x="8802000" y="1546920"/>
                    <a:chExt cx="199440" cy="100080"/>
                  </a:xfrm>
                </p:grpSpPr>
                <p:pic>
                  <p:nvPicPr>
                    <p:cNvPr id="88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8802000" y="1546920"/>
                      <a:ext cx="199440" cy="1000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89" name="Freeform 88"/>
                    <p:cNvSpPr/>
                    <p:nvPr/>
                  </p:nvSpPr>
                  <p:spPr>
                    <a:xfrm>
                      <a:off x="8820720" y="1564560"/>
                      <a:ext cx="162000" cy="666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0" name="Freeform 191"/>
                  <p:cNvSpPr/>
                  <p:nvPr/>
                </p:nvSpPr>
                <p:spPr>
                  <a:xfrm>
                    <a:off x="8579160" y="1296720"/>
                    <a:ext cx="458640" cy="3146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1" name="Gruppe 135"/>
                <p:cNvGrpSpPr/>
                <p:nvPr/>
              </p:nvGrpSpPr>
              <p:grpSpPr>
                <a:xfrm>
                  <a:off x="8249400" y="1296720"/>
                  <a:ext cx="455760" cy="350280"/>
                  <a:chOff x="8249400" y="1296720"/>
                  <a:chExt cx="455760" cy="350280"/>
                </a:xfrm>
              </p:grpSpPr>
              <p:grpSp>
                <p:nvGrpSpPr>
                  <p:cNvPr id="92" name="Freeform 149"/>
                  <p:cNvGrpSpPr/>
                  <p:nvPr/>
                </p:nvGrpSpPr>
                <p:grpSpPr>
                  <a:xfrm>
                    <a:off x="8488800" y="1546920"/>
                    <a:ext cx="178200" cy="100080"/>
                    <a:chOff x="8488800" y="1546920"/>
                    <a:chExt cx="178200" cy="100080"/>
                  </a:xfrm>
                </p:grpSpPr>
                <p:pic>
                  <p:nvPicPr>
                    <p:cNvPr id="9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8488800" y="1546920"/>
                      <a:ext cx="178200" cy="1000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4" name="Freeform 93"/>
                    <p:cNvSpPr/>
                    <p:nvPr/>
                  </p:nvSpPr>
                  <p:spPr>
                    <a:xfrm>
                      <a:off x="8503200" y="1564560"/>
                      <a:ext cx="149040" cy="666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5" name="Freeform 191"/>
                  <p:cNvSpPr/>
                  <p:nvPr/>
                </p:nvSpPr>
                <p:spPr>
                  <a:xfrm>
                    <a:off x="8249400" y="1296720"/>
                    <a:ext cx="455760" cy="3146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6" name="Gruppe 138"/>
                <p:cNvGrpSpPr/>
                <p:nvPr/>
              </p:nvGrpSpPr>
              <p:grpSpPr>
                <a:xfrm>
                  <a:off x="7922160" y="1296720"/>
                  <a:ext cx="455760" cy="350280"/>
                  <a:chOff x="7922160" y="1296720"/>
                  <a:chExt cx="455760" cy="350280"/>
                </a:xfrm>
              </p:grpSpPr>
              <p:grpSp>
                <p:nvGrpSpPr>
                  <p:cNvPr id="97" name="Freeform 149"/>
                  <p:cNvGrpSpPr/>
                  <p:nvPr/>
                </p:nvGrpSpPr>
                <p:grpSpPr>
                  <a:xfrm>
                    <a:off x="8179920" y="1546920"/>
                    <a:ext cx="198000" cy="100080"/>
                    <a:chOff x="8179920" y="1546920"/>
                    <a:chExt cx="198000" cy="100080"/>
                  </a:xfrm>
                </p:grpSpPr>
                <p:pic>
                  <p:nvPicPr>
                    <p:cNvPr id="98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8179920" y="1546920"/>
                      <a:ext cx="198000" cy="1000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9" name="Freeform 98"/>
                    <p:cNvSpPr/>
                    <p:nvPr/>
                  </p:nvSpPr>
                  <p:spPr>
                    <a:xfrm>
                      <a:off x="8198280" y="1564560"/>
                      <a:ext cx="160920" cy="666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00" name="Freeform 191"/>
                  <p:cNvSpPr/>
                  <p:nvPr/>
                </p:nvSpPr>
                <p:spPr>
                  <a:xfrm>
                    <a:off x="7922160" y="1296720"/>
                    <a:ext cx="446040" cy="3146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01" name="Gruppe 141"/>
                <p:cNvGrpSpPr/>
                <p:nvPr/>
              </p:nvGrpSpPr>
              <p:grpSpPr>
                <a:xfrm>
                  <a:off x="7598520" y="1296720"/>
                  <a:ext cx="455760" cy="350280"/>
                  <a:chOff x="7598520" y="1296720"/>
                  <a:chExt cx="455760" cy="350280"/>
                </a:xfrm>
              </p:grpSpPr>
              <p:grpSp>
                <p:nvGrpSpPr>
                  <p:cNvPr id="102" name="Freeform 149"/>
                  <p:cNvGrpSpPr/>
                  <p:nvPr/>
                </p:nvGrpSpPr>
                <p:grpSpPr>
                  <a:xfrm>
                    <a:off x="7844400" y="1546920"/>
                    <a:ext cx="183960" cy="100080"/>
                    <a:chOff x="7844400" y="1546920"/>
                    <a:chExt cx="183960" cy="100080"/>
                  </a:xfrm>
                </p:grpSpPr>
                <p:pic>
                  <p:nvPicPr>
                    <p:cNvPr id="10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7844400" y="1546920"/>
                      <a:ext cx="183960" cy="1000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04" name="Freeform 103"/>
                    <p:cNvSpPr/>
                    <p:nvPr/>
                  </p:nvSpPr>
                  <p:spPr>
                    <a:xfrm>
                      <a:off x="7859160" y="1564560"/>
                      <a:ext cx="154080" cy="666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05" name="Freeform 191"/>
                  <p:cNvSpPr/>
                  <p:nvPr/>
                </p:nvSpPr>
                <p:spPr>
                  <a:xfrm>
                    <a:off x="7598520" y="1296720"/>
                    <a:ext cx="455760" cy="3146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06" name="Gruppe 144"/>
                <p:cNvGrpSpPr/>
                <p:nvPr/>
              </p:nvGrpSpPr>
              <p:grpSpPr>
                <a:xfrm>
                  <a:off x="7265520" y="1293840"/>
                  <a:ext cx="455760" cy="352800"/>
                  <a:chOff x="7265520" y="1293840"/>
                  <a:chExt cx="455760" cy="352800"/>
                </a:xfrm>
              </p:grpSpPr>
              <p:grpSp>
                <p:nvGrpSpPr>
                  <p:cNvPr id="107" name="Freeform 149"/>
                  <p:cNvGrpSpPr/>
                  <p:nvPr/>
                </p:nvGrpSpPr>
                <p:grpSpPr>
                  <a:xfrm>
                    <a:off x="7508520" y="1544760"/>
                    <a:ext cx="212760" cy="101880"/>
                    <a:chOff x="7508520" y="1544760"/>
                    <a:chExt cx="212760" cy="101880"/>
                  </a:xfrm>
                </p:grpSpPr>
                <p:pic>
                  <p:nvPicPr>
                    <p:cNvPr id="108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7508520" y="1544760"/>
                      <a:ext cx="21276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09" name="Freeform 108"/>
                    <p:cNvSpPr/>
                    <p:nvPr/>
                  </p:nvSpPr>
                  <p:spPr>
                    <a:xfrm>
                      <a:off x="7527960" y="1562760"/>
                      <a:ext cx="1728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10" name="Freeform 191"/>
                  <p:cNvSpPr/>
                  <p:nvPr/>
                </p:nvSpPr>
                <p:spPr>
                  <a:xfrm>
                    <a:off x="7265520" y="1293840"/>
                    <a:ext cx="42408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11" name="Gruppe 147"/>
                <p:cNvGrpSpPr/>
                <p:nvPr/>
              </p:nvGrpSpPr>
              <p:grpSpPr>
                <a:xfrm>
                  <a:off x="6938640" y="1293840"/>
                  <a:ext cx="455760" cy="352800"/>
                  <a:chOff x="6938640" y="1293840"/>
                  <a:chExt cx="455760" cy="352800"/>
                </a:xfrm>
              </p:grpSpPr>
              <p:grpSp>
                <p:nvGrpSpPr>
                  <p:cNvPr id="112" name="Freeform 149"/>
                  <p:cNvGrpSpPr/>
                  <p:nvPr/>
                </p:nvGrpSpPr>
                <p:grpSpPr>
                  <a:xfrm>
                    <a:off x="7189920" y="1544760"/>
                    <a:ext cx="169920" cy="101880"/>
                    <a:chOff x="7189920" y="1544760"/>
                    <a:chExt cx="169920" cy="101880"/>
                  </a:xfrm>
                </p:grpSpPr>
                <p:pic>
                  <p:nvPicPr>
                    <p:cNvPr id="11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7189920" y="1544760"/>
                      <a:ext cx="1699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14" name="Freeform 113"/>
                    <p:cNvSpPr/>
                    <p:nvPr/>
                  </p:nvSpPr>
                  <p:spPr>
                    <a:xfrm>
                      <a:off x="7203240" y="1562760"/>
                      <a:ext cx="1422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15" name="Freeform 191"/>
                  <p:cNvSpPr/>
                  <p:nvPr/>
                </p:nvSpPr>
                <p:spPr>
                  <a:xfrm>
                    <a:off x="6938640" y="1293840"/>
                    <a:ext cx="4557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16" name="Gruppe 150"/>
                <p:cNvGrpSpPr/>
                <p:nvPr/>
              </p:nvGrpSpPr>
              <p:grpSpPr>
                <a:xfrm>
                  <a:off x="6614640" y="1293840"/>
                  <a:ext cx="455760" cy="352800"/>
                  <a:chOff x="6614640" y="1293840"/>
                  <a:chExt cx="455760" cy="352800"/>
                </a:xfrm>
              </p:grpSpPr>
              <p:grpSp>
                <p:nvGrpSpPr>
                  <p:cNvPr id="117" name="Freeform 149"/>
                  <p:cNvGrpSpPr/>
                  <p:nvPr/>
                </p:nvGrpSpPr>
                <p:grpSpPr>
                  <a:xfrm>
                    <a:off x="6845400" y="1544760"/>
                    <a:ext cx="166320" cy="101880"/>
                    <a:chOff x="6845400" y="1544760"/>
                    <a:chExt cx="166320" cy="101880"/>
                  </a:xfrm>
                </p:grpSpPr>
                <p:pic>
                  <p:nvPicPr>
                    <p:cNvPr id="118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6845400" y="1544760"/>
                      <a:ext cx="1663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19" name="Freeform 118"/>
                    <p:cNvSpPr/>
                    <p:nvPr/>
                  </p:nvSpPr>
                  <p:spPr>
                    <a:xfrm>
                      <a:off x="6860520" y="1562760"/>
                      <a:ext cx="1350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20" name="Freeform 191"/>
                  <p:cNvSpPr/>
                  <p:nvPr/>
                </p:nvSpPr>
                <p:spPr>
                  <a:xfrm>
                    <a:off x="6614640" y="1293840"/>
                    <a:ext cx="4557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21" name="Gruppe 153"/>
                <p:cNvGrpSpPr/>
                <p:nvPr/>
              </p:nvGrpSpPr>
              <p:grpSpPr>
                <a:xfrm>
                  <a:off x="6287760" y="1293840"/>
                  <a:ext cx="455760" cy="352800"/>
                  <a:chOff x="6287760" y="1293840"/>
                  <a:chExt cx="455760" cy="352800"/>
                </a:xfrm>
              </p:grpSpPr>
              <p:grpSp>
                <p:nvGrpSpPr>
                  <p:cNvPr id="122" name="Freeform 149"/>
                  <p:cNvGrpSpPr/>
                  <p:nvPr/>
                </p:nvGrpSpPr>
                <p:grpSpPr>
                  <a:xfrm>
                    <a:off x="6539040" y="1544760"/>
                    <a:ext cx="204480" cy="101880"/>
                    <a:chOff x="6539040" y="1544760"/>
                    <a:chExt cx="204480" cy="101880"/>
                  </a:xfrm>
                </p:grpSpPr>
                <p:pic>
                  <p:nvPicPr>
                    <p:cNvPr id="12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6539040" y="1544760"/>
                      <a:ext cx="20448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24" name="Freeform 123"/>
                    <p:cNvSpPr/>
                    <p:nvPr/>
                  </p:nvSpPr>
                  <p:spPr>
                    <a:xfrm>
                      <a:off x="6554880" y="1562760"/>
                      <a:ext cx="1710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25" name="Freeform 191"/>
                  <p:cNvSpPr/>
                  <p:nvPr/>
                </p:nvSpPr>
                <p:spPr>
                  <a:xfrm>
                    <a:off x="6287760" y="1293840"/>
                    <a:ext cx="4377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26" name="Gruppe 156"/>
                <p:cNvGrpSpPr/>
                <p:nvPr/>
              </p:nvGrpSpPr>
              <p:grpSpPr>
                <a:xfrm>
                  <a:off x="5963760" y="1293840"/>
                  <a:ext cx="455760" cy="352800"/>
                  <a:chOff x="5963760" y="1293840"/>
                  <a:chExt cx="455760" cy="352800"/>
                </a:xfrm>
              </p:grpSpPr>
              <p:grpSp>
                <p:nvGrpSpPr>
                  <p:cNvPr id="127" name="Freeform 149"/>
                  <p:cNvGrpSpPr/>
                  <p:nvPr/>
                </p:nvGrpSpPr>
                <p:grpSpPr>
                  <a:xfrm>
                    <a:off x="6197400" y="1544760"/>
                    <a:ext cx="222120" cy="101880"/>
                    <a:chOff x="6197400" y="1544760"/>
                    <a:chExt cx="222120" cy="101880"/>
                  </a:xfrm>
                </p:grpSpPr>
                <p:pic>
                  <p:nvPicPr>
                    <p:cNvPr id="128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6197400" y="1544760"/>
                      <a:ext cx="2221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29" name="Freeform 128"/>
                    <p:cNvSpPr/>
                    <p:nvPr/>
                  </p:nvSpPr>
                  <p:spPr>
                    <a:xfrm>
                      <a:off x="6217200" y="1562760"/>
                      <a:ext cx="18036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30" name="Freeform 191"/>
                  <p:cNvSpPr/>
                  <p:nvPr/>
                </p:nvSpPr>
                <p:spPr>
                  <a:xfrm>
                    <a:off x="5963760" y="1293840"/>
                    <a:ext cx="44604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31" name="Gruppe 159"/>
                <p:cNvGrpSpPr/>
                <p:nvPr/>
              </p:nvGrpSpPr>
              <p:grpSpPr>
                <a:xfrm>
                  <a:off x="5636880" y="1293840"/>
                  <a:ext cx="455760" cy="352800"/>
                  <a:chOff x="5636880" y="1293840"/>
                  <a:chExt cx="455760" cy="352800"/>
                </a:xfrm>
              </p:grpSpPr>
              <p:grpSp>
                <p:nvGrpSpPr>
                  <p:cNvPr id="132" name="Freeform 149"/>
                  <p:cNvGrpSpPr/>
                  <p:nvPr/>
                </p:nvGrpSpPr>
                <p:grpSpPr>
                  <a:xfrm>
                    <a:off x="5875200" y="1544760"/>
                    <a:ext cx="217440" cy="101880"/>
                    <a:chOff x="5875200" y="1544760"/>
                    <a:chExt cx="217440" cy="101880"/>
                  </a:xfrm>
                </p:grpSpPr>
                <p:pic>
                  <p:nvPicPr>
                    <p:cNvPr id="13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5875200" y="1544760"/>
                      <a:ext cx="21744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34" name="Freeform 133"/>
                    <p:cNvSpPr/>
                    <p:nvPr/>
                  </p:nvSpPr>
                  <p:spPr>
                    <a:xfrm>
                      <a:off x="5891760" y="1562760"/>
                      <a:ext cx="1818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35" name="Freeform 191"/>
                  <p:cNvSpPr/>
                  <p:nvPr/>
                </p:nvSpPr>
                <p:spPr>
                  <a:xfrm>
                    <a:off x="5636880" y="1293840"/>
                    <a:ext cx="41904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  <p:grpSp>
            <p:nvGrpSpPr>
              <p:cNvPr id="136" name="Gruppe 165"/>
              <p:cNvGrpSpPr/>
              <p:nvPr/>
            </p:nvGrpSpPr>
            <p:grpSpPr>
              <a:xfrm>
                <a:off x="2094840" y="1293840"/>
                <a:ext cx="3722040" cy="352440"/>
                <a:chOff x="2094840" y="1293840"/>
                <a:chExt cx="3722040" cy="352440"/>
              </a:xfrm>
            </p:grpSpPr>
            <p:grpSp>
              <p:nvGrpSpPr>
                <p:cNvPr id="137" name="Gruppe 131"/>
                <p:cNvGrpSpPr/>
                <p:nvPr/>
              </p:nvGrpSpPr>
              <p:grpSpPr>
                <a:xfrm>
                  <a:off x="5361120" y="1296360"/>
                  <a:ext cx="455760" cy="349920"/>
                  <a:chOff x="5361120" y="1296360"/>
                  <a:chExt cx="455760" cy="349920"/>
                </a:xfrm>
              </p:grpSpPr>
              <p:grpSp>
                <p:nvGrpSpPr>
                  <p:cNvPr id="138" name="Freeform 149"/>
                  <p:cNvGrpSpPr/>
                  <p:nvPr/>
                </p:nvGrpSpPr>
                <p:grpSpPr>
                  <a:xfrm>
                    <a:off x="5598720" y="1545120"/>
                    <a:ext cx="218160" cy="101160"/>
                    <a:chOff x="5598720" y="1545120"/>
                    <a:chExt cx="218160" cy="101160"/>
                  </a:xfrm>
                </p:grpSpPr>
                <p:pic>
                  <p:nvPicPr>
                    <p:cNvPr id="139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5598720" y="1545120"/>
                      <a:ext cx="218160" cy="1011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40" name="Freeform 139"/>
                    <p:cNvSpPr/>
                    <p:nvPr/>
                  </p:nvSpPr>
                  <p:spPr>
                    <a:xfrm>
                      <a:off x="5619240" y="1562760"/>
                      <a:ext cx="177120" cy="673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41" name="Freeform 191"/>
                  <p:cNvSpPr/>
                  <p:nvPr/>
                </p:nvSpPr>
                <p:spPr>
                  <a:xfrm>
                    <a:off x="5361120" y="1296360"/>
                    <a:ext cx="442800" cy="3160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42" name="Gruppe 132"/>
                <p:cNvGrpSpPr/>
                <p:nvPr/>
              </p:nvGrpSpPr>
              <p:grpSpPr>
                <a:xfrm>
                  <a:off x="5037120" y="1296360"/>
                  <a:ext cx="458640" cy="349920"/>
                  <a:chOff x="5037120" y="1296360"/>
                  <a:chExt cx="458640" cy="349920"/>
                </a:xfrm>
              </p:grpSpPr>
              <p:grpSp>
                <p:nvGrpSpPr>
                  <p:cNvPr id="143" name="Freeform 149"/>
                  <p:cNvGrpSpPr/>
                  <p:nvPr/>
                </p:nvGrpSpPr>
                <p:grpSpPr>
                  <a:xfrm>
                    <a:off x="5294160" y="1545120"/>
                    <a:ext cx="201600" cy="101160"/>
                    <a:chOff x="5294160" y="1545120"/>
                    <a:chExt cx="201600" cy="101160"/>
                  </a:xfrm>
                </p:grpSpPr>
                <p:pic>
                  <p:nvPicPr>
                    <p:cNvPr id="144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5294160" y="1545120"/>
                      <a:ext cx="201600" cy="1011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45" name="Freeform 144"/>
                    <p:cNvSpPr/>
                    <p:nvPr/>
                  </p:nvSpPr>
                  <p:spPr>
                    <a:xfrm>
                      <a:off x="5310720" y="1562760"/>
                      <a:ext cx="168480" cy="673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46" name="Freeform 191"/>
                  <p:cNvSpPr/>
                  <p:nvPr/>
                </p:nvSpPr>
                <p:spPr>
                  <a:xfrm>
                    <a:off x="5037120" y="1296360"/>
                    <a:ext cx="383400" cy="3160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47" name="Gruppe 135"/>
                <p:cNvGrpSpPr/>
                <p:nvPr/>
              </p:nvGrpSpPr>
              <p:grpSpPr>
                <a:xfrm>
                  <a:off x="4707360" y="1296360"/>
                  <a:ext cx="455760" cy="349920"/>
                  <a:chOff x="4707360" y="1296360"/>
                  <a:chExt cx="455760" cy="349920"/>
                </a:xfrm>
              </p:grpSpPr>
              <p:grpSp>
                <p:nvGrpSpPr>
                  <p:cNvPr id="148" name="Freeform 149"/>
                  <p:cNvGrpSpPr/>
                  <p:nvPr/>
                </p:nvGrpSpPr>
                <p:grpSpPr>
                  <a:xfrm>
                    <a:off x="4975560" y="1545120"/>
                    <a:ext cx="185760" cy="101160"/>
                    <a:chOff x="4975560" y="1545120"/>
                    <a:chExt cx="185760" cy="101160"/>
                  </a:xfrm>
                </p:grpSpPr>
                <p:pic>
                  <p:nvPicPr>
                    <p:cNvPr id="149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4975560" y="1545120"/>
                      <a:ext cx="185760" cy="1011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50" name="Freeform 149"/>
                    <p:cNvSpPr/>
                    <p:nvPr/>
                  </p:nvSpPr>
                  <p:spPr>
                    <a:xfrm>
                      <a:off x="4992840" y="1562760"/>
                      <a:ext cx="150840" cy="673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51" name="Freeform 191"/>
                  <p:cNvSpPr/>
                  <p:nvPr/>
                </p:nvSpPr>
                <p:spPr>
                  <a:xfrm>
                    <a:off x="4707360" y="1296360"/>
                    <a:ext cx="455760" cy="3160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52" name="Gruppe 138"/>
                <p:cNvGrpSpPr/>
                <p:nvPr/>
              </p:nvGrpSpPr>
              <p:grpSpPr>
                <a:xfrm>
                  <a:off x="4380120" y="1296360"/>
                  <a:ext cx="455760" cy="349920"/>
                  <a:chOff x="4380120" y="1296360"/>
                  <a:chExt cx="455760" cy="349920"/>
                </a:xfrm>
              </p:grpSpPr>
              <p:grpSp>
                <p:nvGrpSpPr>
                  <p:cNvPr id="153" name="Freeform 149"/>
                  <p:cNvGrpSpPr/>
                  <p:nvPr/>
                </p:nvGrpSpPr>
                <p:grpSpPr>
                  <a:xfrm>
                    <a:off x="4641840" y="1545120"/>
                    <a:ext cx="194040" cy="101160"/>
                    <a:chOff x="4641840" y="1545120"/>
                    <a:chExt cx="194040" cy="101160"/>
                  </a:xfrm>
                </p:grpSpPr>
                <p:pic>
                  <p:nvPicPr>
                    <p:cNvPr id="154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641840" y="1545120"/>
                      <a:ext cx="194040" cy="1011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55" name="Freeform 154"/>
                    <p:cNvSpPr/>
                    <p:nvPr/>
                  </p:nvSpPr>
                  <p:spPr>
                    <a:xfrm>
                      <a:off x="4657320" y="1562760"/>
                      <a:ext cx="162360" cy="673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56" name="Freeform 191"/>
                  <p:cNvSpPr/>
                  <p:nvPr/>
                </p:nvSpPr>
                <p:spPr>
                  <a:xfrm>
                    <a:off x="4380120" y="1296360"/>
                    <a:ext cx="413640" cy="3160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57" name="Gruppe 141"/>
                <p:cNvGrpSpPr/>
                <p:nvPr/>
              </p:nvGrpSpPr>
              <p:grpSpPr>
                <a:xfrm>
                  <a:off x="4056480" y="1296360"/>
                  <a:ext cx="455760" cy="349920"/>
                  <a:chOff x="4056480" y="1296360"/>
                  <a:chExt cx="455760" cy="349920"/>
                </a:xfrm>
              </p:grpSpPr>
              <p:grpSp>
                <p:nvGrpSpPr>
                  <p:cNvPr id="158" name="Freeform 149"/>
                  <p:cNvGrpSpPr/>
                  <p:nvPr/>
                </p:nvGrpSpPr>
                <p:grpSpPr>
                  <a:xfrm>
                    <a:off x="4310640" y="1545120"/>
                    <a:ext cx="201600" cy="101160"/>
                    <a:chOff x="4310640" y="1545120"/>
                    <a:chExt cx="201600" cy="101160"/>
                  </a:xfrm>
                </p:grpSpPr>
                <p:pic>
                  <p:nvPicPr>
                    <p:cNvPr id="159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4310640" y="1545120"/>
                      <a:ext cx="201600" cy="1011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60" name="Freeform 159"/>
                    <p:cNvSpPr/>
                    <p:nvPr/>
                  </p:nvSpPr>
                  <p:spPr>
                    <a:xfrm>
                      <a:off x="4329360" y="1562760"/>
                      <a:ext cx="163800" cy="673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61" name="Freeform 191"/>
                  <p:cNvSpPr/>
                  <p:nvPr/>
                </p:nvSpPr>
                <p:spPr>
                  <a:xfrm>
                    <a:off x="4056480" y="1296360"/>
                    <a:ext cx="418680" cy="3160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62" name="Gruppe 144"/>
                <p:cNvGrpSpPr/>
                <p:nvPr/>
              </p:nvGrpSpPr>
              <p:grpSpPr>
                <a:xfrm>
                  <a:off x="3723480" y="1293840"/>
                  <a:ext cx="455760" cy="352440"/>
                  <a:chOff x="3723480" y="1293840"/>
                  <a:chExt cx="455760" cy="352440"/>
                </a:xfrm>
              </p:grpSpPr>
              <p:grpSp>
                <p:nvGrpSpPr>
                  <p:cNvPr id="163" name="Freeform 149"/>
                  <p:cNvGrpSpPr/>
                  <p:nvPr/>
                </p:nvGrpSpPr>
                <p:grpSpPr>
                  <a:xfrm>
                    <a:off x="3999240" y="1543320"/>
                    <a:ext cx="180000" cy="102960"/>
                    <a:chOff x="3999240" y="1543320"/>
                    <a:chExt cx="180000" cy="102960"/>
                  </a:xfrm>
                </p:grpSpPr>
                <p:pic>
                  <p:nvPicPr>
                    <p:cNvPr id="164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999240" y="1543320"/>
                      <a:ext cx="18000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65" name="Freeform 164"/>
                    <p:cNvSpPr/>
                    <p:nvPr/>
                  </p:nvSpPr>
                  <p:spPr>
                    <a:xfrm>
                      <a:off x="4013640" y="1560960"/>
                      <a:ext cx="15048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66" name="Freeform 191"/>
                  <p:cNvSpPr/>
                  <p:nvPr/>
                </p:nvSpPr>
                <p:spPr>
                  <a:xfrm>
                    <a:off x="3723480" y="1293840"/>
                    <a:ext cx="37116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67" name="Gruppe 147"/>
                <p:cNvGrpSpPr/>
                <p:nvPr/>
              </p:nvGrpSpPr>
              <p:grpSpPr>
                <a:xfrm>
                  <a:off x="3396600" y="1293840"/>
                  <a:ext cx="455760" cy="352440"/>
                  <a:chOff x="3396600" y="1293840"/>
                  <a:chExt cx="455760" cy="352440"/>
                </a:xfrm>
              </p:grpSpPr>
              <p:grpSp>
                <p:nvGrpSpPr>
                  <p:cNvPr id="168" name="Freeform 149"/>
                  <p:cNvGrpSpPr/>
                  <p:nvPr/>
                </p:nvGrpSpPr>
                <p:grpSpPr>
                  <a:xfrm>
                    <a:off x="3647880" y="1543320"/>
                    <a:ext cx="204480" cy="102960"/>
                    <a:chOff x="3647880" y="1543320"/>
                    <a:chExt cx="204480" cy="102960"/>
                  </a:xfrm>
                </p:grpSpPr>
                <p:pic>
                  <p:nvPicPr>
                    <p:cNvPr id="169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3647880" y="1543320"/>
                      <a:ext cx="20448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70" name="Freeform 169"/>
                    <p:cNvSpPr/>
                    <p:nvPr/>
                  </p:nvSpPr>
                  <p:spPr>
                    <a:xfrm>
                      <a:off x="3666600" y="1560960"/>
                      <a:ext cx="16596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71" name="Freeform 191"/>
                  <p:cNvSpPr/>
                  <p:nvPr/>
                </p:nvSpPr>
                <p:spPr>
                  <a:xfrm>
                    <a:off x="3396600" y="1293840"/>
                    <a:ext cx="39780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72" name="Gruppe 150"/>
                <p:cNvGrpSpPr/>
                <p:nvPr/>
              </p:nvGrpSpPr>
              <p:grpSpPr>
                <a:xfrm>
                  <a:off x="3072600" y="1293840"/>
                  <a:ext cx="455760" cy="352440"/>
                  <a:chOff x="3072600" y="1293840"/>
                  <a:chExt cx="455760" cy="352440"/>
                </a:xfrm>
              </p:grpSpPr>
              <p:grpSp>
                <p:nvGrpSpPr>
                  <p:cNvPr id="173" name="Freeform 149"/>
                  <p:cNvGrpSpPr/>
                  <p:nvPr/>
                </p:nvGrpSpPr>
                <p:grpSpPr>
                  <a:xfrm>
                    <a:off x="3328920" y="1543320"/>
                    <a:ext cx="199440" cy="102960"/>
                    <a:chOff x="3328920" y="1543320"/>
                    <a:chExt cx="199440" cy="102960"/>
                  </a:xfrm>
                </p:grpSpPr>
                <p:pic>
                  <p:nvPicPr>
                    <p:cNvPr id="174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328920" y="1543320"/>
                      <a:ext cx="19944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75" name="Freeform 174"/>
                    <p:cNvSpPr/>
                    <p:nvPr/>
                  </p:nvSpPr>
                  <p:spPr>
                    <a:xfrm>
                      <a:off x="3344400" y="1560960"/>
                      <a:ext cx="16668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76" name="Freeform 191"/>
                  <p:cNvSpPr/>
                  <p:nvPr/>
                </p:nvSpPr>
                <p:spPr>
                  <a:xfrm>
                    <a:off x="3072600" y="1293840"/>
                    <a:ext cx="40752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77" name="Gruppe 153"/>
                <p:cNvGrpSpPr/>
                <p:nvPr/>
              </p:nvGrpSpPr>
              <p:grpSpPr>
                <a:xfrm>
                  <a:off x="2745720" y="1293840"/>
                  <a:ext cx="455760" cy="352440"/>
                  <a:chOff x="2745720" y="1293840"/>
                  <a:chExt cx="455760" cy="352440"/>
                </a:xfrm>
              </p:grpSpPr>
              <p:grpSp>
                <p:nvGrpSpPr>
                  <p:cNvPr id="178" name="Freeform 149"/>
                  <p:cNvGrpSpPr/>
                  <p:nvPr/>
                </p:nvGrpSpPr>
                <p:grpSpPr>
                  <a:xfrm>
                    <a:off x="3016800" y="1543320"/>
                    <a:ext cx="184680" cy="102960"/>
                    <a:chOff x="3016800" y="1543320"/>
                    <a:chExt cx="184680" cy="102960"/>
                  </a:xfrm>
                </p:grpSpPr>
                <p:pic>
                  <p:nvPicPr>
                    <p:cNvPr id="179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3016800" y="1543320"/>
                      <a:ext cx="18468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80" name="Freeform 179"/>
                    <p:cNvSpPr/>
                    <p:nvPr/>
                  </p:nvSpPr>
                  <p:spPr>
                    <a:xfrm>
                      <a:off x="3033360" y="1560960"/>
                      <a:ext cx="15012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81" name="Freeform 191"/>
                  <p:cNvSpPr/>
                  <p:nvPr/>
                </p:nvSpPr>
                <p:spPr>
                  <a:xfrm>
                    <a:off x="2745720" y="1293840"/>
                    <a:ext cx="43704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82" name="Gruppe 156"/>
                <p:cNvGrpSpPr/>
                <p:nvPr/>
              </p:nvGrpSpPr>
              <p:grpSpPr>
                <a:xfrm>
                  <a:off x="2421720" y="1293840"/>
                  <a:ext cx="455760" cy="352440"/>
                  <a:chOff x="2421720" y="1293840"/>
                  <a:chExt cx="455760" cy="352440"/>
                </a:xfrm>
              </p:grpSpPr>
              <p:grpSp>
                <p:nvGrpSpPr>
                  <p:cNvPr id="183" name="Freeform 149"/>
                  <p:cNvGrpSpPr/>
                  <p:nvPr/>
                </p:nvGrpSpPr>
                <p:grpSpPr>
                  <a:xfrm>
                    <a:off x="2699280" y="1543320"/>
                    <a:ext cx="178200" cy="102960"/>
                    <a:chOff x="2699280" y="1543320"/>
                    <a:chExt cx="178200" cy="102960"/>
                  </a:xfrm>
                </p:grpSpPr>
                <p:pic>
                  <p:nvPicPr>
                    <p:cNvPr id="184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2699280" y="1543320"/>
                      <a:ext cx="17820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85" name="Freeform 184"/>
                    <p:cNvSpPr/>
                    <p:nvPr/>
                  </p:nvSpPr>
                  <p:spPr>
                    <a:xfrm>
                      <a:off x="2712960" y="1560960"/>
                      <a:ext cx="14904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86" name="Freeform 191"/>
                  <p:cNvSpPr/>
                  <p:nvPr/>
                </p:nvSpPr>
                <p:spPr>
                  <a:xfrm>
                    <a:off x="2421720" y="1293840"/>
                    <a:ext cx="44064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87" name="Gruppe 159"/>
                <p:cNvGrpSpPr/>
                <p:nvPr/>
              </p:nvGrpSpPr>
              <p:grpSpPr>
                <a:xfrm>
                  <a:off x="2094840" y="1293840"/>
                  <a:ext cx="455760" cy="352440"/>
                  <a:chOff x="2094840" y="1293840"/>
                  <a:chExt cx="455760" cy="352440"/>
                </a:xfrm>
              </p:grpSpPr>
              <p:grpSp>
                <p:nvGrpSpPr>
                  <p:cNvPr id="188" name="Freeform 149"/>
                  <p:cNvGrpSpPr/>
                  <p:nvPr/>
                </p:nvGrpSpPr>
                <p:grpSpPr>
                  <a:xfrm>
                    <a:off x="2360880" y="1543320"/>
                    <a:ext cx="189720" cy="102960"/>
                    <a:chOff x="2360880" y="1543320"/>
                    <a:chExt cx="189720" cy="102960"/>
                  </a:xfrm>
                </p:grpSpPr>
                <p:pic>
                  <p:nvPicPr>
                    <p:cNvPr id="189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2360880" y="1543320"/>
                      <a:ext cx="18972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90" name="Freeform 189"/>
                    <p:cNvSpPr/>
                    <p:nvPr/>
                  </p:nvSpPr>
                  <p:spPr>
                    <a:xfrm>
                      <a:off x="2377800" y="1560960"/>
                      <a:ext cx="15408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91" name="Freeform 191"/>
                  <p:cNvSpPr/>
                  <p:nvPr/>
                </p:nvSpPr>
                <p:spPr>
                  <a:xfrm>
                    <a:off x="2094840" y="1293840"/>
                    <a:ext cx="42768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</p:grpSp>
      </p:grpSp>
      <p:pic>
        <p:nvPicPr>
          <p:cNvPr id="192" name="Picture 13" descr="5"/>
          <p:cNvPicPr/>
          <p:nvPr/>
        </p:nvPicPr>
        <p:blipFill>
          <a:blip r:embed="rId10"/>
          <a:stretch/>
        </p:blipFill>
        <p:spPr>
          <a:xfrm>
            <a:off x="115920" y="5643720"/>
            <a:ext cx="1368360" cy="1125360"/>
          </a:xfrm>
          <a:prstGeom prst="rect">
            <a:avLst/>
          </a:prstGeom>
          <a:ln w="0">
            <a:noFill/>
          </a:ln>
        </p:spPr>
      </p:pic>
      <p:pic>
        <p:nvPicPr>
          <p:cNvPr id="193" name="Picture 12" descr="5"/>
          <p:cNvPicPr/>
          <p:nvPr/>
        </p:nvPicPr>
        <p:blipFill>
          <a:blip r:embed="rId11"/>
          <a:stretch/>
        </p:blipFill>
        <p:spPr>
          <a:xfrm>
            <a:off x="9429840" y="5332320"/>
            <a:ext cx="1477800" cy="1436760"/>
          </a:xfrm>
          <a:prstGeom prst="rect">
            <a:avLst/>
          </a:prstGeom>
          <a:ln w="0">
            <a:noFill/>
          </a:ln>
        </p:spPr>
      </p:pic>
      <p:pic>
        <p:nvPicPr>
          <p:cNvPr id="194" name="Picture 12" descr="5"/>
          <p:cNvPicPr/>
          <p:nvPr/>
        </p:nvPicPr>
        <p:blipFill>
          <a:blip r:embed="rId12"/>
          <a:stretch/>
        </p:blipFill>
        <p:spPr>
          <a:xfrm>
            <a:off x="77760" y="100080"/>
            <a:ext cx="1193760" cy="1157400"/>
          </a:xfrm>
          <a:prstGeom prst="rect">
            <a:avLst/>
          </a:prstGeom>
          <a:ln w="0">
            <a:noFill/>
          </a:ln>
        </p:spPr>
      </p:pic>
      <p:pic>
        <p:nvPicPr>
          <p:cNvPr id="195" name="Picture 13" descr="5"/>
          <p:cNvPicPr/>
          <p:nvPr/>
        </p:nvPicPr>
        <p:blipFill>
          <a:blip r:embed="rId13"/>
          <a:stretch/>
        </p:blipFill>
        <p:spPr>
          <a:xfrm>
            <a:off x="9944280" y="117360"/>
            <a:ext cx="942840" cy="747720"/>
          </a:xfrm>
          <a:prstGeom prst="rect">
            <a:avLst/>
          </a:prstGeom>
          <a:ln w="0">
            <a:noFill/>
          </a:ln>
        </p:spPr>
      </p:pic>
      <p:pic>
        <p:nvPicPr>
          <p:cNvPr id="196" name="Picture 8" descr="000o"/>
          <p:cNvPicPr/>
          <p:nvPr/>
        </p:nvPicPr>
        <p:blipFill>
          <a:blip r:embed="rId1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197" name="Picture 9" descr="000o"/>
          <p:cNvPicPr/>
          <p:nvPr/>
        </p:nvPicPr>
        <p:blipFill>
          <a:blip r:embed="rId1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198" name="Picture 10" descr="000o"/>
          <p:cNvPicPr/>
          <p:nvPr/>
        </p:nvPicPr>
        <p:blipFill>
          <a:blip r:embed="rId1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199" name="Picture 11" descr="000o"/>
          <p:cNvPicPr/>
          <p:nvPr/>
        </p:nvPicPr>
        <p:blipFill>
          <a:blip r:embed="rId1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00" name="AutoShape 151"/>
          <p:cNvSpPr/>
          <p:nvPr/>
        </p:nvSpPr>
        <p:spPr>
          <a:xfrm>
            <a:off x="5450040" y="-144360"/>
            <a:ext cx="36648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1" name="Rectangle 103"/>
          <p:cNvSpPr/>
          <p:nvPr/>
        </p:nvSpPr>
        <p:spPr>
          <a:xfrm>
            <a:off x="3414600" y="2500200"/>
            <a:ext cx="5429520" cy="42876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2" name="Rectangle 104"/>
          <p:cNvSpPr/>
          <p:nvPr/>
        </p:nvSpPr>
        <p:spPr>
          <a:xfrm>
            <a:off x="2414520" y="4429080"/>
            <a:ext cx="6572160" cy="28584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03" name="Picture 2"/>
          <p:cNvPicPr/>
          <p:nvPr/>
        </p:nvPicPr>
        <p:blipFill>
          <a:blip r:embed="rId15"/>
          <a:stretch/>
        </p:blipFill>
        <p:spPr>
          <a:xfrm>
            <a:off x="1797120" y="1500120"/>
            <a:ext cx="3760560" cy="2071800"/>
          </a:xfrm>
          <a:prstGeom prst="rect">
            <a:avLst/>
          </a:prstGeom>
          <a:ln w="0">
            <a:noFill/>
          </a:ln>
        </p:spPr>
      </p:pic>
      <p:pic>
        <p:nvPicPr>
          <p:cNvPr id="204" name="Picture 3"/>
          <p:cNvPicPr/>
          <p:nvPr/>
        </p:nvPicPr>
        <p:blipFill>
          <a:blip r:embed="rId16"/>
          <a:stretch/>
        </p:blipFill>
        <p:spPr>
          <a:xfrm>
            <a:off x="5486400" y="1500120"/>
            <a:ext cx="3938760" cy="2071800"/>
          </a:xfrm>
          <a:prstGeom prst="rect">
            <a:avLst/>
          </a:prstGeom>
          <a:ln w="0">
            <a:noFill/>
          </a:ln>
        </p:spPr>
      </p:pic>
      <p:pic>
        <p:nvPicPr>
          <p:cNvPr id="205" name="Picture 2" descr="D:\GIÁO ÁN 1 2020-2021\HÌNH SOẠN GIÁO ÁN\Học hát\Xuc xac xúc xe\4.png"/>
          <p:cNvPicPr/>
          <p:nvPr/>
        </p:nvPicPr>
        <p:blipFill>
          <a:blip r:embed="rId17"/>
          <a:stretch/>
        </p:blipFill>
        <p:spPr>
          <a:xfrm>
            <a:off x="1795320" y="3571920"/>
            <a:ext cx="3691080" cy="1928880"/>
          </a:xfrm>
          <a:prstGeom prst="rect">
            <a:avLst/>
          </a:prstGeom>
          <a:ln w="0">
            <a:noFill/>
          </a:ln>
        </p:spPr>
      </p:pic>
      <p:pic>
        <p:nvPicPr>
          <p:cNvPr id="206" name="Picture 3" descr="D:\GIÁO ÁN 1 2020-2021\HÌNH SOẠN GIÁO ÁN\Học hát\Xuc xac xúc xe\2.png"/>
          <p:cNvPicPr/>
          <p:nvPr/>
        </p:nvPicPr>
        <p:blipFill>
          <a:blip r:embed="rId18"/>
          <a:stretch/>
        </p:blipFill>
        <p:spPr>
          <a:xfrm>
            <a:off x="5486400" y="3571920"/>
            <a:ext cx="3935520" cy="1928880"/>
          </a:xfrm>
          <a:prstGeom prst="rect">
            <a:avLst/>
          </a:prstGeom>
          <a:ln w="0">
            <a:noFill/>
          </a:ln>
        </p:spPr>
      </p:pic>
      <p:sp>
        <p:nvSpPr>
          <p:cNvPr id="208" name="Rectangle 207">
            <a:extLst>
              <a:ext uri="{FF2B5EF4-FFF2-40B4-BE49-F238E27FC236}">
                <a16:creationId xmlns:a16="http://schemas.microsoft.com/office/drawing/2014/main" id="{D8B6AD4C-64CC-4DCF-AD94-641F3B430370}"/>
              </a:ext>
            </a:extLst>
          </p:cNvPr>
          <p:cNvSpPr/>
          <p:nvPr/>
        </p:nvSpPr>
        <p:spPr>
          <a:xfrm>
            <a:off x="1084140" y="421110"/>
            <a:ext cx="1600200" cy="455760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</a:t>
            </a:r>
            <a:endParaRPr lang="vi-VN" sz="28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7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1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2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5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9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0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3,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8"/>
                  </p:tgtEl>
                </p:cond>
              </p:nextCondLst>
            </p:seq>
          </p:childTnLst>
        </p:cTn>
      </p:par>
    </p:tnLst>
    <p:bldLst>
      <p:bldP spid="20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208" name="Picture 137" descr="D:\GIÁO ÁN 1 2020-2021\HÌNH SOẠN GIÁO ÁN\Học hát\Xuc xac xúc xe\4.png"/>
          <p:cNvPicPr/>
          <p:nvPr/>
        </p:nvPicPr>
        <p:blipFill>
          <a:blip r:embed="rId3">
            <a:lum contrast="40000"/>
          </a:blip>
          <a:stretch/>
        </p:blipFill>
        <p:spPr>
          <a:xfrm>
            <a:off x="414360" y="1000080"/>
            <a:ext cx="10215720" cy="4619520"/>
          </a:xfrm>
          <a:prstGeom prst="rect">
            <a:avLst/>
          </a:prstGeom>
          <a:ln w="0">
            <a:noFill/>
          </a:ln>
        </p:spPr>
      </p:pic>
      <p:pic>
        <p:nvPicPr>
          <p:cNvPr id="209" name="Picture 8" descr="000o"/>
          <p:cNvPicPr/>
          <p:nvPr/>
        </p:nvPicPr>
        <p:blipFill>
          <a:blip r:embed="rId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10" name="Picture 9" descr="000o"/>
          <p:cNvPicPr/>
          <p:nvPr/>
        </p:nvPicPr>
        <p:blipFill>
          <a:blip r:embed="rId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11" name="Picture 10" descr="000o"/>
          <p:cNvPicPr/>
          <p:nvPr/>
        </p:nvPicPr>
        <p:blipFill>
          <a:blip r:embed="rId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12" name="Picture 11" descr="000o"/>
          <p:cNvPicPr/>
          <p:nvPr/>
        </p:nvPicPr>
        <p:blipFill>
          <a:blip r:embed="rId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13" name="Rectangle 3"/>
          <p:cNvSpPr/>
          <p:nvPr/>
        </p:nvSpPr>
        <p:spPr>
          <a:xfrm>
            <a:off x="4729140" y="1023421"/>
            <a:ext cx="1457280" cy="602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 dirty="0" err="1">
                <a:latin typeface="Times New Roman"/>
                <a:ea typeface="Times New Roman"/>
              </a:rPr>
              <a:t>Tiết</a:t>
            </a:r>
            <a:r>
              <a:rPr lang="en-US" sz="3200" b="1" strike="noStrike" spc="-1" dirty="0">
                <a:latin typeface="Times New Roman"/>
                <a:ea typeface="Times New Roman"/>
              </a:rPr>
              <a:t> 4</a:t>
            </a:r>
            <a:endParaRPr lang="en-US" sz="3200" b="0" strike="noStrike" spc="-1" dirty="0">
              <a:latin typeface="Times New Roman"/>
            </a:endParaRPr>
          </a:p>
        </p:txBody>
      </p:sp>
      <p:sp>
        <p:nvSpPr>
          <p:cNvPr id="214" name="Text Box 9"/>
          <p:cNvSpPr/>
          <p:nvPr/>
        </p:nvSpPr>
        <p:spPr>
          <a:xfrm>
            <a:off x="1905000" y="1587115"/>
            <a:ext cx="2571840" cy="54648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spcBef>
                <a:spcPts val="15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 b="1" strike="noStrike" spc="-1" dirty="0" err="1">
                <a:solidFill>
                  <a:srgbClr val="1713CB"/>
                </a:solidFill>
                <a:latin typeface="Times New Roman"/>
                <a:ea typeface="Times New Roman"/>
              </a:rPr>
              <a:t>Ôn</a:t>
            </a:r>
            <a:r>
              <a:rPr lang="en-US" sz="2800" b="1" strike="noStrike" spc="-1" dirty="0">
                <a:solidFill>
                  <a:srgbClr val="1713CB"/>
                </a:solidFill>
                <a:latin typeface="Times New Roman"/>
                <a:ea typeface="Times New Roman"/>
              </a:rPr>
              <a:t> </a:t>
            </a:r>
            <a:r>
              <a:rPr lang="en-US" sz="2800" b="1" strike="noStrike" spc="-1" dirty="0" err="1">
                <a:solidFill>
                  <a:srgbClr val="1713CB"/>
                </a:solidFill>
                <a:latin typeface="Times New Roman"/>
                <a:ea typeface="Times New Roman"/>
              </a:rPr>
              <a:t>tập</a:t>
            </a:r>
            <a:r>
              <a:rPr lang="en-US" sz="2800" b="1" strike="noStrike" spc="-1" dirty="0">
                <a:solidFill>
                  <a:srgbClr val="1713CB"/>
                </a:solidFill>
                <a:latin typeface="Times New Roman"/>
                <a:ea typeface="Times New Roman"/>
              </a:rPr>
              <a:t> </a:t>
            </a:r>
            <a:r>
              <a:rPr lang="en-US" sz="2800" b="1" strike="noStrike" spc="-1" dirty="0" err="1">
                <a:solidFill>
                  <a:srgbClr val="1713CB"/>
                </a:solidFill>
                <a:latin typeface="Times New Roman"/>
                <a:ea typeface="Times New Roman"/>
              </a:rPr>
              <a:t>bài</a:t>
            </a:r>
            <a:r>
              <a:rPr lang="en-US" sz="2800" b="1" strike="noStrike" spc="-1" dirty="0">
                <a:solidFill>
                  <a:srgbClr val="1713CB"/>
                </a:solidFill>
                <a:latin typeface="Times New Roman"/>
                <a:ea typeface="Times New Roman"/>
              </a:rPr>
              <a:t> </a:t>
            </a:r>
            <a:r>
              <a:rPr lang="en-US" sz="2800" b="1" strike="noStrike" spc="-1" dirty="0" err="1">
                <a:solidFill>
                  <a:srgbClr val="1713CB"/>
                </a:solidFill>
                <a:latin typeface="Times New Roman"/>
                <a:ea typeface="Times New Roman"/>
              </a:rPr>
              <a:t>hát</a:t>
            </a:r>
            <a:r>
              <a:rPr lang="en-US" sz="2800" b="1" strike="noStrike" spc="-1" dirty="0">
                <a:solidFill>
                  <a:srgbClr val="1713CB"/>
                </a:solidFill>
                <a:latin typeface="Times New Roman"/>
                <a:ea typeface="Times New Roman"/>
              </a:rPr>
              <a:t>:</a:t>
            </a:r>
            <a:endParaRPr lang="en-US" sz="28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15" name="Text Box 10"/>
          <p:cNvSpPr/>
          <p:nvPr/>
        </p:nvSpPr>
        <p:spPr>
          <a:xfrm>
            <a:off x="2438400" y="2209800"/>
            <a:ext cx="5608080" cy="792706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114120" tIns="57240" rIns="114120" bIns="57240">
            <a:spAutoFit/>
          </a:bodyPr>
          <a:lstStyle/>
          <a:p>
            <a:pPr algn="ctr">
              <a:spcBef>
                <a:spcPts val="224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400" b="1" strike="noStrike" spc="-1" dirty="0">
                <a:solidFill>
                  <a:srgbClr val="000000"/>
                </a:solidFill>
                <a:latin typeface="Times New Roman"/>
              </a:rPr>
              <a:t>XÚC XẮC XÚC XẺ</a:t>
            </a:r>
            <a:endParaRPr lang="en-US" sz="44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16" name="Rectangle 3"/>
          <p:cNvSpPr/>
          <p:nvPr/>
        </p:nvSpPr>
        <p:spPr>
          <a:xfrm>
            <a:off x="6251508" y="3040560"/>
            <a:ext cx="2895480" cy="663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0" i="1" strike="noStrike" spc="-1">
                <a:solidFill>
                  <a:srgbClr val="0000CC"/>
                </a:solidFill>
                <a:latin typeface="Times New Roman"/>
                <a:ea typeface="Times New Roman"/>
              </a:rPr>
              <a:t>Nhạc: Nguyễn Ngọc Thiện</a:t>
            </a: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0" i="1" strike="noStrike" spc="-1">
                <a:solidFill>
                  <a:srgbClr val="0000CC"/>
                </a:solidFill>
                <a:latin typeface="Times New Roman"/>
                <a:ea typeface="Times New Roman"/>
              </a:rPr>
              <a:t>Lời: Phỏng theo đồng dao</a:t>
            </a: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6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7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" name="Picture 2"/>
          <p:cNvPicPr/>
          <p:nvPr/>
        </p:nvPicPr>
        <p:blipFill>
          <a:blip r:embed="rId3"/>
          <a:stretch/>
        </p:blipFill>
        <p:spPr>
          <a:xfrm>
            <a:off x="0" y="17640"/>
            <a:ext cx="10972800" cy="6840360"/>
          </a:xfrm>
          <a:prstGeom prst="rect">
            <a:avLst/>
          </a:prstGeom>
          <a:ln w="0">
            <a:noFill/>
          </a:ln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7F0DBD0-AF2F-49EC-947E-297128B08BD5}"/>
              </a:ext>
            </a:extLst>
          </p:cNvPr>
          <p:cNvSpPr/>
          <p:nvPr/>
        </p:nvSpPr>
        <p:spPr>
          <a:xfrm>
            <a:off x="361950" y="304800"/>
            <a:ext cx="1771650" cy="457200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ÁT MẪU XÚC XAC XUC X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Picture 10" descr="Kết quả hình ảnh cho nền powerpoint đẹp"/>
          <p:cNvPicPr/>
          <p:nvPr/>
        </p:nvPicPr>
        <p:blipFill>
          <a:blip r:embed="rId2"/>
          <a:srcRect t="3617" b="4847"/>
          <a:stretch/>
        </p:blipFill>
        <p:spPr>
          <a:xfrm>
            <a:off x="-19080" y="0"/>
            <a:ext cx="10991880" cy="6858000"/>
          </a:xfrm>
          <a:prstGeom prst="rect">
            <a:avLst/>
          </a:prstGeom>
          <a:ln w="0">
            <a:noFill/>
          </a:ln>
        </p:spPr>
      </p:pic>
      <p:pic>
        <p:nvPicPr>
          <p:cNvPr id="219" name="Picture 6" descr="ag00373_"/>
          <p:cNvPicPr/>
          <p:nvPr/>
        </p:nvPicPr>
        <p:blipFill>
          <a:blip r:embed="rId3"/>
          <a:stretch/>
        </p:blipFill>
        <p:spPr>
          <a:xfrm rot="19965000">
            <a:off x="6854760" y="4481280"/>
            <a:ext cx="2478240" cy="1703160"/>
          </a:xfrm>
          <a:prstGeom prst="rect">
            <a:avLst/>
          </a:prstGeom>
          <a:ln w="0">
            <a:noFill/>
          </a:ln>
        </p:spPr>
      </p:pic>
      <p:pic>
        <p:nvPicPr>
          <p:cNvPr id="220" name="Picture 1"/>
          <p:cNvPicPr/>
          <p:nvPr/>
        </p:nvPicPr>
        <p:blipFill>
          <a:blip r:embed="rId4"/>
          <a:stretch/>
        </p:blipFill>
        <p:spPr>
          <a:xfrm>
            <a:off x="1192320" y="4654440"/>
            <a:ext cx="2712960" cy="1452600"/>
          </a:xfrm>
          <a:prstGeom prst="rect">
            <a:avLst/>
          </a:prstGeom>
          <a:ln w="0">
            <a:noFill/>
          </a:ln>
        </p:spPr>
      </p:pic>
      <p:sp>
        <p:nvSpPr>
          <p:cNvPr id="221" name="Rectangle 1"/>
          <p:cNvSpPr/>
          <p:nvPr/>
        </p:nvSpPr>
        <p:spPr>
          <a:xfrm>
            <a:off x="1077304" y="2057400"/>
            <a:ext cx="8276390" cy="214692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6600" b="1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HÁT KẾT HỢP</a:t>
            </a:r>
            <a:endParaRPr lang="en-US" sz="6600" b="0" strike="noStrike" spc="-1" dirty="0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6600" b="1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VẬN ĐỘNG CƠ THỂ</a:t>
            </a:r>
            <a:endParaRPr lang="en-US" sz="66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22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23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24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25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" name="Picture 2"/>
          <p:cNvPicPr/>
          <p:nvPr/>
        </p:nvPicPr>
        <p:blipFill>
          <a:blip r:embed="rId3"/>
          <a:stretch/>
        </p:blipFill>
        <p:spPr>
          <a:xfrm>
            <a:off x="0" y="17640"/>
            <a:ext cx="10972800" cy="6840360"/>
          </a:xfrm>
          <a:prstGeom prst="rect">
            <a:avLst/>
          </a:prstGeom>
          <a:ln w="0">
            <a:noFill/>
          </a:ln>
        </p:spPr>
      </p:pic>
      <p:pic>
        <p:nvPicPr>
          <p:cNvPr id="227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4700520" y="214308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28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8558280" y="214308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29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3200400" y="350028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30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8058240" y="350028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31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3200400" y="492912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32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7986600" y="4929120"/>
            <a:ext cx="505080" cy="476280"/>
          </a:xfrm>
          <a:prstGeom prst="rect">
            <a:avLst/>
          </a:prstGeom>
          <a:ln w="0">
            <a:noFill/>
          </a:ln>
        </p:spPr>
      </p:pic>
      <p:pic>
        <p:nvPicPr>
          <p:cNvPr id="233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2771640" y="6381720"/>
            <a:ext cx="505080" cy="476280"/>
          </a:xfrm>
          <a:prstGeom prst="rect">
            <a:avLst/>
          </a:prstGeom>
          <a:ln w="0">
            <a:noFill/>
          </a:ln>
        </p:spPr>
      </p:pic>
      <p:pic>
        <p:nvPicPr>
          <p:cNvPr id="234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7772400" y="638172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35" name="Picture 2" descr="D:\GIÁO ÁN 1 2020-2021\HÌNH SOẠN GIÁO ÁN\BỘ GÕ CƠ THỂ\han.png"/>
          <p:cNvPicPr/>
          <p:nvPr/>
        </p:nvPicPr>
        <p:blipFill>
          <a:blip r:embed="rId5"/>
          <a:stretch/>
        </p:blipFill>
        <p:spPr>
          <a:xfrm>
            <a:off x="2914560" y="2189160"/>
            <a:ext cx="654120" cy="425520"/>
          </a:xfrm>
          <a:prstGeom prst="rect">
            <a:avLst/>
          </a:prstGeom>
          <a:ln w="0">
            <a:noFill/>
          </a:ln>
        </p:spPr>
      </p:pic>
      <p:pic>
        <p:nvPicPr>
          <p:cNvPr id="236" name="Picture 2" descr="D:\GIÁO ÁN 1 2020-2021\HÌNH SOẠN GIÁO ÁN\BỘ GÕ CƠ THỂ\han.png"/>
          <p:cNvPicPr/>
          <p:nvPr/>
        </p:nvPicPr>
        <p:blipFill>
          <a:blip r:embed="rId6"/>
          <a:stretch/>
        </p:blipFill>
        <p:spPr>
          <a:xfrm>
            <a:off x="3772080" y="2181240"/>
            <a:ext cx="653760" cy="425520"/>
          </a:xfrm>
          <a:prstGeom prst="rect">
            <a:avLst/>
          </a:prstGeom>
          <a:ln w="0">
            <a:noFill/>
          </a:ln>
        </p:spPr>
      </p:pic>
      <p:pic>
        <p:nvPicPr>
          <p:cNvPr id="237" name="Picture 2" descr="D:\GIÁO ÁN 1 2020-2021\HÌNH SOẠN GIÁO ÁN\BỘ GÕ CƠ THỂ\han.png"/>
          <p:cNvPicPr/>
          <p:nvPr/>
        </p:nvPicPr>
        <p:blipFill>
          <a:blip r:embed="rId5"/>
          <a:stretch/>
        </p:blipFill>
        <p:spPr>
          <a:xfrm>
            <a:off x="6700680" y="2174760"/>
            <a:ext cx="654120" cy="425520"/>
          </a:xfrm>
          <a:prstGeom prst="rect">
            <a:avLst/>
          </a:prstGeom>
          <a:ln w="0">
            <a:noFill/>
          </a:ln>
        </p:spPr>
      </p:pic>
      <p:pic>
        <p:nvPicPr>
          <p:cNvPr id="238" name="Picture 2" descr="D:\GIÁO ÁN 1 2020-2021\HÌNH SOẠN GIÁO ÁN\BỘ GÕ CƠ THỂ\han.png"/>
          <p:cNvPicPr/>
          <p:nvPr/>
        </p:nvPicPr>
        <p:blipFill>
          <a:blip r:embed="rId6"/>
          <a:stretch/>
        </p:blipFill>
        <p:spPr>
          <a:xfrm>
            <a:off x="7558200" y="2181240"/>
            <a:ext cx="653760" cy="425520"/>
          </a:xfrm>
          <a:prstGeom prst="rect">
            <a:avLst/>
          </a:prstGeom>
          <a:ln w="0">
            <a:noFill/>
          </a:ln>
        </p:spPr>
      </p:pic>
      <p:pic>
        <p:nvPicPr>
          <p:cNvPr id="239" name="Picture 2" descr="D:\GIÁO ÁN 1 2020-2021\HÌNH SOẠN GIÁO ÁN\BỘ GÕ CƠ THỂ\han.png"/>
          <p:cNvPicPr/>
          <p:nvPr/>
        </p:nvPicPr>
        <p:blipFill>
          <a:blip r:embed="rId5"/>
          <a:stretch/>
        </p:blipFill>
        <p:spPr>
          <a:xfrm>
            <a:off x="914400" y="3546360"/>
            <a:ext cx="654120" cy="425520"/>
          </a:xfrm>
          <a:prstGeom prst="rect">
            <a:avLst/>
          </a:prstGeom>
          <a:ln w="0">
            <a:noFill/>
          </a:ln>
        </p:spPr>
      </p:pic>
      <p:pic>
        <p:nvPicPr>
          <p:cNvPr id="240" name="Picture 2" descr="D:\GIÁO ÁN 1 2020-2021\HÌNH SOẠN GIÁO ÁN\BỘ GÕ CƠ THỂ\han.png"/>
          <p:cNvPicPr/>
          <p:nvPr/>
        </p:nvPicPr>
        <p:blipFill>
          <a:blip r:embed="rId6"/>
          <a:stretch/>
        </p:blipFill>
        <p:spPr>
          <a:xfrm>
            <a:off x="1974960" y="3571920"/>
            <a:ext cx="654120" cy="425520"/>
          </a:xfrm>
          <a:prstGeom prst="rect">
            <a:avLst/>
          </a:prstGeom>
          <a:ln w="0">
            <a:noFill/>
          </a:ln>
        </p:spPr>
      </p:pic>
      <p:pic>
        <p:nvPicPr>
          <p:cNvPr id="241" name="Picture 2" descr="D:\GIÁO ÁN 1 2020-2021\HÌNH SOẠN GIÁO ÁN\BỘ GÕ CƠ THỂ\han.png"/>
          <p:cNvPicPr/>
          <p:nvPr/>
        </p:nvPicPr>
        <p:blipFill>
          <a:blip r:embed="rId5"/>
          <a:stretch/>
        </p:blipFill>
        <p:spPr>
          <a:xfrm>
            <a:off x="5343480" y="3618000"/>
            <a:ext cx="654120" cy="425520"/>
          </a:xfrm>
          <a:prstGeom prst="rect">
            <a:avLst/>
          </a:prstGeom>
          <a:ln w="0">
            <a:noFill/>
          </a:ln>
        </p:spPr>
      </p:pic>
      <p:pic>
        <p:nvPicPr>
          <p:cNvPr id="242" name="Picture 2" descr="D:\GIÁO ÁN 1 2020-2021\HÌNH SOẠN GIÁO ÁN\BỘ GÕ CƠ THỂ\han.png"/>
          <p:cNvPicPr/>
          <p:nvPr/>
        </p:nvPicPr>
        <p:blipFill>
          <a:blip r:embed="rId6"/>
          <a:stretch/>
        </p:blipFill>
        <p:spPr>
          <a:xfrm>
            <a:off x="6986520" y="3571920"/>
            <a:ext cx="654120" cy="425520"/>
          </a:xfrm>
          <a:prstGeom prst="rect">
            <a:avLst/>
          </a:prstGeom>
          <a:ln w="0">
            <a:noFill/>
          </a:ln>
        </p:spPr>
      </p:pic>
      <p:pic>
        <p:nvPicPr>
          <p:cNvPr id="243" name="Picture 2" descr="D:\GIÁO ÁN 1 2020-2021\HÌNH SOẠN GIÁO ÁN\BỘ GÕ CƠ THỂ\han.png"/>
          <p:cNvPicPr/>
          <p:nvPr/>
        </p:nvPicPr>
        <p:blipFill>
          <a:blip r:embed="rId5"/>
          <a:stretch/>
        </p:blipFill>
        <p:spPr>
          <a:xfrm>
            <a:off x="843120" y="5008680"/>
            <a:ext cx="653760" cy="425160"/>
          </a:xfrm>
          <a:prstGeom prst="rect">
            <a:avLst/>
          </a:prstGeom>
          <a:ln w="0">
            <a:noFill/>
          </a:ln>
        </p:spPr>
      </p:pic>
      <p:pic>
        <p:nvPicPr>
          <p:cNvPr id="244" name="Picture 2" descr="D:\GIÁO ÁN 1 2020-2021\HÌNH SOẠN GIÁO ÁN\BỘ GÕ CƠ THỂ\han.png"/>
          <p:cNvPicPr/>
          <p:nvPr/>
        </p:nvPicPr>
        <p:blipFill>
          <a:blip r:embed="rId6"/>
          <a:stretch/>
        </p:blipFill>
        <p:spPr>
          <a:xfrm>
            <a:off x="1974960" y="5000760"/>
            <a:ext cx="654120" cy="425160"/>
          </a:xfrm>
          <a:prstGeom prst="rect">
            <a:avLst/>
          </a:prstGeom>
          <a:ln w="0">
            <a:noFill/>
          </a:ln>
        </p:spPr>
      </p:pic>
      <p:pic>
        <p:nvPicPr>
          <p:cNvPr id="245" name="Picture 2" descr="D:\GIÁO ÁN 1 2020-2021\HÌNH SOẠN GIÁO ÁN\BỘ GÕ CƠ THỂ\han.png"/>
          <p:cNvPicPr/>
          <p:nvPr/>
        </p:nvPicPr>
        <p:blipFill>
          <a:blip r:embed="rId5"/>
          <a:stretch/>
        </p:blipFill>
        <p:spPr>
          <a:xfrm>
            <a:off x="5843520" y="4994280"/>
            <a:ext cx="654120" cy="425520"/>
          </a:xfrm>
          <a:prstGeom prst="rect">
            <a:avLst/>
          </a:prstGeom>
          <a:ln w="0">
            <a:noFill/>
          </a:ln>
        </p:spPr>
      </p:pic>
      <p:pic>
        <p:nvPicPr>
          <p:cNvPr id="246" name="Picture 2" descr="D:\GIÁO ÁN 1 2020-2021\HÌNH SOẠN GIÁO ÁN\BỘ GÕ CƠ THỂ\han.png"/>
          <p:cNvPicPr/>
          <p:nvPr/>
        </p:nvPicPr>
        <p:blipFill>
          <a:blip r:embed="rId6"/>
          <a:stretch/>
        </p:blipFill>
        <p:spPr>
          <a:xfrm>
            <a:off x="6904080" y="5000760"/>
            <a:ext cx="654120" cy="425160"/>
          </a:xfrm>
          <a:prstGeom prst="rect">
            <a:avLst/>
          </a:prstGeom>
          <a:ln w="0">
            <a:noFill/>
          </a:ln>
        </p:spPr>
      </p:pic>
      <p:pic>
        <p:nvPicPr>
          <p:cNvPr id="247" name="Picture 2" descr="D:\GIÁO ÁN 1 2020-2021\HÌNH SOẠN GIÁO ÁN\BỘ GÕ CƠ THỂ\han.png"/>
          <p:cNvPicPr/>
          <p:nvPr/>
        </p:nvPicPr>
        <p:blipFill>
          <a:blip r:embed="rId5"/>
          <a:stretch/>
        </p:blipFill>
        <p:spPr>
          <a:xfrm>
            <a:off x="831960" y="6432480"/>
            <a:ext cx="654120" cy="425520"/>
          </a:xfrm>
          <a:prstGeom prst="rect">
            <a:avLst/>
          </a:prstGeom>
          <a:ln w="0">
            <a:noFill/>
          </a:ln>
        </p:spPr>
      </p:pic>
      <p:pic>
        <p:nvPicPr>
          <p:cNvPr id="248" name="Picture 2" descr="D:\GIÁO ÁN 1 2020-2021\HÌNH SOẠN GIÁO ÁN\BỘ GÕ CƠ THỂ\han.png"/>
          <p:cNvPicPr/>
          <p:nvPr/>
        </p:nvPicPr>
        <p:blipFill>
          <a:blip r:embed="rId6"/>
          <a:stretch/>
        </p:blipFill>
        <p:spPr>
          <a:xfrm>
            <a:off x="1832040" y="6424560"/>
            <a:ext cx="654120" cy="425520"/>
          </a:xfrm>
          <a:prstGeom prst="rect">
            <a:avLst/>
          </a:prstGeom>
          <a:ln w="0">
            <a:noFill/>
          </a:ln>
        </p:spPr>
      </p:pic>
      <p:pic>
        <p:nvPicPr>
          <p:cNvPr id="249" name="Picture 2" descr="D:\GIÁO ÁN 1 2020-2021\HÌNH SOẠN GIÁO ÁN\BỘ GÕ CƠ THỂ\han.png"/>
          <p:cNvPicPr/>
          <p:nvPr/>
        </p:nvPicPr>
        <p:blipFill>
          <a:blip r:embed="rId5"/>
          <a:stretch/>
        </p:blipFill>
        <p:spPr>
          <a:xfrm>
            <a:off x="4772160" y="6440400"/>
            <a:ext cx="653760" cy="425520"/>
          </a:xfrm>
          <a:prstGeom prst="rect">
            <a:avLst/>
          </a:prstGeom>
          <a:ln w="0">
            <a:noFill/>
          </a:ln>
        </p:spPr>
      </p:pic>
      <p:pic>
        <p:nvPicPr>
          <p:cNvPr id="250" name="Picture 2" descr="D:\GIÁO ÁN 1 2020-2021\HÌNH SOẠN GIÁO ÁN\BỘ GÕ CƠ THỂ\han.png"/>
          <p:cNvPicPr/>
          <p:nvPr/>
        </p:nvPicPr>
        <p:blipFill>
          <a:blip r:embed="rId6"/>
          <a:stretch/>
        </p:blipFill>
        <p:spPr>
          <a:xfrm>
            <a:off x="6546960" y="6432480"/>
            <a:ext cx="654120" cy="425520"/>
          </a:xfrm>
          <a:prstGeom prst="rect">
            <a:avLst/>
          </a:prstGeom>
          <a:ln w="0">
            <a:noFill/>
          </a:ln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F2A2A52B-377D-4187-BE36-035585A4CAC0}"/>
              </a:ext>
            </a:extLst>
          </p:cNvPr>
          <p:cNvSpPr/>
          <p:nvPr/>
        </p:nvSpPr>
        <p:spPr>
          <a:xfrm>
            <a:off x="361950" y="304800"/>
            <a:ext cx="1771650" cy="457200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ÁT MẪU XÚC XAC XUC X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1" name="Picture 10" descr="Kết quả hình ảnh cho nền powerpoint đẹp"/>
          <p:cNvPicPr/>
          <p:nvPr/>
        </p:nvPicPr>
        <p:blipFill>
          <a:blip r:embed="rId2"/>
          <a:srcRect t="3617" b="4847"/>
          <a:stretch/>
        </p:blipFill>
        <p:spPr>
          <a:xfrm>
            <a:off x="-19080" y="0"/>
            <a:ext cx="10991880" cy="6858000"/>
          </a:xfrm>
          <a:prstGeom prst="rect">
            <a:avLst/>
          </a:prstGeom>
          <a:ln w="0">
            <a:noFill/>
          </a:ln>
        </p:spPr>
      </p:pic>
      <p:sp>
        <p:nvSpPr>
          <p:cNvPr id="252" name="Rectangle 1"/>
          <p:cNvSpPr/>
          <p:nvPr/>
        </p:nvSpPr>
        <p:spPr>
          <a:xfrm>
            <a:off x="1733400" y="2714760"/>
            <a:ext cx="7461720" cy="1791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500" b="1" strike="noStrike" spc="-1">
                <a:solidFill>
                  <a:srgbClr val="0000FF"/>
                </a:solidFill>
                <a:latin typeface="Times New Roman"/>
                <a:ea typeface="Times New Roman"/>
              </a:rPr>
              <a:t>HÁT THEO SẮC THÁI</a:t>
            </a:r>
            <a:endParaRPr lang="en-US" sz="55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500" b="1" strike="noStrike" spc="-1">
                <a:solidFill>
                  <a:srgbClr val="0000FF"/>
                </a:solidFill>
                <a:latin typeface="Times New Roman"/>
                <a:ea typeface="Times New Roman"/>
              </a:rPr>
              <a:t>TO – NHỎ</a:t>
            </a:r>
            <a:endParaRPr lang="en-US" sz="55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53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54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55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56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7110</TotalTime>
  <Words>168</Words>
  <Application>Microsoft Office PowerPoint</Application>
  <PresentationFormat>Custom</PresentationFormat>
  <Paragraphs>36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Cambria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Minh Hien</dc:creator>
  <dc:description/>
  <cp:lastModifiedBy>Windows 10</cp:lastModifiedBy>
  <cp:revision>604</cp:revision>
  <dcterms:created xsi:type="dcterms:W3CDTF">2010-04-30T20:19:48Z</dcterms:created>
  <dcterms:modified xsi:type="dcterms:W3CDTF">2022-12-21T13:58:41Z</dcterms:modified>
  <dc:language>en-US</dc:language>
</cp:coreProperties>
</file>