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2"/>
    <p:sldId id="291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94" y="6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599BB7B5-C949-43B3-8378-792FDEEE2229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.gif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1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.gif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63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Rectangle 6"/>
          <p:cNvSpPr/>
          <p:nvPr/>
        </p:nvSpPr>
        <p:spPr>
          <a:xfrm>
            <a:off x="6199200" y="387360"/>
            <a:ext cx="5057640" cy="488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TẬP HÁT TỪNG CÂU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6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6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9" name="Picture 9" descr="D:\GIÁO ÁN 1 2020-2021\HÌNH SOẠN GIÁO ÁN\Học hát\GÀ GÁY\4.png"/>
          <p:cNvPicPr/>
          <p:nvPr/>
        </p:nvPicPr>
        <p:blipFill>
          <a:blip r:embed="rId6"/>
          <a:stretch/>
        </p:blipFill>
        <p:spPr>
          <a:xfrm>
            <a:off x="446040" y="2743200"/>
            <a:ext cx="10104480" cy="2887560"/>
          </a:xfrm>
          <a:prstGeom prst="rect">
            <a:avLst/>
          </a:prstGeom>
          <a:ln w="0">
            <a:noFill/>
          </a:ln>
        </p:spPr>
      </p:pic>
      <p:pic>
        <p:nvPicPr>
          <p:cNvPr id="270" name="Picture 12" descr="D:\GIÁO ÁN 1 2020-2021\HÌNH SOẠN GIÁO ÁN\Học hát\GÀ GÁY\Picture1.jpg"/>
          <p:cNvPicPr/>
          <p:nvPr/>
        </p:nvPicPr>
        <p:blipFill>
          <a:blip r:embed="rId7"/>
          <a:srcRect l="9251" t="16725" r="2294" b="68602"/>
          <a:stretch/>
        </p:blipFill>
        <p:spPr>
          <a:xfrm>
            <a:off x="609600" y="1318492"/>
            <a:ext cx="9753600" cy="1750148"/>
          </a:xfrm>
          <a:prstGeom prst="rect">
            <a:avLst/>
          </a:prstGeom>
          <a:ln w="0">
            <a:noFill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CA8769-6FAA-4A8E-A01A-25392EE2ABA0}"/>
              </a:ext>
            </a:extLst>
          </p:cNvPr>
          <p:cNvSpPr/>
          <p:nvPr/>
        </p:nvSpPr>
        <p:spPr>
          <a:xfrm>
            <a:off x="2209800" y="6048923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5F2D2A-55F3-D0F3-E57A-16CDBC47C104}"/>
              </a:ext>
            </a:extLst>
          </p:cNvPr>
          <p:cNvSpPr/>
          <p:nvPr/>
        </p:nvSpPr>
        <p:spPr>
          <a:xfrm>
            <a:off x="5791202" y="6051465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73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Rectangle 6"/>
          <p:cNvSpPr/>
          <p:nvPr/>
        </p:nvSpPr>
        <p:spPr>
          <a:xfrm>
            <a:off x="6199200" y="387360"/>
            <a:ext cx="5057640" cy="488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TẬP HÁT TỪNG CÂU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7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9" name="Picture 9" descr="D:\GIÁO ÁN 1 2020-2021\HÌNH SOẠN GIÁO ÁN\Học hát\GÀ GÁY\4.png"/>
          <p:cNvPicPr/>
          <p:nvPr/>
        </p:nvPicPr>
        <p:blipFill>
          <a:blip r:embed="rId6"/>
          <a:stretch/>
        </p:blipFill>
        <p:spPr>
          <a:xfrm>
            <a:off x="446040" y="2667000"/>
            <a:ext cx="10104480" cy="2963760"/>
          </a:xfrm>
          <a:prstGeom prst="rect">
            <a:avLst/>
          </a:prstGeom>
          <a:ln w="0">
            <a:noFill/>
          </a:ln>
        </p:spPr>
      </p:pic>
      <p:pic>
        <p:nvPicPr>
          <p:cNvPr id="280" name="Picture 12" descr="D:\GIÁO ÁN 1 2020-2021\HÌNH SOẠN GIÁO ÁN\Học hát\GÀ GÁY\Picture1.jpg"/>
          <p:cNvPicPr/>
          <p:nvPr/>
        </p:nvPicPr>
        <p:blipFill>
          <a:blip r:embed="rId7"/>
          <a:srcRect l="1446" t="36301" r="2294" b="47068"/>
          <a:stretch/>
        </p:blipFill>
        <p:spPr>
          <a:xfrm>
            <a:off x="640440" y="1262880"/>
            <a:ext cx="9715680" cy="1643040"/>
          </a:xfrm>
          <a:prstGeom prst="rect">
            <a:avLst/>
          </a:prstGeom>
          <a:ln w="0">
            <a:noFill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0BF5169-F2CE-447C-94BC-A378D6A1EFAF}"/>
              </a:ext>
            </a:extLst>
          </p:cNvPr>
          <p:cNvSpPr/>
          <p:nvPr/>
        </p:nvSpPr>
        <p:spPr>
          <a:xfrm>
            <a:off x="2209800" y="6019569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0D8F27-CAD0-A3D5-120D-9D3278AC16D3}"/>
              </a:ext>
            </a:extLst>
          </p:cNvPr>
          <p:cNvSpPr/>
          <p:nvPr/>
        </p:nvSpPr>
        <p:spPr>
          <a:xfrm>
            <a:off x="5821079" y="6023331"/>
            <a:ext cx="29718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33B31A2-E768-9183-4E31-C9C4AA68E94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58"/>
          <a:stretch/>
        </p:blipFill>
        <p:spPr>
          <a:xfrm>
            <a:off x="5367668" y="107879"/>
            <a:ext cx="5464755" cy="168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11" descr="D:\GIÁO ÁN 1 2020-2021\HÌNH SOẠN GIÁO ÁN\Học hát\GÀ GÁY\1.png"/>
          <p:cNvPicPr/>
          <p:nvPr/>
        </p:nvPicPr>
        <p:blipFill>
          <a:blip r:embed="rId3"/>
          <a:stretch/>
        </p:blipFill>
        <p:spPr>
          <a:xfrm>
            <a:off x="414360" y="1071720"/>
            <a:ext cx="10144080" cy="451296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0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1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2" name="Text Box 9"/>
          <p:cNvSpPr/>
          <p:nvPr/>
        </p:nvSpPr>
        <p:spPr>
          <a:xfrm>
            <a:off x="1200240" y="1000080"/>
            <a:ext cx="197172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HÁT:</a:t>
            </a:r>
            <a:endParaRPr lang="en-US" sz="3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3" name="Text Box 10"/>
          <p:cNvSpPr/>
          <p:nvPr/>
        </p:nvSpPr>
        <p:spPr>
          <a:xfrm>
            <a:off x="2343240" y="1357200"/>
            <a:ext cx="657216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000000"/>
                </a:solidFill>
                <a:latin typeface="Times New Roman"/>
              </a:rPr>
              <a:t>GÀ GÁY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4" name="Rectangle 3"/>
          <p:cNvSpPr/>
          <p:nvPr/>
        </p:nvSpPr>
        <p:spPr>
          <a:xfrm>
            <a:off x="6129360" y="2033640"/>
            <a:ext cx="3429000" cy="102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Dân ca Cống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Lời mới: Huy Trân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5BD60C-AA26-4005-9879-D19FE88D1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27" y="0"/>
            <a:ext cx="9076945" cy="6858000"/>
          </a:xfrm>
          <a:prstGeom prst="rect">
            <a:avLst/>
          </a:prstGeom>
        </p:spPr>
      </p:pic>
      <p:pic>
        <p:nvPicPr>
          <p:cNvPr id="218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9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0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1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4D143AD-06BC-47D8-860E-35B7A8A00A2A}"/>
              </a:ext>
            </a:extLst>
          </p:cNvPr>
          <p:cNvSpPr/>
          <p:nvPr/>
        </p:nvSpPr>
        <p:spPr>
          <a:xfrm>
            <a:off x="271848" y="22860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7B1B81-F1C0-4759-9FC6-4A80767515DD}"/>
              </a:ext>
            </a:extLst>
          </p:cNvPr>
          <p:cNvSpPr/>
          <p:nvPr/>
        </p:nvSpPr>
        <p:spPr>
          <a:xfrm>
            <a:off x="1935454" y="233985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GÀ 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-GÀ-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11" descr="14"/>
          <p:cNvPicPr/>
          <p:nvPr/>
        </p:nvPicPr>
        <p:blipFill>
          <a:blip r:embed="rId2"/>
          <a:srcRect l="11783" t="9189" r="31020" b="16689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23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4" name="Rectangle 11"/>
          <p:cNvSpPr/>
          <p:nvPr/>
        </p:nvSpPr>
        <p:spPr>
          <a:xfrm>
            <a:off x="1028880" y="0"/>
            <a:ext cx="3200400" cy="57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FFFFFF"/>
                </a:solidFill>
                <a:latin typeface="Times New Roman"/>
                <a:ea typeface="Times New Roman"/>
              </a:rPr>
              <a:t>ĐỌC LỜI CA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5" name="Rectangle 7"/>
          <p:cNvSpPr/>
          <p:nvPr/>
        </p:nvSpPr>
        <p:spPr>
          <a:xfrm>
            <a:off x="4499280" y="714240"/>
            <a:ext cx="2242080" cy="72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0000"/>
                </a:solidFill>
                <a:latin typeface="Times New Roman"/>
              </a:rPr>
              <a:t>GÀ GÁY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30" name="Rectangle 10"/>
          <p:cNvSpPr/>
          <p:nvPr/>
        </p:nvSpPr>
        <p:spPr>
          <a:xfrm>
            <a:off x="6629400" y="1170000"/>
            <a:ext cx="2714760" cy="82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Dân ca Cống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Lời mới Huy Trân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1" name="Picture 11" descr="D:\GIÁO ÁN 1 2020-2021\HÌNH SOẠN GIÁO ÁN\Học hát\GÀ GÁY\1.png"/>
          <p:cNvPicPr/>
          <p:nvPr/>
        </p:nvPicPr>
        <p:blipFill>
          <a:blip r:embed="rId4"/>
          <a:stretch/>
        </p:blipFill>
        <p:spPr>
          <a:xfrm>
            <a:off x="453960" y="3786120"/>
            <a:ext cx="10104480" cy="2357640"/>
          </a:xfrm>
          <a:prstGeom prst="rect">
            <a:avLst/>
          </a:prstGeom>
          <a:ln w="0">
            <a:noFill/>
          </a:ln>
        </p:spPr>
      </p:pic>
      <p:sp>
        <p:nvSpPr>
          <p:cNvPr id="232" name="Rectangle 4"/>
          <p:cNvSpPr/>
          <p:nvPr/>
        </p:nvSpPr>
        <p:spPr>
          <a:xfrm>
            <a:off x="343080" y="1941480"/>
            <a:ext cx="10215360" cy="2948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1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Con gà gáy le té le sáng rồi ai ơi!</a:t>
            </a:r>
            <a:endParaRPr lang="en-US" sz="31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1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Gà gáy té le té le sáng rồi ai ơi!</a:t>
            </a:r>
            <a:endParaRPr lang="en-US" sz="31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1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Nắng sáng lên rồi dậy lên nương đã sáng rồi ai ơi!</a:t>
            </a:r>
            <a:endParaRPr lang="en-US" sz="31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1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Rừng và nương xanh đã sáng rồi ai ơi!</a:t>
            </a:r>
            <a:endParaRPr lang="en-US" sz="31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Picture 11" descr="14"/>
          <p:cNvPicPr/>
          <p:nvPr/>
        </p:nvPicPr>
        <p:blipFill>
          <a:blip r:embed="rId2"/>
          <a:srcRect l="11783" t="9189" r="31020" b="16689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9" descr="D:\GIÁO ÁN 1 2020-2021\HÌNH SOẠN GIÁO ÁN\Học hát\GÀ GÁY\4.png"/>
          <p:cNvPicPr/>
          <p:nvPr/>
        </p:nvPicPr>
        <p:blipFill>
          <a:blip r:embed="rId3"/>
          <a:stretch/>
        </p:blipFill>
        <p:spPr>
          <a:xfrm>
            <a:off x="445770" y="1447800"/>
            <a:ext cx="10134600" cy="468156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6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39" name="Rectangle 10"/>
          <p:cNvSpPr/>
          <p:nvPr/>
        </p:nvSpPr>
        <p:spPr>
          <a:xfrm>
            <a:off x="2200500" y="823920"/>
            <a:ext cx="651456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Con </a:t>
            </a:r>
            <a:r>
              <a:rPr lang="en-US" sz="3600" b="1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gà</a:t>
            </a:r>
            <a:r>
              <a:rPr lang="en-US" sz="36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gáy</a:t>
            </a:r>
            <a:r>
              <a:rPr lang="en-US" sz="36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le </a:t>
            </a:r>
            <a:r>
              <a:rPr lang="en-US" sz="3600" b="1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té</a:t>
            </a:r>
            <a:r>
              <a:rPr lang="en-US" sz="36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le </a:t>
            </a:r>
            <a:r>
              <a:rPr lang="en-US" sz="3600" b="1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sáng</a:t>
            </a:r>
            <a:r>
              <a:rPr lang="en-US" sz="36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rồi</a:t>
            </a:r>
            <a:r>
              <a:rPr lang="en-US" sz="36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ai </a:t>
            </a:r>
            <a:r>
              <a:rPr lang="en-US" sz="3600" b="1" strike="noStrike" spc="-1" dirty="0" err="1">
                <a:solidFill>
                  <a:srgbClr val="000000"/>
                </a:solidFill>
                <a:latin typeface="Times New Roman"/>
                <a:ea typeface="Times New Roman"/>
              </a:rPr>
              <a:t>ơi</a:t>
            </a:r>
            <a:r>
              <a:rPr lang="en-US" sz="36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!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icture 11" descr="14"/>
          <p:cNvPicPr/>
          <p:nvPr/>
        </p:nvPicPr>
        <p:blipFill>
          <a:blip r:embed="rId2"/>
          <a:srcRect l="11783" t="9189" r="31020" b="16689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10" descr="D:\GIÁO ÁN 1 2020-2021\HÌNH SOẠN GIÁO ÁN\Học hát\GÀ GÁY\1.png"/>
          <p:cNvPicPr/>
          <p:nvPr/>
        </p:nvPicPr>
        <p:blipFill>
          <a:blip r:embed="rId3"/>
          <a:stretch/>
        </p:blipFill>
        <p:spPr>
          <a:xfrm>
            <a:off x="434340" y="1600200"/>
            <a:ext cx="10134600" cy="453852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4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46" name="Rectangle 11"/>
          <p:cNvSpPr/>
          <p:nvPr/>
        </p:nvSpPr>
        <p:spPr>
          <a:xfrm>
            <a:off x="2092320" y="857160"/>
            <a:ext cx="6854400" cy="1008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Gà gáy té le té le sáng rồi ai ơi!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11" descr="14"/>
          <p:cNvPicPr/>
          <p:nvPr/>
        </p:nvPicPr>
        <p:blipFill>
          <a:blip r:embed="rId2"/>
          <a:srcRect l="11783" t="9189" r="31020" b="16689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10" descr="D:\GIÁO ÁN 1 2020-2021\HÌNH SOẠN GIÁO ÁN\Học hát\GÀ GÁY\2.png"/>
          <p:cNvPicPr/>
          <p:nvPr/>
        </p:nvPicPr>
        <p:blipFill>
          <a:blip r:embed="rId3">
            <a:lum contrast="30000"/>
          </a:blip>
          <a:stretch/>
        </p:blipFill>
        <p:spPr>
          <a:xfrm>
            <a:off x="437220" y="1857240"/>
            <a:ext cx="10144080" cy="430056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53" name="Rectangle 10"/>
          <p:cNvSpPr/>
          <p:nvPr/>
        </p:nvSpPr>
        <p:spPr>
          <a:xfrm>
            <a:off x="557280" y="785880"/>
            <a:ext cx="992988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Nắng sáng lên rồi dậy lên nương đã sáng rồi ai ơi!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Picture 11" descr="14"/>
          <p:cNvPicPr/>
          <p:nvPr/>
        </p:nvPicPr>
        <p:blipFill>
          <a:blip r:embed="rId2"/>
          <a:srcRect l="11783" t="9189" r="31020" b="16689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10" descr="D:\GIÁO ÁN 1 2020-2021\HÌNH SOẠN GIÁO ÁN\Học hát\GÀ GÁY\3.pn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437220" y="896760"/>
            <a:ext cx="10144080" cy="5191200"/>
          </a:xfrm>
          <a:prstGeom prst="rect">
            <a:avLst/>
          </a:prstGeom>
          <a:ln w="0">
            <a:noFill/>
          </a:ln>
        </p:spPr>
      </p:pic>
      <p:pic>
        <p:nvPicPr>
          <p:cNvPr id="256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60" name="Rectangle 10"/>
          <p:cNvSpPr/>
          <p:nvPr/>
        </p:nvSpPr>
        <p:spPr>
          <a:xfrm>
            <a:off x="771480" y="941400"/>
            <a:ext cx="9644040" cy="91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Rừng và nương xanh đã sáng rồi ai ơi!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7378</TotalTime>
  <Words>198</Words>
  <Application>Microsoft Office PowerPoint</Application>
  <PresentationFormat>Custom</PresentationFormat>
  <Paragraphs>29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Cambria</vt:lpstr>
      <vt:lpstr>DejaVu Sans</vt:lpstr>
      <vt:lpstr>Times New Roman</vt:lpstr>
      <vt:lpstr>ZapfChancery-Medium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MAYTINH</cp:lastModifiedBy>
  <cp:revision>629</cp:revision>
  <dcterms:created xsi:type="dcterms:W3CDTF">2010-04-30T20:19:48Z</dcterms:created>
  <dcterms:modified xsi:type="dcterms:W3CDTF">2024-03-29T14:27:22Z</dcterms:modified>
  <dc:language>en-US</dc:language>
</cp:coreProperties>
</file>