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notesSlides/notesSlide1.xml" ContentType="application/vnd.openxmlformats-officedocument.presentationml.notesSlide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92" r:id="rId20"/>
  </p:sldIdLst>
  <p:sldSz cx="109728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4660"/>
  </p:normalViewPr>
  <p:slideViewPr>
    <p:cSldViewPr>
      <p:cViewPr varScale="1">
        <p:scale>
          <a:sx n="60" d="100"/>
          <a:sy n="60" d="100"/>
        </p:scale>
        <p:origin x="1020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4.0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2106 122 24575,'-4'0'0,"-8"0"0,-11 4 0,-12 3 0,-14-1 0,-25-1 0,-30-2 0,-37 0-1882,-45-7 1882,-71-12-4326,-87-19 4326,-106-13-4727,24 1 7471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6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9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9.9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50.28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ED8BCAD-873E-4AEB-BA0B-11249ED20F92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3922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54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1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52F843B-258A-4482-AE55-E5485A728928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15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9903278-8B3C-4060-9469-D42E81AA6848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5" Type="http://schemas.openxmlformats.org/officeDocument/2006/relationships/image" Target="../media/image33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2.gif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customXml" Target="../ink/ink31.xml"/><Relationship Id="rId18" Type="http://schemas.openxmlformats.org/officeDocument/2006/relationships/customXml" Target="../ink/ink36.xml"/><Relationship Id="rId26" Type="http://schemas.openxmlformats.org/officeDocument/2006/relationships/customXml" Target="../ink/ink43.xml"/><Relationship Id="rId3" Type="http://schemas.openxmlformats.org/officeDocument/2006/relationships/image" Target="../media/image2.gif"/><Relationship Id="rId21" Type="http://schemas.openxmlformats.org/officeDocument/2006/relationships/customXml" Target="../ink/ink39.xml"/><Relationship Id="rId7" Type="http://schemas.openxmlformats.org/officeDocument/2006/relationships/customXml" Target="../ink/ink27.xml"/><Relationship Id="rId12" Type="http://schemas.openxmlformats.org/officeDocument/2006/relationships/customXml" Target="../ink/ink30.xml"/><Relationship Id="rId17" Type="http://schemas.openxmlformats.org/officeDocument/2006/relationships/customXml" Target="../ink/ink35.xml"/><Relationship Id="rId25" Type="http://schemas.openxmlformats.org/officeDocument/2006/relationships/image" Target="../media/image4.png"/><Relationship Id="rId2" Type="http://schemas.openxmlformats.org/officeDocument/2006/relationships/image" Target="../media/image1.png"/><Relationship Id="rId16" Type="http://schemas.openxmlformats.org/officeDocument/2006/relationships/customXml" Target="../ink/ink34.xml"/><Relationship Id="rId20" Type="http://schemas.openxmlformats.org/officeDocument/2006/relationships/customXml" Target="../ink/ink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customXml" Target="../ink/ink29.xml"/><Relationship Id="rId24" Type="http://schemas.openxmlformats.org/officeDocument/2006/relationships/customXml" Target="../ink/ink42.xml"/><Relationship Id="rId5" Type="http://schemas.microsoft.com/office/2007/relationships/hdphoto" Target="../media/hdphoto1.wdp"/><Relationship Id="rId15" Type="http://schemas.openxmlformats.org/officeDocument/2006/relationships/customXml" Target="../ink/ink33.xml"/><Relationship Id="rId23" Type="http://schemas.openxmlformats.org/officeDocument/2006/relationships/customXml" Target="../ink/ink41.xml"/><Relationship Id="rId28" Type="http://schemas.openxmlformats.org/officeDocument/2006/relationships/customXml" Target="../ink/ink45.xml"/><Relationship Id="rId10" Type="http://schemas.openxmlformats.org/officeDocument/2006/relationships/image" Target="../media/image7.png"/><Relationship Id="rId19" Type="http://schemas.openxmlformats.org/officeDocument/2006/relationships/customXml" Target="../ink/ink37.xml"/><Relationship Id="rId4" Type="http://schemas.openxmlformats.org/officeDocument/2006/relationships/image" Target="../media/image3.png"/><Relationship Id="rId9" Type="http://schemas.openxmlformats.org/officeDocument/2006/relationships/customXml" Target="../ink/ink28.xml"/><Relationship Id="rId14" Type="http://schemas.openxmlformats.org/officeDocument/2006/relationships/customXml" Target="../ink/ink32.xml"/><Relationship Id="rId22" Type="http://schemas.openxmlformats.org/officeDocument/2006/relationships/customXml" Target="../ink/ink40.xml"/><Relationship Id="rId27" Type="http://schemas.openxmlformats.org/officeDocument/2006/relationships/customXml" Target="../ink/ink4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26" Type="http://schemas.openxmlformats.org/officeDocument/2006/relationships/customXml" Target="../ink/ink19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7" Type="http://schemas.openxmlformats.org/officeDocument/2006/relationships/customXml" Target="../ink/ink3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5" Type="http://schemas.openxmlformats.org/officeDocument/2006/relationships/customXml" Target="../ink/ink18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customXml" Target="../ink/ink5.xml"/><Relationship Id="rId24" Type="http://schemas.openxmlformats.org/officeDocument/2006/relationships/customXml" Target="../ink/ink17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6.xml"/><Relationship Id="rId28" Type="http://schemas.openxmlformats.org/officeDocument/2006/relationships/customXml" Target="../ink/ink20.xml"/><Relationship Id="rId10" Type="http://schemas.openxmlformats.org/officeDocument/2006/relationships/image" Target="../media/image7.png"/><Relationship Id="rId19" Type="http://schemas.openxmlformats.org/officeDocument/2006/relationships/customXml" Target="../ink/ink13.xml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image" Target="../media/image8.png"/><Relationship Id="rId27" Type="http://schemas.openxmlformats.org/officeDocument/2006/relationships/image" Target="../media/image4.png"/><Relationship Id="rId30" Type="http://schemas.openxmlformats.org/officeDocument/2006/relationships/customXml" Target="../ink/ink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4.xml"/><Relationship Id="rId3" Type="http://schemas.openxmlformats.org/officeDocument/2006/relationships/image" Target="../media/image10.gif"/><Relationship Id="rId7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3.xml"/><Relationship Id="rId5" Type="http://schemas.openxmlformats.org/officeDocument/2006/relationships/image" Target="../media/image2.gif"/><Relationship Id="rId10" Type="http://schemas.openxmlformats.org/officeDocument/2006/relationships/customXml" Target="../ink/ink26.xml"/><Relationship Id="rId4" Type="http://schemas.openxmlformats.org/officeDocument/2006/relationships/image" Target="../media/image11.gif"/><Relationship Id="rId9" Type="http://schemas.openxmlformats.org/officeDocument/2006/relationships/customXml" Target="../ink/ink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.gif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6EB51E-8EE0-4227-9566-475134B7A1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9076945" cy="6400800"/>
          </a:xfrm>
          <a:prstGeom prst="rect">
            <a:avLst/>
          </a:prstGeom>
        </p:spPr>
      </p:pic>
      <p:pic>
        <p:nvPicPr>
          <p:cNvPr id="283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557440" y="20001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88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4986360" y="20001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771560" y="334788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4700520" y="334788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1557360" y="476175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3700440" y="476175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700600" y="476175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2700360" y="6143760"/>
            <a:ext cx="590400" cy="52380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7" descr="D:\GIÁO ÁN 1 2020-2021\HÌNH SOẠN GIÁO ÁN\BỘ GÕ CƠ THỂ\Picture5 - Copy (3).png"/>
          <p:cNvPicPr/>
          <p:nvPr/>
        </p:nvPicPr>
        <p:blipFill>
          <a:blip r:embed="rId5"/>
          <a:stretch/>
        </p:blipFill>
        <p:spPr>
          <a:xfrm>
            <a:off x="5057640" y="6143760"/>
            <a:ext cx="590760" cy="52380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1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70112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1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2011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1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70120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99" name="Picture 19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629480" y="327660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300" name="Picture 20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129520" y="3276600"/>
            <a:ext cx="504720" cy="47592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2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629560" y="3276600"/>
            <a:ext cx="505080" cy="475920"/>
          </a:xfrm>
          <a:prstGeom prst="rect">
            <a:avLst/>
          </a:prstGeom>
          <a:ln w="0">
            <a:noFill/>
          </a:ln>
        </p:spPr>
      </p:pic>
      <p:pic>
        <p:nvPicPr>
          <p:cNvPr id="302" name="Picture 22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772400" y="62150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303" name="Picture 23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272440" y="62150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304" name="Picture 24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772480" y="62150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772480" y="47472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306" name="Picture 2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272520" y="475869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307" name="Picture 2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1557360" y="6143760"/>
            <a:ext cx="504720" cy="476280"/>
          </a:xfrm>
          <a:prstGeom prst="rect">
            <a:avLst/>
          </a:prstGeom>
          <a:ln w="0">
            <a:noFill/>
          </a:ln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F2555252-3F58-45FF-82FE-D54E2146DAC4}"/>
              </a:ext>
            </a:extLst>
          </p:cNvPr>
          <p:cNvSpPr/>
          <p:nvPr/>
        </p:nvSpPr>
        <p:spPr>
          <a:xfrm>
            <a:off x="352440" y="29688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309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310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311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13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314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315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16" name="Freeform 315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317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318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9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0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1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2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3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4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5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6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27" name="Text Box 26"/>
          <p:cNvSpPr/>
          <p:nvPr/>
        </p:nvSpPr>
        <p:spPr>
          <a:xfrm>
            <a:off x="2486160" y="357120"/>
            <a:ext cx="575784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Âm thanh này phát ra từ đâu?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8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329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330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331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332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333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334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33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6" name="Freeform 335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7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8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339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34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1" name="Freeform 340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2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3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344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34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6" name="Freeform 345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7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8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349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35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1" name="Freeform 350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2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3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354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35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6" name="Freeform 355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7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8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359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36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1" name="Freeform 360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2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3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364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36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6" name="Freeform 365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7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8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369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37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71" name="Freeform 370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72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73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374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37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76" name="Freeform 375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77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78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379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38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81" name="Freeform 380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82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83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384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38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86" name="Freeform 385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87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388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389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390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39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2" name="Freeform 391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3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4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395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39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97" name="Freeform 396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98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99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400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40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2" name="Freeform 401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3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4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405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40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07" name="Freeform 406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08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09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410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41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2" name="Freeform 411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3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4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415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41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17" name="Freeform 416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18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19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420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42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2" name="Freeform 421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3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4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425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42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7" name="Freeform 426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28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29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430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43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2" name="Freeform 431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3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4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435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4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7" name="Freeform 436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8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9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440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441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2" name="Freeform 441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3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444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445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446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447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448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49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50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51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52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3" name="Picture 148" descr="D:\GIÁO ÁN 1 2020-2021\HÌNH SOẠN GIÁO ÁN\Nhạc cụ\Thanh phách.jpg"/>
          <p:cNvPicPr/>
          <p:nvPr/>
        </p:nvPicPr>
        <p:blipFill>
          <a:blip r:embed="rId15"/>
          <a:srcRect l="43743" t="15153" r="37956" b="74745"/>
          <a:stretch/>
        </p:blipFill>
        <p:spPr>
          <a:xfrm>
            <a:off x="4414680" y="2143080"/>
            <a:ext cx="3613320" cy="2809800"/>
          </a:xfrm>
          <a:prstGeom prst="rect">
            <a:avLst/>
          </a:prstGeom>
          <a:ln w="0">
            <a:noFill/>
          </a:ln>
        </p:spPr>
      </p:pic>
      <p:sp>
        <p:nvSpPr>
          <p:cNvPr id="148" name="Rectangle 147">
            <a:extLst>
              <a:ext uri="{FF2B5EF4-FFF2-40B4-BE49-F238E27FC236}">
                <a16:creationId xmlns:a16="http://schemas.microsoft.com/office/drawing/2014/main" id="{671ADA9A-0A13-4D89-A06A-C82DA0F752F4}"/>
              </a:ext>
            </a:extLst>
          </p:cNvPr>
          <p:cNvSpPr/>
          <p:nvPr/>
        </p:nvSpPr>
        <p:spPr>
          <a:xfrm>
            <a:off x="2123280" y="1900725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</p:childTnLst>
        </p:cTn>
      </p:par>
    </p:tnLst>
    <p:bldLst>
      <p:bldP spid="1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55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56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57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58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59" name="Rectangle 7"/>
          <p:cNvSpPr/>
          <p:nvPr/>
        </p:nvSpPr>
        <p:spPr>
          <a:xfrm>
            <a:off x="3200400" y="1281240"/>
            <a:ext cx="45007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THANH PHÁCH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0" name="Text Box 9"/>
          <p:cNvSpPr/>
          <p:nvPr/>
        </p:nvSpPr>
        <p:spPr>
          <a:xfrm>
            <a:off x="414360" y="1000080"/>
            <a:ext cx="192888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Nhạc cụ: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61" name="Picture 10" descr="D:\GIÁO ÁN 1 2020-2021\HÌNH SOẠN GIÁO ÁN\Nhạc cụ\Thanh phách - Copy (2).jpg"/>
          <p:cNvPicPr/>
          <p:nvPr/>
        </p:nvPicPr>
        <p:blipFill>
          <a:blip r:embed="rId4"/>
          <a:stretch/>
        </p:blipFill>
        <p:spPr>
          <a:xfrm>
            <a:off x="1557360" y="2038320"/>
            <a:ext cx="8001000" cy="3587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6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6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6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6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67" name="Picture 148" descr="D:\GIÁO ÁN 1 2020-2021\HÌNH SOẠN GIÁO ÁN\Nhạc cụ\Thanh phách.jpg"/>
          <p:cNvPicPr/>
          <p:nvPr/>
        </p:nvPicPr>
        <p:blipFill>
          <a:blip r:embed="rId4"/>
          <a:srcRect l="43743" t="15153" r="37956" b="74745"/>
          <a:stretch/>
        </p:blipFill>
        <p:spPr>
          <a:xfrm>
            <a:off x="990600" y="1371600"/>
            <a:ext cx="4827600" cy="3754440"/>
          </a:xfrm>
          <a:prstGeom prst="rect">
            <a:avLst/>
          </a:prstGeom>
          <a:ln w="0">
            <a:noFill/>
          </a:ln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A123A08D-5864-438A-B482-37D8D9CEC111}"/>
              </a:ext>
            </a:extLst>
          </p:cNvPr>
          <p:cNvSpPr/>
          <p:nvPr/>
        </p:nvSpPr>
        <p:spPr>
          <a:xfrm>
            <a:off x="5466600" y="1981200"/>
            <a:ext cx="4439400" cy="2971800"/>
          </a:xfrm>
          <a:prstGeom prst="wedgeRoundRectCallout">
            <a:avLst>
              <a:gd name="adj1" fmla="val -64183"/>
              <a:gd name="adj2" fmla="val -2336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Thanh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phách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nhạc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gõ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thường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tre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gỗ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Thanh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phách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dùng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nhịp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phách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tấu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6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7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7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7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73" name="Rectangle 7"/>
          <p:cNvSpPr/>
          <p:nvPr/>
        </p:nvSpPr>
        <p:spPr>
          <a:xfrm>
            <a:off x="485640" y="115920"/>
            <a:ext cx="450072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THANH PHÁCH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74" name="Picture 11" descr="D:\GIÁO ÁN 1 2020-2021\HÌNH SOẠN GIÁO ÁN\Nhạc cụ\Thanh phách - Copy (2) - Copy.jpg"/>
          <p:cNvPicPr/>
          <p:nvPr/>
        </p:nvPicPr>
        <p:blipFill>
          <a:blip r:embed="rId5"/>
          <a:srcRect b="11353"/>
          <a:stretch/>
        </p:blipFill>
        <p:spPr>
          <a:xfrm>
            <a:off x="1676400" y="1143000"/>
            <a:ext cx="3000240" cy="4286160"/>
          </a:xfrm>
          <a:prstGeom prst="rect">
            <a:avLst/>
          </a:prstGeom>
          <a:ln w="0">
            <a:noFill/>
          </a:ln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34942A4-4006-42C4-A580-5F35FE45078E}"/>
              </a:ext>
            </a:extLst>
          </p:cNvPr>
          <p:cNvSpPr/>
          <p:nvPr/>
        </p:nvSpPr>
        <p:spPr>
          <a:xfrm>
            <a:off x="5466600" y="3073320"/>
            <a:ext cx="4439400" cy="1879680"/>
          </a:xfrm>
          <a:prstGeom prst="wedgeRoundRectCallout">
            <a:avLst>
              <a:gd name="adj1" fmla="val -58195"/>
              <a:gd name="adj2" fmla="val -7484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dùng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thanh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gõ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tạo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âm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thanh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đanh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7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7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7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7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80" name="Picture 8" descr="D:\GIÁO ÁN 1 2020-2021\HÌNH SOẠN GIÁO ÁN\Nhạc cụ\Thanh phách.jpg"/>
          <p:cNvPicPr/>
          <p:nvPr/>
        </p:nvPicPr>
        <p:blipFill rotWithShape="1">
          <a:blip r:embed="rId6"/>
          <a:srcRect l="8136" t="24535" r="21679" b="66514"/>
          <a:stretch/>
        </p:blipFill>
        <p:spPr>
          <a:xfrm>
            <a:off x="557280" y="1714680"/>
            <a:ext cx="9501120" cy="2019120"/>
          </a:xfrm>
          <a:prstGeom prst="rect">
            <a:avLst/>
          </a:prstGeom>
          <a:ln w="0">
            <a:noFill/>
          </a:ln>
        </p:spPr>
      </p:pic>
      <p:pic>
        <p:nvPicPr>
          <p:cNvPr id="8" name="Picture 148" descr="D:\GIÁO ÁN 1 2020-2021\HÌNH SOẠN GIÁO ÁN\Nhạc cụ\Thanh phách.jpg">
            <a:extLst>
              <a:ext uri="{FF2B5EF4-FFF2-40B4-BE49-F238E27FC236}">
                <a16:creationId xmlns:a16="http://schemas.microsoft.com/office/drawing/2014/main" id="{D0093B16-A490-425F-BEDA-9210AC8BD122}"/>
              </a:ext>
            </a:extLst>
          </p:cNvPr>
          <p:cNvPicPr/>
          <p:nvPr/>
        </p:nvPicPr>
        <p:blipFill>
          <a:blip r:embed="rId6"/>
          <a:srcRect l="43743" t="15153" r="37956" b="74745"/>
          <a:stretch/>
        </p:blipFill>
        <p:spPr>
          <a:xfrm>
            <a:off x="3886200" y="3657600"/>
            <a:ext cx="838200" cy="787560"/>
          </a:xfrm>
          <a:prstGeom prst="rect">
            <a:avLst/>
          </a:prstGeom>
          <a:ln w="0">
            <a:noFill/>
          </a:ln>
        </p:spPr>
      </p:pic>
      <p:pic>
        <p:nvPicPr>
          <p:cNvPr id="9" name="Picture 148" descr="D:\GIÁO ÁN 1 2020-2021\HÌNH SOẠN GIÁO ÁN\Nhạc cụ\Thanh phách.jpg">
            <a:extLst>
              <a:ext uri="{FF2B5EF4-FFF2-40B4-BE49-F238E27FC236}">
                <a16:creationId xmlns:a16="http://schemas.microsoft.com/office/drawing/2014/main" id="{C8FADCF0-E2F7-4D55-B0A3-FE1BBEE1F749}"/>
              </a:ext>
            </a:extLst>
          </p:cNvPr>
          <p:cNvPicPr/>
          <p:nvPr/>
        </p:nvPicPr>
        <p:blipFill>
          <a:blip r:embed="rId6"/>
          <a:srcRect l="43743" t="15153" r="37956" b="74745"/>
          <a:stretch/>
        </p:blipFill>
        <p:spPr>
          <a:xfrm>
            <a:off x="4700490" y="3643423"/>
            <a:ext cx="838200" cy="787560"/>
          </a:xfrm>
          <a:prstGeom prst="rect">
            <a:avLst/>
          </a:prstGeom>
          <a:ln w="0">
            <a:noFill/>
          </a:ln>
        </p:spPr>
      </p:pic>
      <p:pic>
        <p:nvPicPr>
          <p:cNvPr id="10" name="Picture 148" descr="D:\GIÁO ÁN 1 2020-2021\HÌNH SOẠN GIÁO ÁN\Nhạc cụ\Thanh phách.jpg">
            <a:extLst>
              <a:ext uri="{FF2B5EF4-FFF2-40B4-BE49-F238E27FC236}">
                <a16:creationId xmlns:a16="http://schemas.microsoft.com/office/drawing/2014/main" id="{EC1BF611-7483-4972-94DF-BC2129276FB2}"/>
              </a:ext>
            </a:extLst>
          </p:cNvPr>
          <p:cNvPicPr/>
          <p:nvPr/>
        </p:nvPicPr>
        <p:blipFill>
          <a:blip r:embed="rId6"/>
          <a:srcRect l="43743" t="15153" r="37956" b="74745"/>
          <a:stretch/>
        </p:blipFill>
        <p:spPr>
          <a:xfrm>
            <a:off x="5594073" y="3643423"/>
            <a:ext cx="838200" cy="787560"/>
          </a:xfrm>
          <a:prstGeom prst="rect">
            <a:avLst/>
          </a:prstGeom>
          <a:ln w="0">
            <a:noFill/>
          </a:ln>
        </p:spPr>
      </p:pic>
      <p:pic>
        <p:nvPicPr>
          <p:cNvPr id="11" name="Picture 148" descr="D:\GIÁO ÁN 1 2020-2021\HÌNH SOẠN GIÁO ÁN\Nhạc cụ\Thanh phách.jpg">
            <a:extLst>
              <a:ext uri="{FF2B5EF4-FFF2-40B4-BE49-F238E27FC236}">
                <a16:creationId xmlns:a16="http://schemas.microsoft.com/office/drawing/2014/main" id="{12A69B8B-CA07-4A36-B3CE-905ADF152279}"/>
              </a:ext>
            </a:extLst>
          </p:cNvPr>
          <p:cNvPicPr/>
          <p:nvPr/>
        </p:nvPicPr>
        <p:blipFill>
          <a:blip r:embed="rId6"/>
          <a:srcRect l="43743" t="15153" r="37956" b="74745"/>
          <a:stretch/>
        </p:blipFill>
        <p:spPr>
          <a:xfrm>
            <a:off x="6408363" y="3643423"/>
            <a:ext cx="838200" cy="787560"/>
          </a:xfrm>
          <a:prstGeom prst="rect">
            <a:avLst/>
          </a:prstGeom>
          <a:ln w="0">
            <a:noFill/>
          </a:ln>
        </p:spPr>
      </p:pic>
      <p:pic>
        <p:nvPicPr>
          <p:cNvPr id="12" name="Picture 148" descr="D:\GIÁO ÁN 1 2020-2021\HÌNH SOẠN GIÁO ÁN\Nhạc cụ\Thanh phách.jpg">
            <a:extLst>
              <a:ext uri="{FF2B5EF4-FFF2-40B4-BE49-F238E27FC236}">
                <a16:creationId xmlns:a16="http://schemas.microsoft.com/office/drawing/2014/main" id="{C1902D30-F82C-4B5F-BEEF-3D2EC2EE39BB}"/>
              </a:ext>
            </a:extLst>
          </p:cNvPr>
          <p:cNvPicPr/>
          <p:nvPr/>
        </p:nvPicPr>
        <p:blipFill>
          <a:blip r:embed="rId6"/>
          <a:srcRect l="43743" t="15153" r="37956" b="74745"/>
          <a:stretch/>
        </p:blipFill>
        <p:spPr>
          <a:xfrm>
            <a:off x="8107079" y="3606209"/>
            <a:ext cx="838200" cy="787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482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83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84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85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486" name="Rectangle 7"/>
          <p:cNvSpPr/>
          <p:nvPr/>
        </p:nvSpPr>
        <p:spPr>
          <a:xfrm>
            <a:off x="2221560" y="1208160"/>
            <a:ext cx="644220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GÕ ĐỆM CHO BÀI HÁT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7" name="Rectangle 7"/>
          <p:cNvSpPr/>
          <p:nvPr/>
        </p:nvSpPr>
        <p:spPr>
          <a:xfrm>
            <a:off x="557280" y="150840"/>
            <a:ext cx="357192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THANH PHÁCH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88" name="Picture 10" descr="D:\GIÁO ÁN 1 2020-2021\HÌNH SOẠN GIÁO ÁN\Nhạc cụ\Thanh phách - Copy (2).jpg"/>
          <p:cNvPicPr/>
          <p:nvPr/>
        </p:nvPicPr>
        <p:blipFill>
          <a:blip r:embed="rId4"/>
          <a:stretch/>
        </p:blipFill>
        <p:spPr>
          <a:xfrm>
            <a:off x="1557360" y="2038320"/>
            <a:ext cx="8001000" cy="3587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08BF4E-4601-414C-BD3A-69B7AC4085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9076945" cy="6477000"/>
          </a:xfrm>
          <a:prstGeom prst="rect">
            <a:avLst/>
          </a:prstGeom>
        </p:spPr>
      </p:pic>
      <p:pic>
        <p:nvPicPr>
          <p:cNvPr id="490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491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492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93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494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255744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495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3772080" y="207180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496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505764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497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641520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498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765429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499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15433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0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72565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1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9225690" y="200016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2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177156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3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312912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4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477216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5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598644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6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755820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7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12952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8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70120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09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9201240" y="3429000"/>
            <a:ext cx="500040" cy="447840"/>
          </a:xfrm>
          <a:prstGeom prst="rect">
            <a:avLst/>
          </a:prstGeom>
          <a:ln w="0">
            <a:noFill/>
          </a:ln>
        </p:spPr>
      </p:pic>
      <p:pic>
        <p:nvPicPr>
          <p:cNvPr id="510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155736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1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234324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2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358140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3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422436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4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563880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5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712944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6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701200" y="485784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7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9272520" y="483876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8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1486080" y="628668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19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2057400" y="628668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0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2771640" y="628668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1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3343320" y="628668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2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5057640" y="628668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3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6343560" y="626760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4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7762560" y="6267600"/>
            <a:ext cx="500400" cy="447480"/>
          </a:xfrm>
          <a:prstGeom prst="rect">
            <a:avLst/>
          </a:prstGeom>
          <a:ln w="0">
            <a:noFill/>
          </a:ln>
        </p:spPr>
      </p:pic>
      <p:pic>
        <p:nvPicPr>
          <p:cNvPr id="525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262960" y="626760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6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8763000" y="6267600"/>
            <a:ext cx="500040" cy="447480"/>
          </a:xfrm>
          <a:prstGeom prst="rect">
            <a:avLst/>
          </a:prstGeom>
          <a:ln w="0">
            <a:noFill/>
          </a:ln>
        </p:spPr>
      </p:pic>
      <p:pic>
        <p:nvPicPr>
          <p:cNvPr id="527" name="Picture 148" descr="D:\GIÁO ÁN 1 2020-2021\HÌNH SOẠN GIÁO ÁN\Nhạc cụ\Thanh phách.jpg"/>
          <p:cNvPicPr/>
          <p:nvPr/>
        </p:nvPicPr>
        <p:blipFill>
          <a:blip r:embed="rId5"/>
          <a:srcRect l="44282" t="15731" r="42713" b="76004"/>
          <a:stretch/>
        </p:blipFill>
        <p:spPr>
          <a:xfrm>
            <a:off x="9334680" y="6267600"/>
            <a:ext cx="500040" cy="447480"/>
          </a:xfrm>
          <a:prstGeom prst="rect">
            <a:avLst/>
          </a:prstGeom>
          <a:ln w="0">
            <a:noFill/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330F5007-CB32-40B2-9557-23DC4D39603F}"/>
              </a:ext>
            </a:extLst>
          </p:cNvPr>
          <p:cNvSpPr/>
          <p:nvPr/>
        </p:nvSpPr>
        <p:spPr>
          <a:xfrm>
            <a:off x="352440" y="29688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529" name="Picture 11" descr="D:\GIÁO ÁN 1 2020-2021\HÌNH SOẠN GIÁO ÁN\Học hát\GÀ GÁY\1.png"/>
          <p:cNvPicPr/>
          <p:nvPr/>
        </p:nvPicPr>
        <p:blipFill>
          <a:blip r:embed="rId3"/>
          <a:stretch/>
        </p:blipFill>
        <p:spPr>
          <a:xfrm>
            <a:off x="414360" y="1071720"/>
            <a:ext cx="10144080" cy="4512960"/>
          </a:xfrm>
          <a:prstGeom prst="rect">
            <a:avLst/>
          </a:prstGeom>
          <a:ln w="0">
            <a:noFill/>
          </a:ln>
        </p:spPr>
      </p:pic>
      <p:pic>
        <p:nvPicPr>
          <p:cNvPr id="530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31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32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33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34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2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5" name="Text Box 9"/>
          <p:cNvSpPr/>
          <p:nvPr/>
        </p:nvSpPr>
        <p:spPr>
          <a:xfrm>
            <a:off x="1219200" y="1143000"/>
            <a:ext cx="3252720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bài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hát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6" name="Text Box 10"/>
          <p:cNvSpPr/>
          <p:nvPr/>
        </p:nvSpPr>
        <p:spPr>
          <a:xfrm>
            <a:off x="3057480" y="1785960"/>
            <a:ext cx="5286600" cy="66959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>
                <a:solidFill>
                  <a:srgbClr val="000000"/>
                </a:solidFill>
                <a:latin typeface="Times New Roman"/>
              </a:rPr>
              <a:t>GÀ GÁY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7" name="Text Box 9"/>
          <p:cNvSpPr/>
          <p:nvPr/>
        </p:nvSpPr>
        <p:spPr>
          <a:xfrm>
            <a:off x="1219200" y="2209800"/>
            <a:ext cx="2928960" cy="608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Nhạc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3200" b="1" strike="noStrike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cụ</a:t>
            </a:r>
            <a:r>
              <a:rPr lang="en-US" sz="32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8" name="Text Box 10"/>
          <p:cNvSpPr/>
          <p:nvPr/>
        </p:nvSpPr>
        <p:spPr>
          <a:xfrm>
            <a:off x="3629160" y="2786040"/>
            <a:ext cx="3786120" cy="66959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00"/>
                </a:solidFill>
                <a:latin typeface="Times New Roman"/>
              </a:rPr>
              <a:t>THANH PHÁCH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57A2C7-7245-EEA7-F425-68F99CB9BC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0416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57A2C7-7245-EEA7-F425-68F99CB9BC8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5367668" y="107879"/>
            <a:ext cx="5464755" cy="168151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6E5B1494-FA79-5A84-9558-4A4C91EF8A78}"/>
                  </a:ext>
                </a:extLst>
              </p14:cNvPr>
              <p14:cNvContentPartPr/>
              <p14:nvPr/>
            </p14:nvContentPartPr>
            <p14:xfrm>
              <a:off x="7662382" y="6644034"/>
              <a:ext cx="758520" cy="54360"/>
            </p14:xfrm>
          </p:contentPart>
        </mc:Choice>
        <mc:Fallback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6E5B1494-FA79-5A84-9558-4A4C91EF8A7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653742" y="6635034"/>
                <a:ext cx="7761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9D050A3-4F42-407D-62B3-E0A5E9CC05B8}"/>
                  </a:ext>
                </a:extLst>
              </p14:cNvPr>
              <p14:cNvContentPartPr/>
              <p14:nvPr/>
            </p14:nvContentPartPr>
            <p14:xfrm>
              <a:off x="8591182" y="4082442"/>
              <a:ext cx="360" cy="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9D050A3-4F42-407D-62B3-E0A5E9CC05B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582182" y="407380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9E488CD-F65A-45A0-9872-6152F98C1B14}"/>
                  </a:ext>
                </a:extLst>
              </p14:cNvPr>
              <p14:cNvContentPartPr/>
              <p14:nvPr/>
            </p14:nvContentPartPr>
            <p14:xfrm>
              <a:off x="5932582" y="3072282"/>
              <a:ext cx="360" cy="3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9E488CD-F65A-45A0-9872-6152F98C1B1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23942" y="306364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48F2E27-770B-A324-24B4-63B7BD6C3A7E}"/>
                  </a:ext>
                </a:extLst>
              </p14:cNvPr>
              <p14:cNvContentPartPr/>
              <p14:nvPr/>
            </p14:nvContentPartPr>
            <p14:xfrm>
              <a:off x="-95978" y="892482"/>
              <a:ext cx="360" cy="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48F2E27-770B-A324-24B4-63B7BD6C3A7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104618" y="88384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5C49889-925F-50ED-42B6-8DA8B32AD584}"/>
                  </a:ext>
                </a:extLst>
              </p14:cNvPr>
              <p14:cNvContentPartPr/>
              <p14:nvPr/>
            </p14:nvContentPartPr>
            <p14:xfrm>
              <a:off x="945862" y="903642"/>
              <a:ext cx="360" cy="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5C49889-925F-50ED-42B6-8DA8B32AD58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36862" y="89464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73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2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5" name="Text Box 26"/>
          <p:cNvSpPr/>
          <p:nvPr/>
        </p:nvSpPr>
        <p:spPr>
          <a:xfrm>
            <a:off x="2486160" y="428760"/>
            <a:ext cx="575784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Nhìn tranh đoán tên bài hát?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9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9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9165240" y="1545120"/>
                    <a:ext cx="183240" cy="101880"/>
                    <a:chOff x="9165240" y="1545120"/>
                    <a:chExt cx="183240" cy="10188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5240" y="1545120"/>
                      <a:ext cx="1832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9180360" y="1563120"/>
                      <a:ext cx="1533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90316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805240" y="1545120"/>
                    <a:ext cx="196920" cy="101880"/>
                    <a:chOff x="8805240" y="1545120"/>
                    <a:chExt cx="196920" cy="10188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5240" y="1545120"/>
                      <a:ext cx="196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823600" y="1563120"/>
                      <a:ext cx="159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8579160" y="1296720"/>
                    <a:ext cx="45864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8494560" y="1545120"/>
                    <a:ext cx="178200" cy="101880"/>
                    <a:chOff x="8494560" y="1545120"/>
                    <a:chExt cx="178200" cy="10188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4560" y="1545120"/>
                      <a:ext cx="178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8508960" y="1563120"/>
                      <a:ext cx="1490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824940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8182440" y="1545120"/>
                    <a:ext cx="195480" cy="101880"/>
                    <a:chOff x="8182440" y="1545120"/>
                    <a:chExt cx="195480" cy="10188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2440" y="1545120"/>
                      <a:ext cx="1954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8200440" y="1563120"/>
                      <a:ext cx="15876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922160" y="1296720"/>
                    <a:ext cx="44028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850160" y="1545120"/>
                    <a:ext cx="183960" cy="101880"/>
                    <a:chOff x="7850160" y="1545120"/>
                    <a:chExt cx="183960" cy="10188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50160" y="1545120"/>
                      <a:ext cx="18396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864920" y="1563120"/>
                      <a:ext cx="154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7598520" y="1296720"/>
                    <a:ext cx="455760" cy="3142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7511400" y="1544760"/>
                    <a:ext cx="209880" cy="101880"/>
                    <a:chOff x="7511400" y="1544760"/>
                    <a:chExt cx="20988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11400" y="1544760"/>
                      <a:ext cx="209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7530480" y="1562760"/>
                      <a:ext cx="170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7265520" y="1293840"/>
                    <a:ext cx="4179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7195320" y="1544760"/>
                    <a:ext cx="169920" cy="101880"/>
                    <a:chOff x="7195320" y="1544760"/>
                    <a:chExt cx="16992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532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720864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850440" y="1544760"/>
                    <a:ext cx="166320" cy="101880"/>
                    <a:chOff x="6850440" y="1544760"/>
                    <a:chExt cx="16632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5044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86556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6544440" y="1544760"/>
                    <a:ext cx="199080" cy="101880"/>
                    <a:chOff x="6544440" y="1544760"/>
                    <a:chExt cx="19908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4440" y="1544760"/>
                      <a:ext cx="1990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6559920" y="1562760"/>
                      <a:ext cx="1666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6287760" y="1293840"/>
                    <a:ext cx="432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7" name="Freeform 149"/>
                  <p:cNvGrpSpPr/>
                  <p:nvPr/>
                </p:nvGrpSpPr>
                <p:grpSpPr>
                  <a:xfrm>
                    <a:off x="6200640" y="1544760"/>
                    <a:ext cx="218880" cy="101880"/>
                    <a:chOff x="6200640" y="1544760"/>
                    <a:chExt cx="218880" cy="101880"/>
                  </a:xfrm>
                </p:grpSpPr>
                <p:pic>
                  <p:nvPicPr>
                    <p:cNvPr id="13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00640" y="1544760"/>
                      <a:ext cx="21888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9" name="Freeform 138"/>
                    <p:cNvSpPr/>
                    <p:nvPr/>
                  </p:nvSpPr>
                  <p:spPr>
                    <a:xfrm>
                      <a:off x="6220080" y="1562760"/>
                      <a:ext cx="177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0" name="Freeform 191"/>
                  <p:cNvSpPr/>
                  <p:nvPr/>
                </p:nvSpPr>
                <p:spPr>
                  <a:xfrm>
                    <a:off x="5963760" y="1293840"/>
                    <a:ext cx="4395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878440" y="1544760"/>
                    <a:ext cx="214200" cy="101880"/>
                    <a:chOff x="5878440" y="1544760"/>
                    <a:chExt cx="214200" cy="10188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8440" y="1544760"/>
                      <a:ext cx="2142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895000" y="1562760"/>
                      <a:ext cx="1792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636880" y="1293840"/>
                    <a:ext cx="4060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5598720" y="1543680"/>
                    <a:ext cx="218160" cy="102600"/>
                    <a:chOff x="5598720" y="1543680"/>
                    <a:chExt cx="218160" cy="10260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3680"/>
                      <a:ext cx="21816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5619240" y="1561320"/>
                      <a:ext cx="1771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5361120" y="129636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5297040" y="1543680"/>
                    <a:ext cx="198720" cy="102600"/>
                    <a:chOff x="5297040" y="1543680"/>
                    <a:chExt cx="198720" cy="10260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7040" y="1543680"/>
                      <a:ext cx="1987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5313240" y="156132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5037120" y="1296360"/>
                    <a:ext cx="3780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978800" y="1543680"/>
                    <a:ext cx="184320" cy="102600"/>
                    <a:chOff x="4978800" y="1543680"/>
                    <a:chExt cx="184320" cy="10260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8800" y="1543680"/>
                      <a:ext cx="1843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996080" y="1561320"/>
                      <a:ext cx="1497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707360" y="1296360"/>
                    <a:ext cx="451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644360" y="1543680"/>
                    <a:ext cx="191520" cy="102600"/>
                    <a:chOff x="4644360" y="1543680"/>
                    <a:chExt cx="191520" cy="10260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4360" y="1543680"/>
                      <a:ext cx="19152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659840" y="1561320"/>
                      <a:ext cx="1602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4380120" y="1296360"/>
                    <a:ext cx="408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4313160" y="1543680"/>
                    <a:ext cx="199080" cy="102600"/>
                    <a:chOff x="4313160" y="1543680"/>
                    <a:chExt cx="199080" cy="10260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3160" y="1543680"/>
                      <a:ext cx="199080" cy="1026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4331520" y="1561320"/>
                      <a:ext cx="1616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4056480" y="1296360"/>
                    <a:ext cx="41328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4001400" y="1543320"/>
                    <a:ext cx="177840" cy="102960"/>
                    <a:chOff x="4001400" y="1543320"/>
                    <a:chExt cx="17784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01400" y="1543320"/>
                      <a:ext cx="1778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4015440" y="1560960"/>
                      <a:ext cx="1486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723480" y="1293840"/>
                    <a:ext cx="3664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650760" y="1543320"/>
                    <a:ext cx="201600" cy="102960"/>
                    <a:chOff x="3650760" y="1543320"/>
                    <a:chExt cx="20160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50760" y="1543320"/>
                      <a:ext cx="201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669120" y="1560960"/>
                      <a:ext cx="1638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3396600" y="1293840"/>
                    <a:ext cx="3924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3331800" y="1543320"/>
                    <a:ext cx="196560" cy="102960"/>
                    <a:chOff x="3331800" y="1543320"/>
                    <a:chExt cx="19656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31800" y="1543320"/>
                      <a:ext cx="196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3347280" y="1560960"/>
                      <a:ext cx="1645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3072600" y="1293840"/>
                    <a:ext cx="4017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3021480" y="1543320"/>
                    <a:ext cx="180000" cy="102960"/>
                    <a:chOff x="3021480" y="1543320"/>
                    <a:chExt cx="18000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21480" y="1543320"/>
                      <a:ext cx="1800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3037680" y="1560960"/>
                      <a:ext cx="14616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745720" y="1293840"/>
                    <a:ext cx="4320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3" name="Freeform 149"/>
                  <p:cNvGrpSpPr/>
                  <p:nvPr/>
                </p:nvGrpSpPr>
                <p:grpSpPr>
                  <a:xfrm>
                    <a:off x="2703600" y="1543320"/>
                    <a:ext cx="173880" cy="102960"/>
                    <a:chOff x="2703600" y="1543320"/>
                    <a:chExt cx="173880" cy="102960"/>
                  </a:xfrm>
                </p:grpSpPr>
                <p:pic>
                  <p:nvPicPr>
                    <p:cNvPr id="19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3600" y="1543320"/>
                      <a:ext cx="17388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5" name="Freeform 194"/>
                    <p:cNvSpPr/>
                    <p:nvPr/>
                  </p:nvSpPr>
                  <p:spPr>
                    <a:xfrm>
                      <a:off x="2716920" y="1560960"/>
                      <a:ext cx="1454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6" name="Freeform 191"/>
                  <p:cNvSpPr/>
                  <p:nvPr/>
                </p:nvSpPr>
                <p:spPr>
                  <a:xfrm>
                    <a:off x="2421720" y="1293840"/>
                    <a:ext cx="4356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8" name="Freeform 149"/>
                  <p:cNvGrpSpPr/>
                  <p:nvPr/>
                </p:nvGrpSpPr>
                <p:grpSpPr>
                  <a:xfrm>
                    <a:off x="2363040" y="1543320"/>
                    <a:ext cx="187560" cy="102960"/>
                    <a:chOff x="2363040" y="1543320"/>
                    <a:chExt cx="187560" cy="102960"/>
                  </a:xfrm>
                </p:grpSpPr>
                <p:pic>
                  <p:nvPicPr>
                    <p:cNvPr id="19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3040" y="1543320"/>
                      <a:ext cx="1875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00" name="Freeform 199"/>
                    <p:cNvSpPr/>
                    <p:nvPr/>
                  </p:nvSpPr>
                  <p:spPr>
                    <a:xfrm>
                      <a:off x="2379600" y="1560960"/>
                      <a:ext cx="1522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01" name="Freeform 191"/>
                  <p:cNvSpPr/>
                  <p:nvPr/>
                </p:nvSpPr>
                <p:spPr>
                  <a:xfrm>
                    <a:off x="2094840" y="1293840"/>
                    <a:ext cx="41652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202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1" name="Picture 11" descr="D:\GIÁO ÁN 1 2020-2021\HÌNH SOẠN GIÁO ÁN\Học hát\GÀ GÁY\1.png"/>
          <p:cNvPicPr/>
          <p:nvPr/>
        </p:nvPicPr>
        <p:blipFill>
          <a:blip r:embed="rId14"/>
          <a:stretch/>
        </p:blipFill>
        <p:spPr>
          <a:xfrm>
            <a:off x="1811160" y="1857240"/>
            <a:ext cx="7601040" cy="3643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11" descr="D:\GIÁO ÁN 1 2020-2021\HÌNH SOẠN GIÁO ÁN\Học hát\GÀ GÁY\1.png"/>
          <p:cNvPicPr/>
          <p:nvPr/>
        </p:nvPicPr>
        <p:blipFill>
          <a:blip r:embed="rId3"/>
          <a:stretch/>
        </p:blipFill>
        <p:spPr>
          <a:xfrm>
            <a:off x="414360" y="1071720"/>
            <a:ext cx="10144080" cy="451296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8" name="Text Box 9"/>
          <p:cNvSpPr/>
          <p:nvPr/>
        </p:nvSpPr>
        <p:spPr>
          <a:xfrm>
            <a:off x="628560" y="1071720"/>
            <a:ext cx="300060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9" name="Text Box 10"/>
          <p:cNvSpPr/>
          <p:nvPr/>
        </p:nvSpPr>
        <p:spPr>
          <a:xfrm>
            <a:off x="2343240" y="1357200"/>
            <a:ext cx="657216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000000"/>
                </a:solidFill>
                <a:latin typeface="Times New Roman"/>
              </a:rPr>
              <a:t>GÀ GÁY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Rectangle 3"/>
          <p:cNvSpPr/>
          <p:nvPr/>
        </p:nvSpPr>
        <p:spPr>
          <a:xfrm>
            <a:off x="6129360" y="2033640"/>
            <a:ext cx="3429000" cy="102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Dân ca Cống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Lời mới: Huy Trân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8496A4-5BB5-4E88-B96F-E7C7FDC54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27" y="0"/>
            <a:ext cx="9076945" cy="6858000"/>
          </a:xfrm>
          <a:prstGeom prst="rect">
            <a:avLst/>
          </a:prstGeom>
        </p:spPr>
      </p:pic>
      <p:pic>
        <p:nvPicPr>
          <p:cNvPr id="223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01A049F-6DF5-46AD-BA44-5143580CA5E8}"/>
              </a:ext>
            </a:extLst>
          </p:cNvPr>
          <p:cNvSpPr/>
          <p:nvPr/>
        </p:nvSpPr>
        <p:spPr>
          <a:xfrm>
            <a:off x="271848" y="248422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2CFBAD-D714-A66B-46EC-1A44A4E87CC3}"/>
              </a:ext>
            </a:extLst>
          </p:cNvPr>
          <p:cNvSpPr/>
          <p:nvPr/>
        </p:nvSpPr>
        <p:spPr>
          <a:xfrm>
            <a:off x="1928035" y="22860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GÀ 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30" name="Rectangle 1"/>
          <p:cNvSpPr/>
          <p:nvPr/>
        </p:nvSpPr>
        <p:spPr>
          <a:xfrm>
            <a:off x="1414440" y="2133600"/>
            <a:ext cx="7929720" cy="233158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7200" b="1" spc="-1" dirty="0">
                <a:solidFill>
                  <a:srgbClr val="0000FF"/>
                </a:solidFill>
                <a:latin typeface="Times New Roman"/>
              </a:rPr>
              <a:t>GÕ ĐỆM</a:t>
            </a:r>
            <a:endParaRPr lang="en-US" sz="7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1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6D51D7-9CF7-41FB-B7FA-B98CED74F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9076945" cy="6553200"/>
          </a:xfrm>
          <a:prstGeom prst="rect">
            <a:avLst/>
          </a:prstGeom>
        </p:spPr>
      </p:pic>
      <p:pic>
        <p:nvPicPr>
          <p:cNvPr id="236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24861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6291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9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498636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10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62480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4" name="Picture 11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55828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5" name="Picture 1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70028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13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470052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14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55820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15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629560" y="34290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16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55736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17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70120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18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355752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19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700600" y="485784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20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1557360" y="62625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4" name="Picture 21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2771640" y="6238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5" name="Picture 22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5057640" y="6238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23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7696200" y="62388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24" descr="D:\GIÁO ÁN 1 2020-2021\HÌNH SOẠN GIÁO ÁN\BỘ GÕ CƠ THỂ\Picture5 - Copy (2).png"/>
          <p:cNvPicPr/>
          <p:nvPr/>
        </p:nvPicPr>
        <p:blipFill>
          <a:blip r:embed="rId5"/>
          <a:stretch/>
        </p:blipFill>
        <p:spPr>
          <a:xfrm>
            <a:off x="8691600" y="62388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2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6324480" y="2048040"/>
            <a:ext cx="505080" cy="47592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2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058240" y="200016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29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986680" y="200016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30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12912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2" name="Picture 3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598644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32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05824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33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058320" y="34290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34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271600" y="485784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35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420048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36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7129440" y="485784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37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129600" y="485784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69" name="Picture 38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2057400" y="62388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0" name="Picture 39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3414600" y="6238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71" name="Picture 40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6343560" y="6238800"/>
            <a:ext cx="505080" cy="476280"/>
          </a:xfrm>
          <a:prstGeom prst="rect">
            <a:avLst/>
          </a:prstGeom>
          <a:ln w="0">
            <a:noFill/>
          </a:ln>
        </p:spPr>
      </p:pic>
      <p:pic>
        <p:nvPicPr>
          <p:cNvPr id="272" name="Picture 41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8196240" y="6238800"/>
            <a:ext cx="504720" cy="476280"/>
          </a:xfrm>
          <a:prstGeom prst="rect">
            <a:avLst/>
          </a:prstGeom>
          <a:ln w="0">
            <a:noFill/>
          </a:ln>
        </p:spPr>
      </p:pic>
      <p:pic>
        <p:nvPicPr>
          <p:cNvPr id="273" name="Picture 42" descr="D:\GIÁO ÁN 1 2020-2021\HÌNH SOẠN GIÁO ÁN\BỘ GÕ CƠ THỂ\Picture5 - Copy (2).png"/>
          <p:cNvPicPr/>
          <p:nvPr/>
        </p:nvPicPr>
        <p:blipFill>
          <a:blip r:embed="rId6"/>
          <a:stretch/>
        </p:blipFill>
        <p:spPr>
          <a:xfrm>
            <a:off x="9191640" y="6238800"/>
            <a:ext cx="504720" cy="476280"/>
          </a:xfrm>
          <a:prstGeom prst="rect">
            <a:avLst/>
          </a:prstGeom>
          <a:ln w="0">
            <a:noFill/>
          </a:ln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767A639-7F0A-4586-9C19-4FA64E81B6EC}"/>
              </a:ext>
            </a:extLst>
          </p:cNvPr>
          <p:cNvSpPr/>
          <p:nvPr/>
        </p:nvSpPr>
        <p:spPr>
          <a:xfrm>
            <a:off x="352440" y="296880"/>
            <a:ext cx="1600200" cy="46798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GÀ-GÁ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75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77" name="Rectangle 1"/>
          <p:cNvSpPr/>
          <p:nvPr/>
        </p:nvSpPr>
        <p:spPr>
          <a:xfrm>
            <a:off x="1173428" y="2133600"/>
            <a:ext cx="8276389" cy="21469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6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CƠ THỂ</a:t>
            </a:r>
            <a:endParaRPr lang="en-US" sz="6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8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09479860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7292</TotalTime>
  <Words>202</Words>
  <Application>Microsoft Office PowerPoint</Application>
  <PresentationFormat>Custom</PresentationFormat>
  <Paragraphs>39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607</cp:revision>
  <dcterms:created xsi:type="dcterms:W3CDTF">2010-04-30T20:19:48Z</dcterms:created>
  <dcterms:modified xsi:type="dcterms:W3CDTF">2022-12-21T14:25:44Z</dcterms:modified>
  <dc:language>en-US</dc:language>
</cp:coreProperties>
</file>