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ink/ink1.xml" ContentType="application/inkml+xml"/>
  <Override PartName="/ppt/ink/ink2.xml" ContentType="application/inkml+xml"/>
  <Override PartName="/ppt/ink/ink3.xml" ContentType="application/inkml+xml"/>
  <Override PartName="/ppt/ink/ink4.xml" ContentType="application/inkml+xml"/>
  <Override PartName="/ppt/ink/ink5.xml" ContentType="application/inkml+xml"/>
  <Override PartName="/ppt/ink/ink6.xml" ContentType="application/inkml+xml"/>
  <Override PartName="/ppt/ink/ink7.xml" ContentType="application/inkml+xml"/>
  <Override PartName="/ppt/ink/ink8.xml" ContentType="application/inkml+xml"/>
  <Override PartName="/ppt/ink/ink9.xml" ContentType="application/inkml+xml"/>
  <Override PartName="/ppt/ink/ink10.xml" ContentType="application/inkml+xml"/>
  <Override PartName="/ppt/ink/ink11.xml" ContentType="application/inkml+xml"/>
  <Override PartName="/ppt/ink/ink12.xml" ContentType="application/inkml+xml"/>
  <Override PartName="/ppt/ink/ink13.xml" ContentType="application/inkml+xml"/>
  <Override PartName="/ppt/ink/ink14.xml" ContentType="application/inkml+xml"/>
  <Override PartName="/ppt/ink/ink15.xml" ContentType="application/inkml+xml"/>
  <Override PartName="/ppt/ink/ink16.xml" ContentType="application/inkml+xml"/>
  <Override PartName="/ppt/ink/ink17.xml" ContentType="application/inkml+xml"/>
  <Override PartName="/ppt/ink/ink18.xml" ContentType="application/inkml+xml"/>
  <Override PartName="/ppt/ink/ink19.xml" ContentType="application/inkml+xml"/>
  <Override PartName="/ppt/ink/ink20.xml" ContentType="application/inkml+xml"/>
  <Override PartName="/ppt/ink/ink21.xml" ContentType="application/inkml+xml"/>
  <Override PartName="/ppt/notesSlides/notesSlide1.xml" ContentType="application/vnd.openxmlformats-officedocument.presentationml.notesSlide+xml"/>
  <Override PartName="/ppt/ink/ink22.xml" ContentType="application/inkml+xml"/>
  <Override PartName="/ppt/ink/ink23.xml" ContentType="application/inkml+xml"/>
  <Override PartName="/ppt/ink/ink24.xml" ContentType="application/inkml+xml"/>
  <Override PartName="/ppt/ink/ink25.xml" ContentType="application/inkml+xml"/>
  <Override PartName="/ppt/ink/ink26.xml" ContentType="application/inkml+xml"/>
  <Override PartName="/ppt/ink/ink27.xml" ContentType="application/inkml+xml"/>
  <Override PartName="/ppt/ink/ink28.xml" ContentType="application/inkml+xml"/>
  <Override PartName="/ppt/ink/ink29.xml" ContentType="application/inkml+xml"/>
  <Override PartName="/ppt/ink/ink30.xml" ContentType="application/inkml+xml"/>
  <Override PartName="/ppt/ink/ink31.xml" ContentType="application/inkml+xml"/>
  <Override PartName="/ppt/ink/ink32.xml" ContentType="application/inkml+xml"/>
  <Override PartName="/ppt/ink/ink33.xml" ContentType="application/inkml+xml"/>
  <Override PartName="/ppt/ink/ink34.xml" ContentType="application/inkml+xml"/>
  <Override PartName="/ppt/ink/ink35.xml" ContentType="application/inkml+xml"/>
  <Override PartName="/ppt/ink/ink36.xml" ContentType="application/inkml+xml"/>
  <Override PartName="/ppt/ink/ink37.xml" ContentType="application/inkml+xml"/>
  <Override PartName="/ppt/ink/ink38.xml" ContentType="application/inkml+xml"/>
  <Override PartName="/ppt/ink/ink39.xml" ContentType="application/inkml+xml"/>
  <Override PartName="/ppt/ink/ink40.xml" ContentType="application/inkml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sldIdLst>
    <p:sldId id="286" r:id="rId2"/>
    <p:sldId id="291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92" r:id="rId13"/>
  </p:sldIdLst>
  <p:sldSz cx="109728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456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56" d="100"/>
          <a:sy n="56" d="100"/>
        </p:scale>
        <p:origin x="1194" y="60"/>
      </p:cViewPr>
      <p:guideLst>
        <p:guide orient="horz" pos="2160"/>
        <p:guide pos="3456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2-21T14:20:43.927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0 0 24575</inkml:trace>
</inkml:ink>
</file>

<file path=ppt/ink/ink1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2-21T14:20:22.339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0 0 24575</inkml:trace>
</inkml:ink>
</file>

<file path=ppt/ink/ink1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2-21T14:20:22.667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1 1 24575</inkml:trace>
</inkml:ink>
</file>

<file path=ppt/ink/ink1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2-21T14:20:23.026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1 1 24575</inkml:trace>
</inkml:ink>
</file>

<file path=ppt/ink/ink1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2-21T14:20:23.385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0 1 24575</inkml:trace>
</inkml:ink>
</file>

<file path=ppt/ink/ink1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2-21T14:20:23.729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1 1 24575</inkml:trace>
</inkml:ink>
</file>

<file path=ppt/ink/ink1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2-21T14:20:26.010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0 1 24575</inkml:trace>
</inkml:ink>
</file>

<file path=ppt/ink/ink1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2-21T14:20:26.478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0 0 24575</inkml:trace>
</inkml:ink>
</file>

<file path=ppt/ink/ink1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2-21T14:20:26.806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0 0 24575</inkml:trace>
</inkml:ink>
</file>

<file path=ppt/ink/ink1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2-21T14:20:39.897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1 0 24575</inkml:trace>
</inkml:ink>
</file>

<file path=ppt/ink/ink1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2-21T14:20:40.413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1 1 24575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2-21T14:20:45.036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0 5 24575,'5'-5'0</inkml:trace>
</inkml:ink>
</file>

<file path=ppt/ink/ink2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2-21T14:20:40.772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1 0 24575</inkml:trace>
</inkml:ink>
</file>

<file path=ppt/ink/ink2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2-21T14:20:41.334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1 0 24575</inkml:trace>
</inkml:ink>
</file>

<file path=ppt/ink/ink2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2-21T14:20:18.355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1 0 24575</inkml:trace>
</inkml:ink>
</file>

<file path=ppt/ink/ink2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2-21T14:20:18.714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1 0 24575</inkml:trace>
  <inkml:trace contextRef="#ctx0" brushRef="#br0" timeOffset="1">3574 1949 24575</inkml:trace>
  <inkml:trace contextRef="#ctx0" brushRef="#br0" timeOffset="2">16422 3987 24575</inkml:trace>
</inkml:ink>
</file>

<file path=ppt/ink/ink2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2-21T14:20:19.074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1 0 24575</inkml:trace>
</inkml:ink>
</file>

<file path=ppt/ink/ink2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2-21T14:20:19.402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1 0 24575</inkml:trace>
</inkml:ink>
</file>

<file path=ppt/ink/ink2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2-21T14:20:19.761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1 0 24575</inkml:trace>
</inkml:ink>
</file>

<file path=ppt/ink/ink2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2-21T14:20:20.089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1 0 24575</inkml:trace>
</inkml:ink>
</file>

<file path=ppt/ink/ink2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2-21T14:20:22.011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0 0 24575</inkml:trace>
</inkml:ink>
</file>

<file path=ppt/ink/ink2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2-21T14:20:22.339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0 0 24575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2-21T14:20:18.355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1 0 24575</inkml:trace>
</inkml:ink>
</file>

<file path=ppt/ink/ink3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2-21T14:20:22.667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1 1 24575</inkml:trace>
</inkml:ink>
</file>

<file path=ppt/ink/ink3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2-21T14:20:23.026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1 1 24575</inkml:trace>
</inkml:ink>
</file>

<file path=ppt/ink/ink3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2-21T14:20:23.385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0 1 24575</inkml:trace>
</inkml:ink>
</file>

<file path=ppt/ink/ink3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2-21T14:20:23.729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1 1 24575</inkml:trace>
</inkml:ink>
</file>

<file path=ppt/ink/ink3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2-21T14:20:26.010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0 1 24575</inkml:trace>
</inkml:ink>
</file>

<file path=ppt/ink/ink3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2-21T14:20:26.478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0 0 24575</inkml:trace>
</inkml:ink>
</file>

<file path=ppt/ink/ink3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2-21T14:20:26.806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0 0 24575</inkml:trace>
</inkml:ink>
</file>

<file path=ppt/ink/ink3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2-21T14:20:39.897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1 0 24575</inkml:trace>
</inkml:ink>
</file>

<file path=ppt/ink/ink3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2-21T14:20:40.413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1 1 24575</inkml:trace>
</inkml:ink>
</file>

<file path=ppt/ink/ink3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2-21T14:20:40.772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1 0 24575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2-21T14:20:18.714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1 0 24575</inkml:trace>
  <inkml:trace contextRef="#ctx0" brushRef="#br0" timeOffset="1">3574 1949 24575</inkml:trace>
  <inkml:trace contextRef="#ctx0" brushRef="#br0" timeOffset="2">16422 3987 24575</inkml:trace>
</inkml:ink>
</file>

<file path=ppt/ink/ink4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2-21T14:20:41.334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1 0 24575</inkml:trace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2-21T14:20:19.074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1 0 24575</inkml:trace>
</inkml:ink>
</file>

<file path=ppt/ink/ink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2-21T14:20:19.402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1 0 24575</inkml:trace>
</inkml:ink>
</file>

<file path=ppt/ink/ink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2-21T14:20:19.761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1 0 24575</inkml:trace>
</inkml:ink>
</file>

<file path=ppt/ink/ink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2-21T14:20:20.089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1 0 24575</inkml:trace>
</inkml:ink>
</file>

<file path=ppt/ink/ink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2-21T14:20:22.011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0 0 24575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Rectangle 40"/>
          <p:cNvSpPr/>
          <p:nvPr/>
        </p:nvSpPr>
        <p:spPr>
          <a:xfrm>
            <a:off x="0" y="0"/>
            <a:ext cx="6858000" cy="9144000"/>
          </a:xfrm>
          <a:prstGeom prst="rect">
            <a:avLst/>
          </a:prstGeom>
          <a:solidFill>
            <a:srgbClr val="FFFFFF"/>
          </a:solidFill>
          <a:ln w="0">
            <a:noFill/>
          </a:ln>
        </p:spPr>
      </p:sp>
      <p:sp>
        <p:nvSpPr>
          <p:cNvPr id="42" name="PlaceHolder 1"/>
          <p:cNvSpPr>
            <a:spLocks noGrp="1"/>
          </p:cNvSpPr>
          <p:nvPr>
            <p:ph type="hdr"/>
          </p:nvPr>
        </p:nvSpPr>
        <p:spPr>
          <a:xfrm>
            <a:off x="-360" y="0"/>
            <a:ext cx="2971800" cy="457200"/>
          </a:xfrm>
          <a:prstGeom prst="rect">
            <a:avLst/>
          </a:prstGeom>
        </p:spPr>
        <p:txBody>
          <a:bodyPr lIns="90000" tIns="46800" rIns="90000" bIns="46800">
            <a:no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180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43" name="PlaceHolder 2"/>
          <p:cNvSpPr>
            <a:spLocks noGrp="1"/>
          </p:cNvSpPr>
          <p:nvPr>
            <p:ph type="dt"/>
          </p:nvPr>
        </p:nvSpPr>
        <p:spPr>
          <a:xfrm>
            <a:off x="3884400" y="0"/>
            <a:ext cx="2971800" cy="457200"/>
          </a:xfrm>
          <a:prstGeom prst="rect">
            <a:avLst/>
          </a:prstGeom>
        </p:spPr>
        <p:txBody>
          <a:bodyPr lIns="90000" tIns="46800" rIns="90000" bIns="46800">
            <a:no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180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44" name="PlaceHolder 3"/>
          <p:cNvSpPr>
            <a:spLocks noGrp="1" noRot="1" noChangeAspect="1"/>
          </p:cNvSpPr>
          <p:nvPr>
            <p:ph type="sldImg"/>
          </p:nvPr>
        </p:nvSpPr>
        <p:spPr>
          <a:xfrm>
            <a:off x="685800" y="685440"/>
            <a:ext cx="5486400" cy="3429000"/>
          </a:xfrm>
          <a:prstGeom prst="rect">
            <a:avLst/>
          </a:prstGeom>
        </p:spPr>
        <p:txBody>
          <a:bodyPr lIns="90000" tIns="46800" rIns="90000" bIns="46800" anchor="ctr">
            <a:no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5500" b="0" strike="noStrike" spc="-1">
                <a:solidFill>
                  <a:srgbClr val="000000"/>
                </a:solidFill>
                <a:latin typeface="Arial"/>
              </a:rPr>
              <a:t>Click to move the slide</a:t>
            </a:r>
          </a:p>
        </p:txBody>
      </p:sp>
      <p:sp>
        <p:nvSpPr>
          <p:cNvPr id="45" name="PlaceHolder 4"/>
          <p:cNvSpPr>
            <a:spLocks noGrp="1"/>
          </p:cNvSpPr>
          <p:nvPr>
            <p:ph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0000" tIns="46800" rIns="90000" bIns="46800">
            <a:noAutofit/>
          </a:bodyPr>
          <a:lstStyle/>
          <a:p>
            <a:r>
              <a:rPr lang="en-US" sz="1500" b="0" strike="noStrike" spc="-1">
                <a:solidFill>
                  <a:srgbClr val="000000"/>
                </a:solidFill>
                <a:latin typeface="Arial"/>
              </a:rPr>
              <a:t>Click to edit the notes format</a:t>
            </a:r>
          </a:p>
        </p:txBody>
      </p:sp>
      <p:sp>
        <p:nvSpPr>
          <p:cNvPr id="46" name="PlaceHolder 5"/>
          <p:cNvSpPr>
            <a:spLocks noGrp="1"/>
          </p:cNvSpPr>
          <p:nvPr>
            <p:ph type="ftr"/>
          </p:nvPr>
        </p:nvSpPr>
        <p:spPr>
          <a:xfrm>
            <a:off x="-360" y="8685360"/>
            <a:ext cx="2971800" cy="457200"/>
          </a:xfrm>
          <a:prstGeom prst="rect">
            <a:avLst/>
          </a:prstGeom>
        </p:spPr>
        <p:txBody>
          <a:bodyPr lIns="90000" tIns="46800" rIns="90000" bIns="46800" anchor="b">
            <a:no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180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47" name="PlaceHolder 6"/>
          <p:cNvSpPr>
            <a:spLocks noGrp="1"/>
          </p:cNvSpPr>
          <p:nvPr>
            <p:ph type="sldNum"/>
          </p:nvPr>
        </p:nvSpPr>
        <p:spPr>
          <a:xfrm>
            <a:off x="3884400" y="8685360"/>
            <a:ext cx="2971800" cy="457200"/>
          </a:xfrm>
          <a:prstGeom prst="rect">
            <a:avLst/>
          </a:prstGeom>
        </p:spPr>
        <p:txBody>
          <a:bodyPr lIns="90000" tIns="46800" rIns="90000" bIns="46800" anchor="b">
            <a:noAutofit/>
          </a:bodyPr>
          <a:lstStyle/>
          <a:p>
            <a:pPr algn="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fld id="{5830C5A2-F529-4441-B561-317241BA6896}" type="slidenum">
              <a:rPr lang="en-US" sz="1200" b="0" strike="noStrike" spc="-1">
                <a:solidFill>
                  <a:srgbClr val="000000"/>
                </a:solidFill>
                <a:latin typeface="Arial"/>
              </a:rPr>
              <a:t>‹#›</a:t>
            </a:fld>
            <a:endParaRPr lang="en-US" sz="1200" b="0" strike="noStrike" spc="-1">
              <a:solidFill>
                <a:srgbClr val="000000"/>
              </a:solidFill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49030714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4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  <a:prstGeom prst="rect">
            <a:avLst/>
          </a:prstGeom>
        </p:spPr>
      </p:sp>
      <p:sp>
        <p:nvSpPr>
          <p:cNvPr id="345" name="PlaceHolder 2"/>
          <p:cNvSpPr>
            <a:spLocks noGrp="1"/>
          </p:cNvSpPr>
          <p:nvPr>
            <p:ph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endParaRPr lang="en-US" sz="15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46" name="Slide Number Placeholder 3"/>
          <p:cNvSpPr/>
          <p:nvPr/>
        </p:nvSpPr>
        <p:spPr>
          <a:xfrm>
            <a:off x="3884760" y="8685360"/>
            <a:ext cx="2971800" cy="45720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b">
            <a:noAutofit/>
          </a:bodyPr>
          <a:lstStyle/>
          <a:p>
            <a:pPr algn="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fld id="{D5D2CF8B-8551-438B-89E4-7D9D21A0E87D}" type="slidenum">
              <a:rPr lang="en-US" sz="1200" b="0" strike="noStrike" spc="-1">
                <a:solidFill>
                  <a:srgbClr val="000000"/>
                </a:solidFill>
                <a:latin typeface="Arial"/>
              </a:rPr>
              <a:t>11</a:t>
            </a:fld>
            <a:endParaRPr lang="en-US" sz="1200" b="0" strike="noStrike" spc="-1">
              <a:solidFill>
                <a:srgbClr val="000000"/>
              </a:solidFill>
              <a:latin typeface="Times New Roman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549360" y="274320"/>
            <a:ext cx="9874080" cy="1143000"/>
          </a:xfrm>
          <a:prstGeom prst="rect">
            <a:avLst/>
          </a:prstGeom>
        </p:spPr>
        <p:txBody>
          <a:bodyPr lIns="114120" tIns="57240" rIns="114120" bIns="57240" anchor="ctr">
            <a:no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55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7" name="PlaceHolder 2"/>
          <p:cNvSpPr>
            <a:spLocks noGrp="1"/>
          </p:cNvSpPr>
          <p:nvPr>
            <p:ph type="body"/>
          </p:nvPr>
        </p:nvSpPr>
        <p:spPr>
          <a:xfrm>
            <a:off x="549360" y="1600200"/>
            <a:ext cx="9874080" cy="2158560"/>
          </a:xfrm>
          <a:prstGeom prst="rect">
            <a:avLst/>
          </a:prstGeom>
        </p:spPr>
        <p:txBody>
          <a:bodyPr lIns="114120" tIns="57240" rIns="114120" bIns="57240">
            <a:normAutofit/>
          </a:bodyPr>
          <a:lstStyle/>
          <a:p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8" name="PlaceHolder 3"/>
          <p:cNvSpPr>
            <a:spLocks noGrp="1"/>
          </p:cNvSpPr>
          <p:nvPr>
            <p:ph type="body"/>
          </p:nvPr>
        </p:nvSpPr>
        <p:spPr>
          <a:xfrm>
            <a:off x="549360" y="3964320"/>
            <a:ext cx="9874080" cy="2158560"/>
          </a:xfrm>
          <a:prstGeom prst="rect">
            <a:avLst/>
          </a:prstGeom>
        </p:spPr>
        <p:txBody>
          <a:bodyPr lIns="114120" tIns="57240" rIns="114120" bIns="57240">
            <a:normAutofit/>
          </a:bodyPr>
          <a:lstStyle/>
          <a:p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PlaceHolder 1"/>
          <p:cNvSpPr>
            <a:spLocks noGrp="1"/>
          </p:cNvSpPr>
          <p:nvPr>
            <p:ph type="title"/>
          </p:nvPr>
        </p:nvSpPr>
        <p:spPr>
          <a:xfrm>
            <a:off x="549360" y="274320"/>
            <a:ext cx="9874080" cy="1143000"/>
          </a:xfrm>
          <a:prstGeom prst="rect">
            <a:avLst/>
          </a:prstGeom>
        </p:spPr>
        <p:txBody>
          <a:bodyPr lIns="114120" tIns="57240" rIns="114120" bIns="57240" anchor="ctr">
            <a:no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55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0" name="PlaceHolder 2"/>
          <p:cNvSpPr>
            <a:spLocks noGrp="1"/>
          </p:cNvSpPr>
          <p:nvPr>
            <p:ph type="body"/>
          </p:nvPr>
        </p:nvSpPr>
        <p:spPr>
          <a:xfrm>
            <a:off x="549360" y="1600200"/>
            <a:ext cx="4818240" cy="2158560"/>
          </a:xfrm>
          <a:prstGeom prst="rect">
            <a:avLst/>
          </a:prstGeom>
        </p:spPr>
        <p:txBody>
          <a:bodyPr lIns="114120" tIns="57240" rIns="114120" bIns="57240">
            <a:normAutofit/>
          </a:bodyPr>
          <a:lstStyle/>
          <a:p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1" name="PlaceHolder 3"/>
          <p:cNvSpPr>
            <a:spLocks noGrp="1"/>
          </p:cNvSpPr>
          <p:nvPr>
            <p:ph type="body"/>
          </p:nvPr>
        </p:nvSpPr>
        <p:spPr>
          <a:xfrm>
            <a:off x="5608800" y="1600200"/>
            <a:ext cx="4818240" cy="2158560"/>
          </a:xfrm>
          <a:prstGeom prst="rect">
            <a:avLst/>
          </a:prstGeom>
        </p:spPr>
        <p:txBody>
          <a:bodyPr lIns="114120" tIns="57240" rIns="114120" bIns="57240">
            <a:normAutofit/>
          </a:bodyPr>
          <a:lstStyle/>
          <a:p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2" name="PlaceHolder 4"/>
          <p:cNvSpPr>
            <a:spLocks noGrp="1"/>
          </p:cNvSpPr>
          <p:nvPr>
            <p:ph type="body"/>
          </p:nvPr>
        </p:nvSpPr>
        <p:spPr>
          <a:xfrm>
            <a:off x="549360" y="3964320"/>
            <a:ext cx="4818240" cy="2158560"/>
          </a:xfrm>
          <a:prstGeom prst="rect">
            <a:avLst/>
          </a:prstGeom>
        </p:spPr>
        <p:txBody>
          <a:bodyPr lIns="114120" tIns="57240" rIns="114120" bIns="57240">
            <a:normAutofit/>
          </a:bodyPr>
          <a:lstStyle/>
          <a:p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3" name="PlaceHolder 5"/>
          <p:cNvSpPr>
            <a:spLocks noGrp="1"/>
          </p:cNvSpPr>
          <p:nvPr>
            <p:ph type="body"/>
          </p:nvPr>
        </p:nvSpPr>
        <p:spPr>
          <a:xfrm>
            <a:off x="5608800" y="3964320"/>
            <a:ext cx="4818240" cy="2158560"/>
          </a:xfrm>
          <a:prstGeom prst="rect">
            <a:avLst/>
          </a:prstGeom>
        </p:spPr>
        <p:txBody>
          <a:bodyPr lIns="114120" tIns="57240" rIns="114120" bIns="57240">
            <a:normAutofit/>
          </a:bodyPr>
          <a:lstStyle/>
          <a:p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PlaceHolder 1"/>
          <p:cNvSpPr>
            <a:spLocks noGrp="1"/>
          </p:cNvSpPr>
          <p:nvPr>
            <p:ph type="title"/>
          </p:nvPr>
        </p:nvSpPr>
        <p:spPr>
          <a:xfrm>
            <a:off x="549360" y="274320"/>
            <a:ext cx="9874080" cy="1143000"/>
          </a:xfrm>
          <a:prstGeom prst="rect">
            <a:avLst/>
          </a:prstGeom>
        </p:spPr>
        <p:txBody>
          <a:bodyPr lIns="114120" tIns="57240" rIns="114120" bIns="57240" anchor="ctr">
            <a:no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55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5" name="PlaceHolder 2"/>
          <p:cNvSpPr>
            <a:spLocks noGrp="1"/>
          </p:cNvSpPr>
          <p:nvPr>
            <p:ph type="body"/>
          </p:nvPr>
        </p:nvSpPr>
        <p:spPr>
          <a:xfrm>
            <a:off x="549360" y="1600200"/>
            <a:ext cx="3179160" cy="2158560"/>
          </a:xfrm>
          <a:prstGeom prst="rect">
            <a:avLst/>
          </a:prstGeom>
        </p:spPr>
        <p:txBody>
          <a:bodyPr lIns="114120" tIns="57240" rIns="114120" bIns="57240">
            <a:normAutofit/>
          </a:bodyPr>
          <a:lstStyle/>
          <a:p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6" name="PlaceHolder 3"/>
          <p:cNvSpPr>
            <a:spLocks noGrp="1"/>
          </p:cNvSpPr>
          <p:nvPr>
            <p:ph type="body"/>
          </p:nvPr>
        </p:nvSpPr>
        <p:spPr>
          <a:xfrm>
            <a:off x="3888000" y="1600200"/>
            <a:ext cx="3179160" cy="2158560"/>
          </a:xfrm>
          <a:prstGeom prst="rect">
            <a:avLst/>
          </a:prstGeom>
        </p:spPr>
        <p:txBody>
          <a:bodyPr lIns="114120" tIns="57240" rIns="114120" bIns="57240">
            <a:normAutofit/>
          </a:bodyPr>
          <a:lstStyle/>
          <a:p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7" name="PlaceHolder 4"/>
          <p:cNvSpPr>
            <a:spLocks noGrp="1"/>
          </p:cNvSpPr>
          <p:nvPr>
            <p:ph type="body"/>
          </p:nvPr>
        </p:nvSpPr>
        <p:spPr>
          <a:xfrm>
            <a:off x="7226280" y="1600200"/>
            <a:ext cx="3179160" cy="2158560"/>
          </a:xfrm>
          <a:prstGeom prst="rect">
            <a:avLst/>
          </a:prstGeom>
        </p:spPr>
        <p:txBody>
          <a:bodyPr lIns="114120" tIns="57240" rIns="114120" bIns="57240">
            <a:normAutofit/>
          </a:bodyPr>
          <a:lstStyle/>
          <a:p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8" name="PlaceHolder 5"/>
          <p:cNvSpPr>
            <a:spLocks noGrp="1"/>
          </p:cNvSpPr>
          <p:nvPr>
            <p:ph type="body"/>
          </p:nvPr>
        </p:nvSpPr>
        <p:spPr>
          <a:xfrm>
            <a:off x="549360" y="3964320"/>
            <a:ext cx="3179160" cy="2158560"/>
          </a:xfrm>
          <a:prstGeom prst="rect">
            <a:avLst/>
          </a:prstGeom>
        </p:spPr>
        <p:txBody>
          <a:bodyPr lIns="114120" tIns="57240" rIns="114120" bIns="57240">
            <a:normAutofit/>
          </a:bodyPr>
          <a:lstStyle/>
          <a:p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9" name="PlaceHolder 6"/>
          <p:cNvSpPr>
            <a:spLocks noGrp="1"/>
          </p:cNvSpPr>
          <p:nvPr>
            <p:ph type="body"/>
          </p:nvPr>
        </p:nvSpPr>
        <p:spPr>
          <a:xfrm>
            <a:off x="3888000" y="3964320"/>
            <a:ext cx="3179160" cy="2158560"/>
          </a:xfrm>
          <a:prstGeom prst="rect">
            <a:avLst/>
          </a:prstGeom>
        </p:spPr>
        <p:txBody>
          <a:bodyPr lIns="114120" tIns="57240" rIns="114120" bIns="57240">
            <a:normAutofit/>
          </a:bodyPr>
          <a:lstStyle/>
          <a:p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0" name="PlaceHolder 7"/>
          <p:cNvSpPr>
            <a:spLocks noGrp="1"/>
          </p:cNvSpPr>
          <p:nvPr>
            <p:ph type="body"/>
          </p:nvPr>
        </p:nvSpPr>
        <p:spPr>
          <a:xfrm>
            <a:off x="7226280" y="3964320"/>
            <a:ext cx="3179160" cy="2158560"/>
          </a:xfrm>
          <a:prstGeom prst="rect">
            <a:avLst/>
          </a:prstGeom>
        </p:spPr>
        <p:txBody>
          <a:bodyPr lIns="114120" tIns="57240" rIns="114120" bIns="57240">
            <a:normAutofit/>
          </a:bodyPr>
          <a:lstStyle/>
          <a:p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549360" y="274320"/>
            <a:ext cx="9874080" cy="1143000"/>
          </a:xfrm>
          <a:prstGeom prst="rect">
            <a:avLst/>
          </a:prstGeom>
        </p:spPr>
        <p:txBody>
          <a:bodyPr lIns="114120" tIns="57240" rIns="114120" bIns="57240" anchor="ctr">
            <a:no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55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" name="PlaceHolder 2"/>
          <p:cNvSpPr>
            <a:spLocks noGrp="1"/>
          </p:cNvSpPr>
          <p:nvPr>
            <p:ph type="subTitle"/>
          </p:nvPr>
        </p:nvSpPr>
        <p:spPr>
          <a:xfrm>
            <a:off x="549360" y="1600200"/>
            <a:ext cx="9874080" cy="452592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>
              <a:spcBef>
                <a:spcPts val="998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ceHolder 1"/>
          <p:cNvSpPr>
            <a:spLocks noGrp="1"/>
          </p:cNvSpPr>
          <p:nvPr>
            <p:ph type="title"/>
          </p:nvPr>
        </p:nvSpPr>
        <p:spPr>
          <a:xfrm>
            <a:off x="549360" y="274320"/>
            <a:ext cx="9874080" cy="1143000"/>
          </a:xfrm>
          <a:prstGeom prst="rect">
            <a:avLst/>
          </a:prstGeom>
        </p:spPr>
        <p:txBody>
          <a:bodyPr lIns="114120" tIns="57240" rIns="114120" bIns="57240" anchor="ctr">
            <a:no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55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8" name="PlaceHolder 2"/>
          <p:cNvSpPr>
            <a:spLocks noGrp="1"/>
          </p:cNvSpPr>
          <p:nvPr>
            <p:ph type="body"/>
          </p:nvPr>
        </p:nvSpPr>
        <p:spPr>
          <a:xfrm>
            <a:off x="549360" y="1600200"/>
            <a:ext cx="9874080" cy="4525920"/>
          </a:xfrm>
          <a:prstGeom prst="rect">
            <a:avLst/>
          </a:prstGeom>
        </p:spPr>
        <p:txBody>
          <a:bodyPr lIns="114120" tIns="57240" rIns="114120" bIns="57240">
            <a:normAutofit/>
          </a:bodyPr>
          <a:lstStyle/>
          <a:p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549360" y="274320"/>
            <a:ext cx="9874080" cy="1143000"/>
          </a:xfrm>
          <a:prstGeom prst="rect">
            <a:avLst/>
          </a:prstGeom>
        </p:spPr>
        <p:txBody>
          <a:bodyPr lIns="114120" tIns="57240" rIns="114120" bIns="57240" anchor="ctr">
            <a:no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55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" name="PlaceHolder 2"/>
          <p:cNvSpPr>
            <a:spLocks noGrp="1"/>
          </p:cNvSpPr>
          <p:nvPr>
            <p:ph type="body"/>
          </p:nvPr>
        </p:nvSpPr>
        <p:spPr>
          <a:xfrm>
            <a:off x="549360" y="1600200"/>
            <a:ext cx="4818240" cy="4525920"/>
          </a:xfrm>
          <a:prstGeom prst="rect">
            <a:avLst/>
          </a:prstGeom>
        </p:spPr>
        <p:txBody>
          <a:bodyPr lIns="114120" tIns="57240" rIns="114120" bIns="57240">
            <a:normAutofit/>
          </a:bodyPr>
          <a:lstStyle/>
          <a:p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1" name="PlaceHolder 3"/>
          <p:cNvSpPr>
            <a:spLocks noGrp="1"/>
          </p:cNvSpPr>
          <p:nvPr>
            <p:ph type="body"/>
          </p:nvPr>
        </p:nvSpPr>
        <p:spPr>
          <a:xfrm>
            <a:off x="5608800" y="1600200"/>
            <a:ext cx="4818240" cy="4525920"/>
          </a:xfrm>
          <a:prstGeom prst="rect">
            <a:avLst/>
          </a:prstGeom>
        </p:spPr>
        <p:txBody>
          <a:bodyPr lIns="114120" tIns="57240" rIns="114120" bIns="57240">
            <a:normAutofit/>
          </a:bodyPr>
          <a:lstStyle/>
          <a:p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laceHolder 1"/>
          <p:cNvSpPr>
            <a:spLocks noGrp="1"/>
          </p:cNvSpPr>
          <p:nvPr>
            <p:ph type="title"/>
          </p:nvPr>
        </p:nvSpPr>
        <p:spPr>
          <a:xfrm>
            <a:off x="549360" y="274320"/>
            <a:ext cx="9874080" cy="1143000"/>
          </a:xfrm>
          <a:prstGeom prst="rect">
            <a:avLst/>
          </a:prstGeom>
        </p:spPr>
        <p:txBody>
          <a:bodyPr lIns="114120" tIns="57240" rIns="114120" bIns="57240" anchor="ctr">
            <a:no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55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laceHolder 1"/>
          <p:cNvSpPr>
            <a:spLocks noGrp="1"/>
          </p:cNvSpPr>
          <p:nvPr>
            <p:ph type="subTitle"/>
          </p:nvPr>
        </p:nvSpPr>
        <p:spPr>
          <a:xfrm>
            <a:off x="549360" y="274320"/>
            <a:ext cx="9874080" cy="52995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>
              <a:spcBef>
                <a:spcPts val="998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laceHolder 1"/>
          <p:cNvSpPr>
            <a:spLocks noGrp="1"/>
          </p:cNvSpPr>
          <p:nvPr>
            <p:ph type="title"/>
          </p:nvPr>
        </p:nvSpPr>
        <p:spPr>
          <a:xfrm>
            <a:off x="549360" y="274320"/>
            <a:ext cx="9874080" cy="1143000"/>
          </a:xfrm>
          <a:prstGeom prst="rect">
            <a:avLst/>
          </a:prstGeom>
        </p:spPr>
        <p:txBody>
          <a:bodyPr lIns="114120" tIns="57240" rIns="114120" bIns="57240" anchor="ctr">
            <a:no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55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5" name="PlaceHolder 2"/>
          <p:cNvSpPr>
            <a:spLocks noGrp="1"/>
          </p:cNvSpPr>
          <p:nvPr>
            <p:ph type="body"/>
          </p:nvPr>
        </p:nvSpPr>
        <p:spPr>
          <a:xfrm>
            <a:off x="549360" y="1600200"/>
            <a:ext cx="4818240" cy="2158560"/>
          </a:xfrm>
          <a:prstGeom prst="rect">
            <a:avLst/>
          </a:prstGeom>
        </p:spPr>
        <p:txBody>
          <a:bodyPr lIns="114120" tIns="57240" rIns="114120" bIns="57240">
            <a:normAutofit/>
          </a:bodyPr>
          <a:lstStyle/>
          <a:p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6" name="PlaceHolder 3"/>
          <p:cNvSpPr>
            <a:spLocks noGrp="1"/>
          </p:cNvSpPr>
          <p:nvPr>
            <p:ph type="body"/>
          </p:nvPr>
        </p:nvSpPr>
        <p:spPr>
          <a:xfrm>
            <a:off x="5608800" y="1600200"/>
            <a:ext cx="4818240" cy="4525920"/>
          </a:xfrm>
          <a:prstGeom prst="rect">
            <a:avLst/>
          </a:prstGeom>
        </p:spPr>
        <p:txBody>
          <a:bodyPr lIns="114120" tIns="57240" rIns="114120" bIns="57240">
            <a:normAutofit/>
          </a:bodyPr>
          <a:lstStyle/>
          <a:p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7" name="PlaceHolder 4"/>
          <p:cNvSpPr>
            <a:spLocks noGrp="1"/>
          </p:cNvSpPr>
          <p:nvPr>
            <p:ph type="body"/>
          </p:nvPr>
        </p:nvSpPr>
        <p:spPr>
          <a:xfrm>
            <a:off x="549360" y="3964320"/>
            <a:ext cx="4818240" cy="2158560"/>
          </a:xfrm>
          <a:prstGeom prst="rect">
            <a:avLst/>
          </a:prstGeom>
        </p:spPr>
        <p:txBody>
          <a:bodyPr lIns="114120" tIns="57240" rIns="114120" bIns="57240">
            <a:normAutofit/>
          </a:bodyPr>
          <a:lstStyle/>
          <a:p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laceHolder 1"/>
          <p:cNvSpPr>
            <a:spLocks noGrp="1"/>
          </p:cNvSpPr>
          <p:nvPr>
            <p:ph type="title"/>
          </p:nvPr>
        </p:nvSpPr>
        <p:spPr>
          <a:xfrm>
            <a:off x="549360" y="274320"/>
            <a:ext cx="9874080" cy="1143000"/>
          </a:xfrm>
          <a:prstGeom prst="rect">
            <a:avLst/>
          </a:prstGeom>
        </p:spPr>
        <p:txBody>
          <a:bodyPr lIns="114120" tIns="57240" rIns="114120" bIns="57240" anchor="ctr">
            <a:no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55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9" name="PlaceHolder 2"/>
          <p:cNvSpPr>
            <a:spLocks noGrp="1"/>
          </p:cNvSpPr>
          <p:nvPr>
            <p:ph type="body"/>
          </p:nvPr>
        </p:nvSpPr>
        <p:spPr>
          <a:xfrm>
            <a:off x="549360" y="1600200"/>
            <a:ext cx="4818240" cy="4525920"/>
          </a:xfrm>
          <a:prstGeom prst="rect">
            <a:avLst/>
          </a:prstGeom>
        </p:spPr>
        <p:txBody>
          <a:bodyPr lIns="114120" tIns="57240" rIns="114120" bIns="57240">
            <a:normAutofit/>
          </a:bodyPr>
          <a:lstStyle/>
          <a:p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0" name="PlaceHolder 3"/>
          <p:cNvSpPr>
            <a:spLocks noGrp="1"/>
          </p:cNvSpPr>
          <p:nvPr>
            <p:ph type="body"/>
          </p:nvPr>
        </p:nvSpPr>
        <p:spPr>
          <a:xfrm>
            <a:off x="5608800" y="1600200"/>
            <a:ext cx="4818240" cy="2158560"/>
          </a:xfrm>
          <a:prstGeom prst="rect">
            <a:avLst/>
          </a:prstGeom>
        </p:spPr>
        <p:txBody>
          <a:bodyPr lIns="114120" tIns="57240" rIns="114120" bIns="57240">
            <a:normAutofit/>
          </a:bodyPr>
          <a:lstStyle/>
          <a:p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1" name="PlaceHolder 4"/>
          <p:cNvSpPr>
            <a:spLocks noGrp="1"/>
          </p:cNvSpPr>
          <p:nvPr>
            <p:ph type="body"/>
          </p:nvPr>
        </p:nvSpPr>
        <p:spPr>
          <a:xfrm>
            <a:off x="5608800" y="3964320"/>
            <a:ext cx="4818240" cy="2158560"/>
          </a:xfrm>
          <a:prstGeom prst="rect">
            <a:avLst/>
          </a:prstGeom>
        </p:spPr>
        <p:txBody>
          <a:bodyPr lIns="114120" tIns="57240" rIns="114120" bIns="57240">
            <a:normAutofit/>
          </a:bodyPr>
          <a:lstStyle/>
          <a:p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laceHolder 1"/>
          <p:cNvSpPr>
            <a:spLocks noGrp="1"/>
          </p:cNvSpPr>
          <p:nvPr>
            <p:ph type="title"/>
          </p:nvPr>
        </p:nvSpPr>
        <p:spPr>
          <a:xfrm>
            <a:off x="549360" y="274320"/>
            <a:ext cx="9874080" cy="1143000"/>
          </a:xfrm>
          <a:prstGeom prst="rect">
            <a:avLst/>
          </a:prstGeom>
        </p:spPr>
        <p:txBody>
          <a:bodyPr lIns="114120" tIns="57240" rIns="114120" bIns="57240" anchor="ctr">
            <a:no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55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3" name="PlaceHolder 2"/>
          <p:cNvSpPr>
            <a:spLocks noGrp="1"/>
          </p:cNvSpPr>
          <p:nvPr>
            <p:ph type="body"/>
          </p:nvPr>
        </p:nvSpPr>
        <p:spPr>
          <a:xfrm>
            <a:off x="549360" y="1600200"/>
            <a:ext cx="4818240" cy="2158560"/>
          </a:xfrm>
          <a:prstGeom prst="rect">
            <a:avLst/>
          </a:prstGeom>
        </p:spPr>
        <p:txBody>
          <a:bodyPr lIns="114120" tIns="57240" rIns="114120" bIns="57240">
            <a:normAutofit/>
          </a:bodyPr>
          <a:lstStyle/>
          <a:p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4" name="PlaceHolder 3"/>
          <p:cNvSpPr>
            <a:spLocks noGrp="1"/>
          </p:cNvSpPr>
          <p:nvPr>
            <p:ph type="body"/>
          </p:nvPr>
        </p:nvSpPr>
        <p:spPr>
          <a:xfrm>
            <a:off x="5608800" y="1600200"/>
            <a:ext cx="4818240" cy="2158560"/>
          </a:xfrm>
          <a:prstGeom prst="rect">
            <a:avLst/>
          </a:prstGeom>
        </p:spPr>
        <p:txBody>
          <a:bodyPr lIns="114120" tIns="57240" rIns="114120" bIns="57240">
            <a:normAutofit/>
          </a:bodyPr>
          <a:lstStyle/>
          <a:p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5" name="PlaceHolder 4"/>
          <p:cNvSpPr>
            <a:spLocks noGrp="1"/>
          </p:cNvSpPr>
          <p:nvPr>
            <p:ph type="body"/>
          </p:nvPr>
        </p:nvSpPr>
        <p:spPr>
          <a:xfrm>
            <a:off x="549360" y="3964320"/>
            <a:ext cx="9874080" cy="2158560"/>
          </a:xfrm>
          <a:prstGeom prst="rect">
            <a:avLst/>
          </a:prstGeom>
        </p:spPr>
        <p:txBody>
          <a:bodyPr lIns="114120" tIns="57240" rIns="114120" bIns="57240">
            <a:normAutofit/>
          </a:bodyPr>
          <a:lstStyle/>
          <a:p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549360" y="274320"/>
            <a:ext cx="9874080" cy="1143000"/>
          </a:xfrm>
          <a:prstGeom prst="rect">
            <a:avLst/>
          </a:prstGeom>
        </p:spPr>
        <p:txBody>
          <a:bodyPr lIns="114120" tIns="57240" rIns="114120" bIns="57240" anchor="ctr">
            <a:no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5500" b="0" strike="noStrike" spc="-1">
                <a:solidFill>
                  <a:srgbClr val="000000"/>
                </a:solidFill>
                <a:latin typeface="Arial"/>
              </a:rPr>
              <a:t>Click to edit the title text format</a:t>
            </a:r>
          </a:p>
        </p:txBody>
      </p:sp>
      <p:sp>
        <p:nvSpPr>
          <p:cNvPr id="6" name="PlaceHolder 2"/>
          <p:cNvSpPr>
            <a:spLocks noGrp="1"/>
          </p:cNvSpPr>
          <p:nvPr>
            <p:ph type="body"/>
          </p:nvPr>
        </p:nvSpPr>
        <p:spPr>
          <a:xfrm>
            <a:off x="549360" y="1600200"/>
            <a:ext cx="9874080" cy="4525920"/>
          </a:xfrm>
          <a:prstGeom prst="rect">
            <a:avLst/>
          </a:prstGeom>
        </p:spPr>
        <p:txBody>
          <a:bodyPr lIns="114120" tIns="57240" rIns="114120" bIns="57240">
            <a:normAutofit fontScale="81000"/>
          </a:bodyPr>
          <a:lstStyle/>
          <a:p>
            <a:pPr marL="426960" indent="-426960">
              <a:spcBef>
                <a:spcPts val="998"/>
              </a:spcBef>
              <a:buClr>
                <a:srgbClr val="000000"/>
              </a:buClr>
              <a:buFont typeface="Arial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4000" b="0" strike="noStrike" spc="-1">
                <a:solidFill>
                  <a:srgbClr val="000000"/>
                </a:solidFill>
                <a:latin typeface="Arial"/>
              </a:rPr>
              <a:t>Click to edit the outline text format</a:t>
            </a:r>
          </a:p>
          <a:p>
            <a:pPr marL="927000" lvl="1" indent="-355680">
              <a:spcBef>
                <a:spcPts val="998"/>
              </a:spcBef>
              <a:buClr>
                <a:srgbClr val="000000"/>
              </a:buClr>
              <a:buFont typeface="Arial"/>
              <a:buChar char="–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4000" b="0" strike="noStrike" spc="-1">
                <a:solidFill>
                  <a:srgbClr val="000000"/>
                </a:solidFill>
                <a:latin typeface="Arial"/>
              </a:rPr>
              <a:t>Second Outline Level</a:t>
            </a:r>
          </a:p>
          <a:p>
            <a:pPr marL="1427040" lvl="2" indent="-284040">
              <a:spcBef>
                <a:spcPts val="998"/>
              </a:spcBef>
              <a:buClr>
                <a:srgbClr val="000000"/>
              </a:buClr>
              <a:buFont typeface="Arial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4000" b="0" strike="noStrike" spc="-1">
                <a:solidFill>
                  <a:srgbClr val="000000"/>
                </a:solidFill>
                <a:latin typeface="Arial"/>
              </a:rPr>
              <a:t>Third Outline Level</a:t>
            </a:r>
          </a:p>
          <a:p>
            <a:pPr marL="1998360" lvl="3" indent="-284040">
              <a:spcBef>
                <a:spcPts val="998"/>
              </a:spcBef>
              <a:buClr>
                <a:srgbClr val="000000"/>
              </a:buClr>
              <a:buFont typeface="Arial"/>
              <a:buChar char="–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4000" b="0" strike="noStrike" spc="-1">
                <a:solidFill>
                  <a:srgbClr val="000000"/>
                </a:solidFill>
                <a:latin typeface="Arial"/>
              </a:rPr>
              <a:t>Fourth Outline Level</a:t>
            </a:r>
          </a:p>
          <a:p>
            <a:pPr marL="2570040" lvl="4" indent="-284040">
              <a:spcBef>
                <a:spcPts val="998"/>
              </a:spcBef>
              <a:buClr>
                <a:srgbClr val="000000"/>
              </a:buClr>
              <a:buFont typeface="Arial"/>
              <a:buChar char="»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4000" b="0" strike="noStrike" spc="-1">
                <a:solidFill>
                  <a:srgbClr val="000000"/>
                </a:solidFill>
                <a:latin typeface="Arial"/>
              </a:rPr>
              <a:t>Fifth Outline Level</a:t>
            </a:r>
          </a:p>
          <a:p>
            <a:pPr marL="2570040" lvl="5" indent="-284040">
              <a:spcBef>
                <a:spcPts val="998"/>
              </a:spcBef>
              <a:buClr>
                <a:srgbClr val="000000"/>
              </a:buClr>
              <a:buFont typeface="Arial"/>
              <a:buChar char="»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4000" b="0" strike="noStrike" spc="-1">
                <a:solidFill>
                  <a:srgbClr val="000000"/>
                </a:solidFill>
                <a:latin typeface="Arial"/>
              </a:rPr>
              <a:t>Sixth Outline Level</a:t>
            </a:r>
          </a:p>
          <a:p>
            <a:pPr marL="2570040" lvl="6" indent="-284040">
              <a:spcBef>
                <a:spcPts val="998"/>
              </a:spcBef>
              <a:buClr>
                <a:srgbClr val="000000"/>
              </a:buClr>
              <a:buFont typeface="Arial"/>
              <a:buChar char="»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4000" b="0" strike="noStrike" spc="-1">
                <a:solidFill>
                  <a:srgbClr val="000000"/>
                </a:solidFill>
                <a:latin typeface="Arial"/>
              </a:rPr>
              <a:t>Seventh Outline Level</a:t>
            </a:r>
          </a:p>
        </p:txBody>
      </p:sp>
      <p:sp>
        <p:nvSpPr>
          <p:cNvPr id="2" name="PlaceHolder 3"/>
          <p:cNvSpPr>
            <a:spLocks noGrp="1"/>
          </p:cNvSpPr>
          <p:nvPr>
            <p:ph type="dt"/>
          </p:nvPr>
        </p:nvSpPr>
        <p:spPr>
          <a:xfrm>
            <a:off x="549360" y="6244920"/>
            <a:ext cx="2558880" cy="476280"/>
          </a:xfrm>
          <a:prstGeom prst="rect">
            <a:avLst/>
          </a:prstGeom>
        </p:spPr>
        <p:txBody>
          <a:bodyPr lIns="114120" tIns="57240" rIns="114120" bIns="57240">
            <a:no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180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3" name="PlaceHolder 4"/>
          <p:cNvSpPr>
            <a:spLocks noGrp="1"/>
          </p:cNvSpPr>
          <p:nvPr>
            <p:ph type="ftr"/>
          </p:nvPr>
        </p:nvSpPr>
        <p:spPr>
          <a:xfrm>
            <a:off x="3749760" y="6244920"/>
            <a:ext cx="3473280" cy="476280"/>
          </a:xfrm>
          <a:prstGeom prst="rect">
            <a:avLst/>
          </a:prstGeom>
        </p:spPr>
        <p:txBody>
          <a:bodyPr lIns="114120" tIns="57240" rIns="114120" bIns="57240">
            <a:no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180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4" name="PlaceHolder 5"/>
          <p:cNvSpPr>
            <a:spLocks noGrp="1"/>
          </p:cNvSpPr>
          <p:nvPr>
            <p:ph type="sldNum"/>
          </p:nvPr>
        </p:nvSpPr>
        <p:spPr>
          <a:xfrm>
            <a:off x="7864560" y="6244920"/>
            <a:ext cx="2558880" cy="476280"/>
          </a:xfrm>
          <a:prstGeom prst="rect">
            <a:avLst/>
          </a:prstGeom>
        </p:spPr>
        <p:txBody>
          <a:bodyPr lIns="114120" tIns="57240" rIns="114120" bIns="57240">
            <a:noAutofit/>
          </a:bodyPr>
          <a:lstStyle/>
          <a:p>
            <a:pPr algn="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fld id="{6D765786-F00F-4D11-8978-7291CFE16B01}" type="slidenum">
              <a:rPr lang="en-US" sz="1700" b="0" strike="noStrike" spc="-1">
                <a:solidFill>
                  <a:srgbClr val="000000"/>
                </a:solidFill>
                <a:latin typeface="Arial"/>
              </a:rPr>
              <a:t>‹#›</a:t>
            </a:fld>
            <a:endParaRPr lang="en-US" sz="1700" b="0" strike="noStrike" spc="-1">
              <a:solidFill>
                <a:srgbClr val="000000"/>
              </a:solidFill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/>
    <p:bodyStyle/>
    <p:otherStyle/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../clipboard/media/image4.png"/><Relationship Id="rId3" Type="http://schemas.openxmlformats.org/officeDocument/2006/relationships/image" Target="../media/image2.gif"/><Relationship Id="rId7" Type="http://schemas.openxmlformats.org/officeDocument/2006/relationships/customXml" Target="../ink/ink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hyperlink" Target="https://www.youtube.com/channel/UCO2d8nr48-iTs8byOJTX9PQ" TargetMode="External"/><Relationship Id="rId5" Type="http://schemas.microsoft.com/office/2007/relationships/hdphoto" Target="../media/hdphoto1.wdp"/><Relationship Id="rId4" Type="http://schemas.openxmlformats.org/officeDocument/2006/relationships/image" Target="../media/image3.png"/><Relationship Id="rId9" Type="http://schemas.openxmlformats.org/officeDocument/2006/relationships/customXml" Target="../ink/ink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5.png"/><Relationship Id="rId5" Type="http://schemas.openxmlformats.org/officeDocument/2006/relationships/image" Target="../media/image27.png"/><Relationship Id="rId4" Type="http://schemas.openxmlformats.org/officeDocument/2006/relationships/image" Target="../media/image2.gi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gif"/><Relationship Id="rId5" Type="http://schemas.openxmlformats.org/officeDocument/2006/relationships/image" Target="../media/image24.gif"/><Relationship Id="rId4" Type="http://schemas.openxmlformats.org/officeDocument/2006/relationships/image" Target="../media/image23.gif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../clipboard/media/image6.png"/><Relationship Id="rId13" Type="http://schemas.openxmlformats.org/officeDocument/2006/relationships/customXml" Target="../ink/ink26.xml"/><Relationship Id="rId18" Type="http://schemas.openxmlformats.org/officeDocument/2006/relationships/customXml" Target="../ink/ink31.xml"/><Relationship Id="rId3" Type="http://schemas.openxmlformats.org/officeDocument/2006/relationships/image" Target="../media/image2.gif"/><Relationship Id="rId21" Type="http://schemas.openxmlformats.org/officeDocument/2006/relationships/customXml" Target="../ink/ink34.xml"/><Relationship Id="rId7" Type="http://schemas.openxmlformats.org/officeDocument/2006/relationships/customXml" Target="../ink/ink22.xml"/><Relationship Id="rId12" Type="http://schemas.openxmlformats.org/officeDocument/2006/relationships/customXml" Target="../ink/ink25.xml"/><Relationship Id="rId17" Type="http://schemas.openxmlformats.org/officeDocument/2006/relationships/customXml" Target="../ink/ink30.xml"/><Relationship Id="rId2" Type="http://schemas.openxmlformats.org/officeDocument/2006/relationships/image" Target="../media/image1.png"/><Relationship Id="rId16" Type="http://schemas.openxmlformats.org/officeDocument/2006/relationships/customXml" Target="../ink/ink29.xml"/><Relationship Id="rId20" Type="http://schemas.openxmlformats.org/officeDocument/2006/relationships/customXml" Target="../ink/ink33.xml"/><Relationship Id="rId29" Type="http://schemas.openxmlformats.org/officeDocument/2006/relationships/customXml" Target="../ink/ink3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11" Type="http://schemas.openxmlformats.org/officeDocument/2006/relationships/customXml" Target="../ink/ink24.xml"/><Relationship Id="rId24" Type="http://schemas.openxmlformats.org/officeDocument/2006/relationships/customXml" Target="../ink/ink37.xml"/><Relationship Id="rId5" Type="http://schemas.microsoft.com/office/2007/relationships/hdphoto" Target="../media/hdphoto1.wdp"/><Relationship Id="rId15" Type="http://schemas.openxmlformats.org/officeDocument/2006/relationships/customXml" Target="../ink/ink28.xml"/><Relationship Id="rId23" Type="http://schemas.openxmlformats.org/officeDocument/2006/relationships/customXml" Target="../ink/ink36.xml"/><Relationship Id="rId28" Type="http://schemas.openxmlformats.org/officeDocument/2006/relationships/customXml" Target="../ink/ink38.xml"/><Relationship Id="rId10" Type="http://schemas.openxmlformats.org/officeDocument/2006/relationships/image" Target="../../clipboard/media/image7.png"/><Relationship Id="rId19" Type="http://schemas.openxmlformats.org/officeDocument/2006/relationships/customXml" Target="../ink/ink32.xml"/><Relationship Id="rId4" Type="http://schemas.openxmlformats.org/officeDocument/2006/relationships/image" Target="../media/image3.png"/><Relationship Id="rId9" Type="http://schemas.openxmlformats.org/officeDocument/2006/relationships/customXml" Target="../ink/ink23.xml"/><Relationship Id="rId14" Type="http://schemas.openxmlformats.org/officeDocument/2006/relationships/customXml" Target="../ink/ink27.xml"/><Relationship Id="rId22" Type="http://schemas.openxmlformats.org/officeDocument/2006/relationships/customXml" Target="../ink/ink35.xml"/><Relationship Id="rId27" Type="http://schemas.openxmlformats.org/officeDocument/2006/relationships/image" Target="../../clipboard/media/image4.png"/><Relationship Id="rId30" Type="http://schemas.openxmlformats.org/officeDocument/2006/relationships/customXml" Target="../ink/ink40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../clipboard/media/image6.png"/><Relationship Id="rId13" Type="http://schemas.openxmlformats.org/officeDocument/2006/relationships/customXml" Target="../ink/ink7.xml"/><Relationship Id="rId18" Type="http://schemas.openxmlformats.org/officeDocument/2006/relationships/customXml" Target="../ink/ink12.xml"/><Relationship Id="rId3" Type="http://schemas.openxmlformats.org/officeDocument/2006/relationships/image" Target="../media/image2.gif"/><Relationship Id="rId21" Type="http://schemas.openxmlformats.org/officeDocument/2006/relationships/customXml" Target="../ink/ink15.xml"/><Relationship Id="rId7" Type="http://schemas.openxmlformats.org/officeDocument/2006/relationships/customXml" Target="../ink/ink3.xml"/><Relationship Id="rId12" Type="http://schemas.openxmlformats.org/officeDocument/2006/relationships/customXml" Target="../ink/ink6.xml"/><Relationship Id="rId17" Type="http://schemas.openxmlformats.org/officeDocument/2006/relationships/customXml" Target="../ink/ink11.xml"/><Relationship Id="rId2" Type="http://schemas.openxmlformats.org/officeDocument/2006/relationships/image" Target="../media/image1.png"/><Relationship Id="rId16" Type="http://schemas.openxmlformats.org/officeDocument/2006/relationships/customXml" Target="../ink/ink10.xml"/><Relationship Id="rId20" Type="http://schemas.openxmlformats.org/officeDocument/2006/relationships/customXml" Target="../ink/ink14.xml"/><Relationship Id="rId29" Type="http://schemas.openxmlformats.org/officeDocument/2006/relationships/customXml" Target="../ink/ink2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11" Type="http://schemas.openxmlformats.org/officeDocument/2006/relationships/customXml" Target="../ink/ink5.xml"/><Relationship Id="rId24" Type="http://schemas.openxmlformats.org/officeDocument/2006/relationships/customXml" Target="../ink/ink18.xml"/><Relationship Id="rId5" Type="http://schemas.microsoft.com/office/2007/relationships/hdphoto" Target="../media/hdphoto1.wdp"/><Relationship Id="rId15" Type="http://schemas.openxmlformats.org/officeDocument/2006/relationships/customXml" Target="../ink/ink9.xml"/><Relationship Id="rId23" Type="http://schemas.openxmlformats.org/officeDocument/2006/relationships/customXml" Target="../ink/ink17.xml"/><Relationship Id="rId28" Type="http://schemas.openxmlformats.org/officeDocument/2006/relationships/customXml" Target="../ink/ink19.xml"/><Relationship Id="rId10" Type="http://schemas.openxmlformats.org/officeDocument/2006/relationships/image" Target="../../clipboard/media/image7.png"/><Relationship Id="rId19" Type="http://schemas.openxmlformats.org/officeDocument/2006/relationships/customXml" Target="../ink/ink13.xml"/><Relationship Id="rId4" Type="http://schemas.openxmlformats.org/officeDocument/2006/relationships/image" Target="../media/image3.png"/><Relationship Id="rId9" Type="http://schemas.openxmlformats.org/officeDocument/2006/relationships/customXml" Target="../ink/ink4.xml"/><Relationship Id="rId14" Type="http://schemas.openxmlformats.org/officeDocument/2006/relationships/customXml" Target="../ink/ink8.xml"/><Relationship Id="rId22" Type="http://schemas.openxmlformats.org/officeDocument/2006/relationships/customXml" Target="../ink/ink16.xml"/><Relationship Id="rId27" Type="http://schemas.openxmlformats.org/officeDocument/2006/relationships/image" Target="../../clipboard/media/image4.png"/><Relationship Id="rId30" Type="http://schemas.openxmlformats.org/officeDocument/2006/relationships/customXml" Target="../ink/ink2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gif"/><Relationship Id="rId4" Type="http://schemas.openxmlformats.org/officeDocument/2006/relationships/image" Target="../media/image7.gi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13" Type="http://schemas.openxmlformats.org/officeDocument/2006/relationships/image" Target="../media/image18.png"/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12" Type="http://schemas.openxmlformats.org/officeDocument/2006/relationships/image" Target="../media/image17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11" Type="http://schemas.openxmlformats.org/officeDocument/2006/relationships/image" Target="../media/image16.png"/><Relationship Id="rId5" Type="http://schemas.openxmlformats.org/officeDocument/2006/relationships/image" Target="../media/image10.jpeg"/><Relationship Id="rId15" Type="http://schemas.openxmlformats.org/officeDocument/2006/relationships/image" Target="../media/image19.png"/><Relationship Id="rId10" Type="http://schemas.openxmlformats.org/officeDocument/2006/relationships/image" Target="../media/image15.png"/><Relationship Id="rId4" Type="http://schemas.openxmlformats.org/officeDocument/2006/relationships/image" Target="../media/image9.png"/><Relationship Id="rId9" Type="http://schemas.openxmlformats.org/officeDocument/2006/relationships/image" Target="../media/image14.png"/><Relationship Id="rId14" Type="http://schemas.openxmlformats.org/officeDocument/2006/relationships/image" Target="../media/image2.g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g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g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gif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gif"/><Relationship Id="rId4" Type="http://schemas.openxmlformats.org/officeDocument/2006/relationships/image" Target="../media/image24.g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.g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gif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gif"/><Relationship Id="rId4" Type="http://schemas.openxmlformats.org/officeDocument/2006/relationships/image" Target="../media/image24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" name="Picture 2" descr="D:\GIÁO ÁN 1 2020-2021\HÌNH SOẠN GIÁO ÁN\Chủ đề\Untitled.png"/>
          <p:cNvPicPr/>
          <p:nvPr/>
        </p:nvPicPr>
        <p:blipFill>
          <a:blip r:embed="rId2">
            <a:lum contrast="30000"/>
          </a:blip>
          <a:stretch/>
        </p:blipFill>
        <p:spPr>
          <a:xfrm>
            <a:off x="0" y="0"/>
            <a:ext cx="5410620" cy="6858000"/>
          </a:xfrm>
          <a:prstGeom prst="rect">
            <a:avLst/>
          </a:prstGeom>
          <a:ln w="0">
            <a:noFill/>
          </a:ln>
        </p:spPr>
      </p:pic>
      <p:pic>
        <p:nvPicPr>
          <p:cNvPr id="49" name="Picture 8" descr="000o"/>
          <p:cNvPicPr/>
          <p:nvPr/>
        </p:nvPicPr>
        <p:blipFill>
          <a:blip r:embed="rId3"/>
          <a:stretch/>
        </p:blipFill>
        <p:spPr>
          <a:xfrm>
            <a:off x="-39600" y="-4680"/>
            <a:ext cx="11012400" cy="101520"/>
          </a:xfrm>
          <a:prstGeom prst="rect">
            <a:avLst/>
          </a:prstGeom>
          <a:ln w="0">
            <a:noFill/>
          </a:ln>
        </p:spPr>
      </p:pic>
      <p:pic>
        <p:nvPicPr>
          <p:cNvPr id="50" name="Picture 9" descr="000o"/>
          <p:cNvPicPr/>
          <p:nvPr/>
        </p:nvPicPr>
        <p:blipFill>
          <a:blip r:embed="rId3"/>
          <a:stretch/>
        </p:blipFill>
        <p:spPr>
          <a:xfrm>
            <a:off x="-39600" y="6753240"/>
            <a:ext cx="10994760" cy="101520"/>
          </a:xfrm>
          <a:prstGeom prst="rect">
            <a:avLst/>
          </a:prstGeom>
          <a:ln w="0">
            <a:noFill/>
          </a:ln>
        </p:spPr>
      </p:pic>
      <p:pic>
        <p:nvPicPr>
          <p:cNvPr id="51" name="Picture 10" descr="000o"/>
          <p:cNvPicPr/>
          <p:nvPr/>
        </p:nvPicPr>
        <p:blipFill>
          <a:blip r:embed="rId3"/>
          <a:stretch/>
        </p:blipFill>
        <p:spPr>
          <a:xfrm rot="16200000">
            <a:off x="-3331080" y="3378600"/>
            <a:ext cx="6707160" cy="123840"/>
          </a:xfrm>
          <a:prstGeom prst="rect">
            <a:avLst/>
          </a:prstGeom>
          <a:ln w="0">
            <a:noFill/>
          </a:ln>
        </p:spPr>
      </p:pic>
      <p:pic>
        <p:nvPicPr>
          <p:cNvPr id="52" name="Picture 11" descr="000o"/>
          <p:cNvPicPr/>
          <p:nvPr/>
        </p:nvPicPr>
        <p:blipFill>
          <a:blip r:embed="rId3"/>
          <a:stretch/>
        </p:blipFill>
        <p:spPr>
          <a:xfrm rot="16200000">
            <a:off x="7557120" y="3378600"/>
            <a:ext cx="6707160" cy="123840"/>
          </a:xfrm>
          <a:prstGeom prst="rect">
            <a:avLst/>
          </a:prstGeom>
          <a:ln w="0">
            <a:noFill/>
          </a:ln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2171983D-F3F7-BC23-55A2-708E35745CD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  <a14:imgEffect>
                      <a14:saturation sat="400000"/>
                    </a14:imgEffect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9400" y="231650"/>
            <a:ext cx="2994870" cy="281635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7AEEDD16-6D5F-2795-8E4E-D8D29F934B3C}"/>
              </a:ext>
            </a:extLst>
          </p:cNvPr>
          <p:cNvSpPr txBox="1"/>
          <p:nvPr/>
        </p:nvSpPr>
        <p:spPr>
          <a:xfrm>
            <a:off x="5486400" y="3216762"/>
            <a:ext cx="5217959" cy="17149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vi-VN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THẦY CÔ </a:t>
            </a:r>
            <a:r>
              <a:rPr lang="en-US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VUI LÒNG </a:t>
            </a:r>
            <a:r>
              <a:rPr lang="vi-VN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KHÔNG CHIA SẺ TÀI LIỆU CỦA CHƯƠNG TRÌNH ĐỂ CÓ CƠ HỘI GIÚP ĐỠ THÊM NHIỀU HOÀN CẢNH HỌC SINH KHÓ KHĂN NHÉ Ạ!</a:t>
            </a:r>
            <a:r>
              <a:rPr lang="en-US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vi-VN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XIN CHÂN THÀNH CẢM ƠN THẦY C</a:t>
            </a:r>
            <a:r>
              <a:rPr lang="en-US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Ô</a:t>
            </a:r>
            <a:r>
              <a:rPr lang="vi-VN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!</a:t>
            </a:r>
            <a:endParaRPr lang="vi-VN" sz="2000" b="1" dirty="0">
              <a:solidFill>
                <a:srgbClr val="FF0000"/>
              </a:solidFill>
              <a:effectLst/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1143426-88C8-04D9-6B30-D859D8341528}"/>
              </a:ext>
            </a:extLst>
          </p:cNvPr>
          <p:cNvSpPr txBox="1"/>
          <p:nvPr/>
        </p:nvSpPr>
        <p:spPr>
          <a:xfrm>
            <a:off x="5438287" y="5105400"/>
            <a:ext cx="5331648" cy="10624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n-US" b="1" spc="20" dirty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ĐỊA CHỈ KÊNH HỌC LIỆU ÂM NHẠC KẾT NỐI: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n-US" b="1" spc="20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  <a:hlinkClick r:id="rId6"/>
              </a:rPr>
              <a:t>https://www.youtube.com/channel/UCO2d8nr48-iTs8byOJTX9PQ</a:t>
            </a:r>
            <a:r>
              <a:rPr lang="en-US" b="1" spc="20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</a:t>
            </a:r>
            <a:endParaRPr lang="vi-VN" b="1" dirty="0">
              <a:solidFill>
                <a:srgbClr val="FF0000"/>
              </a:solidFill>
              <a:effectLst/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7">
            <p14:nvContentPartPr>
              <p14:cNvPr id="5" name="Ink 4">
                <a:extLst>
                  <a:ext uri="{FF2B5EF4-FFF2-40B4-BE49-F238E27FC236}">
                    <a16:creationId xmlns:a16="http://schemas.microsoft.com/office/drawing/2014/main" id="{398B2B41-CA6C-EE08-FEBE-A4A72237A533}"/>
                  </a:ext>
                </a:extLst>
              </p14:cNvPr>
              <p14:cNvContentPartPr/>
              <p14:nvPr/>
            </p14:nvContentPartPr>
            <p14:xfrm>
              <a:off x="6017902" y="2104962"/>
              <a:ext cx="360" cy="360"/>
            </p14:xfrm>
          </p:contentPart>
        </mc:Choice>
        <mc:Fallback xmlns="">
          <p:pic>
            <p:nvPicPr>
              <p:cNvPr id="5" name="Ink 4">
                <a:extLst>
                  <a:ext uri="{FF2B5EF4-FFF2-40B4-BE49-F238E27FC236}">
                    <a16:creationId xmlns:a16="http://schemas.microsoft.com/office/drawing/2014/main" id="{398B2B41-CA6C-EE08-FEBE-A4A72237A533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6008902" y="2095962"/>
                <a:ext cx="18000" cy="18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9">
            <p14:nvContentPartPr>
              <p14:cNvPr id="6" name="Ink 5">
                <a:extLst>
                  <a:ext uri="{FF2B5EF4-FFF2-40B4-BE49-F238E27FC236}">
                    <a16:creationId xmlns:a16="http://schemas.microsoft.com/office/drawing/2014/main" id="{5049F1F8-1466-2CC3-651F-7BC8F4DD1064}"/>
                  </a:ext>
                </a:extLst>
              </p14:cNvPr>
              <p14:cNvContentPartPr/>
              <p14:nvPr/>
            </p14:nvContentPartPr>
            <p14:xfrm>
              <a:off x="8463382" y="1762602"/>
              <a:ext cx="2160" cy="2160"/>
            </p14:xfrm>
          </p:contentPart>
        </mc:Choice>
        <mc:Fallback xmlns="">
          <p:pic>
            <p:nvPicPr>
              <p:cNvPr id="6" name="Ink 5">
                <a:extLst>
                  <a:ext uri="{FF2B5EF4-FFF2-40B4-BE49-F238E27FC236}">
                    <a16:creationId xmlns:a16="http://schemas.microsoft.com/office/drawing/2014/main" id="{5049F1F8-1466-2CC3-651F-7BC8F4DD1064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8454382" y="1753602"/>
                <a:ext cx="19800" cy="19800"/>
              </a:xfrm>
              <a:prstGeom prst="rect">
                <a:avLst/>
              </a:prstGeom>
            </p:spPr>
          </p:pic>
        </mc:Fallback>
      </mc:AlternateContent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Picture 37">
            <a:extLst>
              <a:ext uri="{FF2B5EF4-FFF2-40B4-BE49-F238E27FC236}">
                <a16:creationId xmlns:a16="http://schemas.microsoft.com/office/drawing/2014/main" id="{ABC06744-BB92-47BD-9CD7-3356A1042D8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0" y="76200"/>
            <a:ext cx="9076945" cy="6400800"/>
          </a:xfrm>
          <a:prstGeom prst="rect">
            <a:avLst/>
          </a:prstGeom>
        </p:spPr>
      </p:pic>
      <p:pic>
        <p:nvPicPr>
          <p:cNvPr id="265" name="Picture 8" descr="000o"/>
          <p:cNvPicPr/>
          <p:nvPr/>
        </p:nvPicPr>
        <p:blipFill>
          <a:blip r:embed="rId4"/>
          <a:stretch/>
        </p:blipFill>
        <p:spPr>
          <a:xfrm>
            <a:off x="-39600" y="-4680"/>
            <a:ext cx="11012400" cy="101520"/>
          </a:xfrm>
          <a:prstGeom prst="rect">
            <a:avLst/>
          </a:prstGeom>
          <a:ln w="0">
            <a:noFill/>
          </a:ln>
        </p:spPr>
      </p:pic>
      <p:pic>
        <p:nvPicPr>
          <p:cNvPr id="266" name="Picture 9" descr="000o"/>
          <p:cNvPicPr/>
          <p:nvPr/>
        </p:nvPicPr>
        <p:blipFill>
          <a:blip r:embed="rId4"/>
          <a:stretch/>
        </p:blipFill>
        <p:spPr>
          <a:xfrm>
            <a:off x="-39600" y="6753240"/>
            <a:ext cx="10994760" cy="101520"/>
          </a:xfrm>
          <a:prstGeom prst="rect">
            <a:avLst/>
          </a:prstGeom>
          <a:ln w="0">
            <a:noFill/>
          </a:ln>
        </p:spPr>
      </p:pic>
      <p:pic>
        <p:nvPicPr>
          <p:cNvPr id="267" name="Picture 10" descr="000o"/>
          <p:cNvPicPr/>
          <p:nvPr/>
        </p:nvPicPr>
        <p:blipFill>
          <a:blip r:embed="rId4"/>
          <a:stretch/>
        </p:blipFill>
        <p:spPr>
          <a:xfrm rot="16200000">
            <a:off x="-3331080" y="3378600"/>
            <a:ext cx="6707160" cy="123840"/>
          </a:xfrm>
          <a:prstGeom prst="rect">
            <a:avLst/>
          </a:prstGeom>
          <a:ln w="0">
            <a:noFill/>
          </a:ln>
        </p:spPr>
      </p:pic>
      <p:pic>
        <p:nvPicPr>
          <p:cNvPr id="268" name="Picture 11" descr="000o"/>
          <p:cNvPicPr/>
          <p:nvPr/>
        </p:nvPicPr>
        <p:blipFill>
          <a:blip r:embed="rId4"/>
          <a:stretch/>
        </p:blipFill>
        <p:spPr>
          <a:xfrm rot="16200000">
            <a:off x="7557120" y="3378600"/>
            <a:ext cx="6707160" cy="123840"/>
          </a:xfrm>
          <a:prstGeom prst="rect">
            <a:avLst/>
          </a:prstGeom>
          <a:ln w="0">
            <a:noFill/>
          </a:ln>
        </p:spPr>
      </p:pic>
      <p:pic>
        <p:nvPicPr>
          <p:cNvPr id="269" name="Picture 7" descr="D:\GIÁO ÁN 1 2020-2021\HÌNH SOẠN GIÁO ÁN\BỘ GÕ CƠ THỂ\Picture5 - Copy (3).png"/>
          <p:cNvPicPr/>
          <p:nvPr/>
        </p:nvPicPr>
        <p:blipFill>
          <a:blip r:embed="rId5"/>
          <a:stretch/>
        </p:blipFill>
        <p:spPr>
          <a:xfrm>
            <a:off x="2557440" y="2000160"/>
            <a:ext cx="590400" cy="523800"/>
          </a:xfrm>
          <a:prstGeom prst="rect">
            <a:avLst/>
          </a:prstGeom>
          <a:ln w="0">
            <a:noFill/>
          </a:ln>
        </p:spPr>
      </p:pic>
      <p:pic>
        <p:nvPicPr>
          <p:cNvPr id="270" name="Picture 7" descr="D:\GIÁO ÁN 1 2020-2021\HÌNH SOẠN GIÁO ÁN\BỘ GÕ CƠ THỂ\Picture5 - Copy (3).png"/>
          <p:cNvPicPr/>
          <p:nvPr/>
        </p:nvPicPr>
        <p:blipFill>
          <a:blip r:embed="rId5"/>
          <a:stretch/>
        </p:blipFill>
        <p:spPr>
          <a:xfrm>
            <a:off x="3700440" y="2000160"/>
            <a:ext cx="590400" cy="523800"/>
          </a:xfrm>
          <a:prstGeom prst="rect">
            <a:avLst/>
          </a:prstGeom>
          <a:ln w="0">
            <a:noFill/>
          </a:ln>
        </p:spPr>
      </p:pic>
      <p:pic>
        <p:nvPicPr>
          <p:cNvPr id="271" name="Picture 7" descr="D:\GIÁO ÁN 1 2020-2021\HÌNH SOẠN GIÁO ÁN\BỘ GÕ CƠ THỂ\Picture5 - Copy (3).png"/>
          <p:cNvPicPr/>
          <p:nvPr/>
        </p:nvPicPr>
        <p:blipFill>
          <a:blip r:embed="rId5"/>
          <a:stretch/>
        </p:blipFill>
        <p:spPr>
          <a:xfrm>
            <a:off x="1771560" y="3429000"/>
            <a:ext cx="590760" cy="523800"/>
          </a:xfrm>
          <a:prstGeom prst="rect">
            <a:avLst/>
          </a:prstGeom>
          <a:ln w="0">
            <a:noFill/>
          </a:ln>
        </p:spPr>
      </p:pic>
      <p:pic>
        <p:nvPicPr>
          <p:cNvPr id="272" name="Picture 7" descr="D:\GIÁO ÁN 1 2020-2021\HÌNH SOẠN GIÁO ÁN\BỘ GÕ CƠ THỂ\Picture5 - Copy (3).png"/>
          <p:cNvPicPr/>
          <p:nvPr/>
        </p:nvPicPr>
        <p:blipFill>
          <a:blip r:embed="rId5"/>
          <a:stretch/>
        </p:blipFill>
        <p:spPr>
          <a:xfrm>
            <a:off x="4700520" y="3429000"/>
            <a:ext cx="590760" cy="523800"/>
          </a:xfrm>
          <a:prstGeom prst="rect">
            <a:avLst/>
          </a:prstGeom>
          <a:ln w="0">
            <a:noFill/>
          </a:ln>
        </p:spPr>
      </p:pic>
      <p:pic>
        <p:nvPicPr>
          <p:cNvPr id="273" name="Picture 7" descr="D:\GIÁO ÁN 1 2020-2021\HÌNH SOẠN GIÁO ÁN\BỘ GÕ CƠ THỂ\Picture5 - Copy (3).png"/>
          <p:cNvPicPr/>
          <p:nvPr/>
        </p:nvPicPr>
        <p:blipFill>
          <a:blip r:embed="rId5"/>
          <a:stretch/>
        </p:blipFill>
        <p:spPr>
          <a:xfrm>
            <a:off x="1557360" y="4857840"/>
            <a:ext cx="590400" cy="523800"/>
          </a:xfrm>
          <a:prstGeom prst="rect">
            <a:avLst/>
          </a:prstGeom>
          <a:ln w="0">
            <a:noFill/>
          </a:ln>
        </p:spPr>
      </p:pic>
      <p:pic>
        <p:nvPicPr>
          <p:cNvPr id="274" name="Picture 7" descr="D:\GIÁO ÁN 1 2020-2021\HÌNH SOẠN GIÁO ÁN\BỘ GÕ CƠ THỂ\Picture5 - Copy (3).png"/>
          <p:cNvPicPr/>
          <p:nvPr/>
        </p:nvPicPr>
        <p:blipFill>
          <a:blip r:embed="rId5"/>
          <a:stretch/>
        </p:blipFill>
        <p:spPr>
          <a:xfrm>
            <a:off x="3700440" y="4857840"/>
            <a:ext cx="590400" cy="523800"/>
          </a:xfrm>
          <a:prstGeom prst="rect">
            <a:avLst/>
          </a:prstGeom>
          <a:ln w="0">
            <a:noFill/>
          </a:ln>
        </p:spPr>
      </p:pic>
      <p:pic>
        <p:nvPicPr>
          <p:cNvPr id="275" name="Picture 7" descr="D:\GIÁO ÁN 1 2020-2021\HÌNH SOẠN GIÁO ÁN\BỘ GÕ CƠ THỂ\Picture5 - Copy (3).png"/>
          <p:cNvPicPr/>
          <p:nvPr/>
        </p:nvPicPr>
        <p:blipFill>
          <a:blip r:embed="rId5"/>
          <a:stretch/>
        </p:blipFill>
        <p:spPr>
          <a:xfrm>
            <a:off x="8629560" y="4857840"/>
            <a:ext cx="590760" cy="523800"/>
          </a:xfrm>
          <a:prstGeom prst="rect">
            <a:avLst/>
          </a:prstGeom>
          <a:ln w="0">
            <a:noFill/>
          </a:ln>
        </p:spPr>
      </p:pic>
      <p:pic>
        <p:nvPicPr>
          <p:cNvPr id="276" name="Picture 7" descr="D:\GIÁO ÁN 1 2020-2021\HÌNH SOẠN GIÁO ÁN\BỘ GÕ CƠ THỂ\Picture5 - Copy (3).png"/>
          <p:cNvPicPr/>
          <p:nvPr/>
        </p:nvPicPr>
        <p:blipFill>
          <a:blip r:embed="rId5"/>
          <a:stretch/>
        </p:blipFill>
        <p:spPr>
          <a:xfrm>
            <a:off x="2700360" y="6143760"/>
            <a:ext cx="590400" cy="523800"/>
          </a:xfrm>
          <a:prstGeom prst="rect">
            <a:avLst/>
          </a:prstGeom>
          <a:ln w="0">
            <a:noFill/>
          </a:ln>
        </p:spPr>
      </p:pic>
      <p:pic>
        <p:nvPicPr>
          <p:cNvPr id="277" name="Picture 7" descr="D:\GIÁO ÁN 1 2020-2021\HÌNH SOẠN GIÁO ÁN\BỘ GÕ CƠ THỂ\Picture5 - Copy (3).png"/>
          <p:cNvPicPr/>
          <p:nvPr/>
        </p:nvPicPr>
        <p:blipFill>
          <a:blip r:embed="rId5"/>
          <a:stretch/>
        </p:blipFill>
        <p:spPr>
          <a:xfrm>
            <a:off x="5057640" y="6143760"/>
            <a:ext cx="590760" cy="523800"/>
          </a:xfrm>
          <a:prstGeom prst="rect">
            <a:avLst/>
          </a:prstGeom>
          <a:ln w="0">
            <a:noFill/>
          </a:ln>
        </p:spPr>
      </p:pic>
      <p:pic>
        <p:nvPicPr>
          <p:cNvPr id="278" name="Picture 16" descr="D:\GIÁO ÁN 1 2020-2021\HÌNH SOẠN GIÁO ÁN\BỘ GÕ CƠ THỂ\Picture5 - Copy (2).png"/>
          <p:cNvPicPr/>
          <p:nvPr/>
        </p:nvPicPr>
        <p:blipFill>
          <a:blip r:embed="rId6"/>
          <a:stretch/>
        </p:blipFill>
        <p:spPr>
          <a:xfrm>
            <a:off x="7701120" y="2000160"/>
            <a:ext cx="504720" cy="476280"/>
          </a:xfrm>
          <a:prstGeom prst="rect">
            <a:avLst/>
          </a:prstGeom>
          <a:ln w="0">
            <a:noFill/>
          </a:ln>
        </p:spPr>
      </p:pic>
      <p:pic>
        <p:nvPicPr>
          <p:cNvPr id="279" name="Picture 17" descr="D:\GIÁO ÁN 1 2020-2021\HÌNH SOẠN GIÁO ÁN\BỘ GÕ CƠ THỂ\Picture5 - Copy (2).png"/>
          <p:cNvPicPr/>
          <p:nvPr/>
        </p:nvPicPr>
        <p:blipFill>
          <a:blip r:embed="rId6"/>
          <a:stretch/>
        </p:blipFill>
        <p:spPr>
          <a:xfrm>
            <a:off x="8201160" y="2000160"/>
            <a:ext cx="504720" cy="476280"/>
          </a:xfrm>
          <a:prstGeom prst="rect">
            <a:avLst/>
          </a:prstGeom>
          <a:ln w="0">
            <a:noFill/>
          </a:ln>
        </p:spPr>
      </p:pic>
      <p:pic>
        <p:nvPicPr>
          <p:cNvPr id="280" name="Picture 18" descr="D:\GIÁO ÁN 1 2020-2021\HÌNH SOẠN GIÁO ÁN\BỘ GÕ CƠ THỂ\Picture5 - Copy (2).png"/>
          <p:cNvPicPr/>
          <p:nvPr/>
        </p:nvPicPr>
        <p:blipFill>
          <a:blip r:embed="rId6"/>
          <a:stretch/>
        </p:blipFill>
        <p:spPr>
          <a:xfrm>
            <a:off x="8701200" y="2000160"/>
            <a:ext cx="504720" cy="476280"/>
          </a:xfrm>
          <a:prstGeom prst="rect">
            <a:avLst/>
          </a:prstGeom>
          <a:ln w="0">
            <a:noFill/>
          </a:ln>
        </p:spPr>
      </p:pic>
      <p:pic>
        <p:nvPicPr>
          <p:cNvPr id="281" name="Picture 19" descr="D:\GIÁO ÁN 1 2020-2021\HÌNH SOẠN GIÁO ÁN\BỘ GÕ CƠ THỂ\Picture5 - Copy (2).png"/>
          <p:cNvPicPr/>
          <p:nvPr/>
        </p:nvPicPr>
        <p:blipFill>
          <a:blip r:embed="rId6"/>
          <a:stretch/>
        </p:blipFill>
        <p:spPr>
          <a:xfrm>
            <a:off x="7629480" y="3357720"/>
            <a:ext cx="504720" cy="475920"/>
          </a:xfrm>
          <a:prstGeom prst="rect">
            <a:avLst/>
          </a:prstGeom>
          <a:ln w="0">
            <a:noFill/>
          </a:ln>
        </p:spPr>
      </p:pic>
      <p:pic>
        <p:nvPicPr>
          <p:cNvPr id="282" name="Picture 20" descr="D:\GIÁO ÁN 1 2020-2021\HÌNH SOẠN GIÁO ÁN\BỘ GÕ CƠ THỂ\Picture5 - Copy (2).png"/>
          <p:cNvPicPr/>
          <p:nvPr/>
        </p:nvPicPr>
        <p:blipFill>
          <a:blip r:embed="rId6"/>
          <a:stretch/>
        </p:blipFill>
        <p:spPr>
          <a:xfrm>
            <a:off x="8129520" y="3357720"/>
            <a:ext cx="504720" cy="475920"/>
          </a:xfrm>
          <a:prstGeom prst="rect">
            <a:avLst/>
          </a:prstGeom>
          <a:ln w="0">
            <a:noFill/>
          </a:ln>
        </p:spPr>
      </p:pic>
      <p:pic>
        <p:nvPicPr>
          <p:cNvPr id="283" name="Picture 21" descr="D:\GIÁO ÁN 1 2020-2021\HÌNH SOẠN GIÁO ÁN\BỘ GÕ CƠ THỂ\Picture5 - Copy (2).png"/>
          <p:cNvPicPr/>
          <p:nvPr/>
        </p:nvPicPr>
        <p:blipFill>
          <a:blip r:embed="rId6"/>
          <a:stretch/>
        </p:blipFill>
        <p:spPr>
          <a:xfrm>
            <a:off x="8629560" y="3357720"/>
            <a:ext cx="505080" cy="475920"/>
          </a:xfrm>
          <a:prstGeom prst="rect">
            <a:avLst/>
          </a:prstGeom>
          <a:ln w="0">
            <a:noFill/>
          </a:ln>
        </p:spPr>
      </p:pic>
      <p:pic>
        <p:nvPicPr>
          <p:cNvPr id="284" name="Picture 23" descr="D:\GIÁO ÁN 1 2020-2021\HÌNH SOẠN GIÁO ÁN\BỘ GÕ CƠ THỂ\Picture5 - Copy (2).png"/>
          <p:cNvPicPr/>
          <p:nvPr/>
        </p:nvPicPr>
        <p:blipFill>
          <a:blip r:embed="rId6"/>
          <a:stretch/>
        </p:blipFill>
        <p:spPr>
          <a:xfrm>
            <a:off x="8272440" y="6215040"/>
            <a:ext cx="504720" cy="476280"/>
          </a:xfrm>
          <a:prstGeom prst="rect">
            <a:avLst/>
          </a:prstGeom>
          <a:ln w="0">
            <a:noFill/>
          </a:ln>
        </p:spPr>
      </p:pic>
      <p:pic>
        <p:nvPicPr>
          <p:cNvPr id="285" name="Picture 24" descr="D:\GIÁO ÁN 1 2020-2021\HÌNH SOẠN GIÁO ÁN\BỘ GÕ CƠ THỂ\Picture5 - Copy (2).png"/>
          <p:cNvPicPr/>
          <p:nvPr/>
        </p:nvPicPr>
        <p:blipFill>
          <a:blip r:embed="rId6"/>
          <a:stretch/>
        </p:blipFill>
        <p:spPr>
          <a:xfrm>
            <a:off x="9487080" y="6143760"/>
            <a:ext cx="504720" cy="476280"/>
          </a:xfrm>
          <a:prstGeom prst="rect">
            <a:avLst/>
          </a:prstGeom>
          <a:ln w="0">
            <a:noFill/>
          </a:ln>
        </p:spPr>
      </p:pic>
      <p:pic>
        <p:nvPicPr>
          <p:cNvPr id="286" name="Picture 25" descr="D:\GIÁO ÁN 1 2020-2021\HÌNH SOẠN GIÁO ÁN\BỘ GÕ CƠ THỂ\Picture5 - Copy (2).png"/>
          <p:cNvPicPr/>
          <p:nvPr/>
        </p:nvPicPr>
        <p:blipFill>
          <a:blip r:embed="rId6"/>
          <a:stretch/>
        </p:blipFill>
        <p:spPr>
          <a:xfrm>
            <a:off x="4272120" y="4857840"/>
            <a:ext cx="504720" cy="476280"/>
          </a:xfrm>
          <a:prstGeom prst="rect">
            <a:avLst/>
          </a:prstGeom>
          <a:ln w="0">
            <a:noFill/>
          </a:ln>
        </p:spPr>
      </p:pic>
      <p:pic>
        <p:nvPicPr>
          <p:cNvPr id="287" name="Picture 26" descr="D:\GIÁO ÁN 1 2020-2021\HÌNH SOẠN GIÁO ÁN\BỘ GÕ CƠ THỂ\Picture5 - Copy (2).png"/>
          <p:cNvPicPr/>
          <p:nvPr/>
        </p:nvPicPr>
        <p:blipFill>
          <a:blip r:embed="rId6"/>
          <a:stretch/>
        </p:blipFill>
        <p:spPr>
          <a:xfrm>
            <a:off x="9272520" y="4786200"/>
            <a:ext cx="504720" cy="476280"/>
          </a:xfrm>
          <a:prstGeom prst="rect">
            <a:avLst/>
          </a:prstGeom>
          <a:ln w="0">
            <a:noFill/>
          </a:ln>
        </p:spPr>
      </p:pic>
      <p:pic>
        <p:nvPicPr>
          <p:cNvPr id="288" name="Picture 27" descr="D:\GIÁO ÁN 1 2020-2021\HÌNH SOẠN GIÁO ÁN\BỘ GÕ CƠ THỂ\Picture5 - Copy (2).png"/>
          <p:cNvPicPr/>
          <p:nvPr/>
        </p:nvPicPr>
        <p:blipFill>
          <a:blip r:embed="rId6"/>
          <a:stretch/>
        </p:blipFill>
        <p:spPr>
          <a:xfrm>
            <a:off x="2057400" y="6143760"/>
            <a:ext cx="504720" cy="476280"/>
          </a:xfrm>
          <a:prstGeom prst="rect">
            <a:avLst/>
          </a:prstGeom>
          <a:ln w="0">
            <a:noFill/>
          </a:ln>
        </p:spPr>
      </p:pic>
      <p:pic>
        <p:nvPicPr>
          <p:cNvPr id="289" name="Picture 7" descr="D:\GIÁO ÁN 1 2020-2021\HÌNH SOẠN GIÁO ÁN\BỘ GÕ CƠ THỂ\Picture5 - Copy (3).png"/>
          <p:cNvPicPr/>
          <p:nvPr/>
        </p:nvPicPr>
        <p:blipFill>
          <a:blip r:embed="rId5"/>
          <a:stretch/>
        </p:blipFill>
        <p:spPr>
          <a:xfrm>
            <a:off x="4986360" y="2000160"/>
            <a:ext cx="590400" cy="523800"/>
          </a:xfrm>
          <a:prstGeom prst="rect">
            <a:avLst/>
          </a:prstGeom>
          <a:ln w="0">
            <a:noFill/>
          </a:ln>
        </p:spPr>
      </p:pic>
      <p:pic>
        <p:nvPicPr>
          <p:cNvPr id="290" name="Picture 7" descr="D:\GIÁO ÁN 1 2020-2021\HÌNH SOẠN GIÁO ÁN\BỘ GÕ CƠ THỂ\Picture5 - Copy (3).png"/>
          <p:cNvPicPr/>
          <p:nvPr/>
        </p:nvPicPr>
        <p:blipFill>
          <a:blip r:embed="rId5"/>
          <a:stretch/>
        </p:blipFill>
        <p:spPr>
          <a:xfrm>
            <a:off x="3129120" y="3405240"/>
            <a:ext cx="590400" cy="523800"/>
          </a:xfrm>
          <a:prstGeom prst="rect">
            <a:avLst/>
          </a:prstGeom>
          <a:ln w="0">
            <a:noFill/>
          </a:ln>
        </p:spPr>
      </p:pic>
      <p:pic>
        <p:nvPicPr>
          <p:cNvPr id="291" name="Picture 25" descr="D:\GIÁO ÁN 1 2020-2021\HÌNH SOẠN GIÁO ÁN\BỘ GÕ CƠ THỂ\Picture5 - Copy (2).png"/>
          <p:cNvPicPr/>
          <p:nvPr/>
        </p:nvPicPr>
        <p:blipFill>
          <a:blip r:embed="rId6"/>
          <a:stretch/>
        </p:blipFill>
        <p:spPr>
          <a:xfrm>
            <a:off x="7058160" y="4857840"/>
            <a:ext cx="504720" cy="476280"/>
          </a:xfrm>
          <a:prstGeom prst="rect">
            <a:avLst/>
          </a:prstGeom>
          <a:ln w="0">
            <a:noFill/>
          </a:ln>
        </p:spPr>
      </p:pic>
      <p:pic>
        <p:nvPicPr>
          <p:cNvPr id="292" name="Picture 25" descr="D:\GIÁO ÁN 1 2020-2021\HÌNH SOẠN GIÁO ÁN\BỘ GÕ CƠ THỂ\Picture5 - Copy (2).png"/>
          <p:cNvPicPr/>
          <p:nvPr/>
        </p:nvPicPr>
        <p:blipFill>
          <a:blip r:embed="rId6"/>
          <a:stretch/>
        </p:blipFill>
        <p:spPr>
          <a:xfrm>
            <a:off x="2271600" y="4857840"/>
            <a:ext cx="505080" cy="476280"/>
          </a:xfrm>
          <a:prstGeom prst="rect">
            <a:avLst/>
          </a:prstGeom>
          <a:ln w="0">
            <a:noFill/>
          </a:ln>
        </p:spPr>
      </p:pic>
      <p:pic>
        <p:nvPicPr>
          <p:cNvPr id="293" name="Picture 7" descr="D:\GIÁO ÁN 1 2020-2021\HÌNH SOẠN GIÁO ÁN\BỘ GÕ CƠ THỂ\Picture5 - Copy (3).png"/>
          <p:cNvPicPr/>
          <p:nvPr/>
        </p:nvPicPr>
        <p:blipFill>
          <a:blip r:embed="rId5"/>
          <a:stretch/>
        </p:blipFill>
        <p:spPr>
          <a:xfrm>
            <a:off x="1557360" y="6143760"/>
            <a:ext cx="590400" cy="523800"/>
          </a:xfrm>
          <a:prstGeom prst="rect">
            <a:avLst/>
          </a:prstGeom>
          <a:ln w="0">
            <a:noFill/>
          </a:ln>
        </p:spPr>
      </p:pic>
      <p:pic>
        <p:nvPicPr>
          <p:cNvPr id="294" name="Picture 25" descr="D:\GIÁO ÁN 1 2020-2021\HÌNH SOẠN GIÁO ÁN\BỘ GÕ CƠ THỂ\Picture5 - Copy (2).png"/>
          <p:cNvPicPr/>
          <p:nvPr/>
        </p:nvPicPr>
        <p:blipFill>
          <a:blip r:embed="rId6"/>
          <a:stretch/>
        </p:blipFill>
        <p:spPr>
          <a:xfrm>
            <a:off x="3343320" y="6143760"/>
            <a:ext cx="504720" cy="476280"/>
          </a:xfrm>
          <a:prstGeom prst="rect">
            <a:avLst/>
          </a:prstGeom>
          <a:ln w="0">
            <a:noFill/>
          </a:ln>
        </p:spPr>
      </p:pic>
      <p:pic>
        <p:nvPicPr>
          <p:cNvPr id="295" name="Picture 25" descr="D:\GIÁO ÁN 1 2020-2021\HÌNH SOẠN GIÁO ÁN\BỘ GÕ CƠ THỂ\Picture5 - Copy (2).png"/>
          <p:cNvPicPr/>
          <p:nvPr/>
        </p:nvPicPr>
        <p:blipFill>
          <a:blip r:embed="rId6"/>
          <a:stretch/>
        </p:blipFill>
        <p:spPr>
          <a:xfrm>
            <a:off x="6272280" y="6143760"/>
            <a:ext cx="504720" cy="476280"/>
          </a:xfrm>
          <a:prstGeom prst="rect">
            <a:avLst/>
          </a:prstGeom>
          <a:ln w="0">
            <a:noFill/>
          </a:ln>
        </p:spPr>
      </p:pic>
      <p:pic>
        <p:nvPicPr>
          <p:cNvPr id="296" name="Picture 7" descr="D:\GIÁO ÁN 1 2020-2021\HÌNH SOẠN GIÁO ÁN\BỘ GÕ CƠ THỂ\Picture5 - Copy (3).png"/>
          <p:cNvPicPr/>
          <p:nvPr/>
        </p:nvPicPr>
        <p:blipFill>
          <a:blip r:embed="rId5"/>
          <a:stretch/>
        </p:blipFill>
        <p:spPr>
          <a:xfrm>
            <a:off x="7753320" y="6215040"/>
            <a:ext cx="590760" cy="523800"/>
          </a:xfrm>
          <a:prstGeom prst="rect">
            <a:avLst/>
          </a:prstGeom>
          <a:ln w="0">
            <a:noFill/>
          </a:ln>
        </p:spPr>
      </p:pic>
      <p:pic>
        <p:nvPicPr>
          <p:cNvPr id="297" name="Picture 7" descr="D:\GIÁO ÁN 1 2020-2021\HÌNH SOẠN GIÁO ÁN\BỘ GÕ CƠ THỂ\Picture5 - Copy (3).png"/>
          <p:cNvPicPr/>
          <p:nvPr/>
        </p:nvPicPr>
        <p:blipFill>
          <a:blip r:embed="rId5"/>
          <a:stretch/>
        </p:blipFill>
        <p:spPr>
          <a:xfrm>
            <a:off x="8772480" y="6215040"/>
            <a:ext cx="590760" cy="523800"/>
          </a:xfrm>
          <a:prstGeom prst="rect">
            <a:avLst/>
          </a:prstGeom>
          <a:ln w="0">
            <a:noFill/>
          </a:ln>
        </p:spPr>
      </p:pic>
      <p:pic>
        <p:nvPicPr>
          <p:cNvPr id="298" name="Picture 7" descr="D:\GIÁO ÁN 1 2020-2021\HÌNH SOẠN GIÁO ÁN\BỘ GÕ CƠ THỂ\Picture5 - Copy (3).png"/>
          <p:cNvPicPr/>
          <p:nvPr/>
        </p:nvPicPr>
        <p:blipFill>
          <a:blip r:embed="rId5"/>
          <a:stretch/>
        </p:blipFill>
        <p:spPr>
          <a:xfrm>
            <a:off x="5700600" y="4857840"/>
            <a:ext cx="590760" cy="523800"/>
          </a:xfrm>
          <a:prstGeom prst="rect">
            <a:avLst/>
          </a:prstGeom>
          <a:ln w="0">
            <a:noFill/>
          </a:ln>
        </p:spPr>
      </p:pic>
      <p:sp>
        <p:nvSpPr>
          <p:cNvPr id="39" name="Rectangle 38">
            <a:extLst>
              <a:ext uri="{FF2B5EF4-FFF2-40B4-BE49-F238E27FC236}">
                <a16:creationId xmlns:a16="http://schemas.microsoft.com/office/drawing/2014/main" id="{C554E738-6760-491B-9294-DF50DD57F0A9}"/>
              </a:ext>
            </a:extLst>
          </p:cNvPr>
          <p:cNvSpPr/>
          <p:nvPr/>
        </p:nvSpPr>
        <p:spPr>
          <a:xfrm>
            <a:off x="352440" y="296880"/>
            <a:ext cx="1600200" cy="467985"/>
          </a:xfrm>
          <a:prstGeom prst="rect">
            <a:avLst/>
          </a:prstGeom>
          <a:gradFill flip="none" rotWithShape="1">
            <a:gsLst>
              <a:gs pos="0">
                <a:srgbClr val="66FF66">
                  <a:tint val="66000"/>
                  <a:satMod val="160000"/>
                </a:srgbClr>
              </a:gs>
              <a:gs pos="50000">
                <a:srgbClr val="66FF66">
                  <a:tint val="44500"/>
                  <a:satMod val="160000"/>
                </a:srgbClr>
              </a:gs>
              <a:gs pos="100000">
                <a:srgbClr val="66FF66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NHẠC ĐỆM</a:t>
            </a:r>
            <a:endParaRPr lang="vi-VN" sz="2000" b="1" dirty="0">
              <a:solidFill>
                <a:srgbClr val="FF0000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EAT-GÀ-GÁY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</p:childTnLst>
        </p:cTn>
      </p:par>
    </p:tnLst>
    <p:bldLst>
      <p:bldP spid="3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9" name="Picture 10" descr="Kết quả hình ảnh cho nền powerpoint đẹp"/>
          <p:cNvPicPr/>
          <p:nvPr/>
        </p:nvPicPr>
        <p:blipFill>
          <a:blip r:embed="rId3"/>
          <a:srcRect t="3617" b="4847"/>
          <a:stretch/>
        </p:blipFill>
        <p:spPr>
          <a:xfrm>
            <a:off x="-19080" y="0"/>
            <a:ext cx="10991880" cy="6858000"/>
          </a:xfrm>
          <a:prstGeom prst="rect">
            <a:avLst/>
          </a:prstGeom>
          <a:ln w="0">
            <a:noFill/>
          </a:ln>
        </p:spPr>
      </p:pic>
      <p:pic>
        <p:nvPicPr>
          <p:cNvPr id="300" name="Picture 6" descr="ag00373_"/>
          <p:cNvPicPr/>
          <p:nvPr/>
        </p:nvPicPr>
        <p:blipFill>
          <a:blip r:embed="rId4"/>
          <a:stretch/>
        </p:blipFill>
        <p:spPr>
          <a:xfrm rot="19965000">
            <a:off x="6854760" y="4481280"/>
            <a:ext cx="2478240" cy="1703160"/>
          </a:xfrm>
          <a:prstGeom prst="rect">
            <a:avLst/>
          </a:prstGeom>
          <a:ln w="0">
            <a:noFill/>
          </a:ln>
        </p:spPr>
      </p:pic>
      <p:pic>
        <p:nvPicPr>
          <p:cNvPr id="301" name="Picture 1"/>
          <p:cNvPicPr/>
          <p:nvPr/>
        </p:nvPicPr>
        <p:blipFill>
          <a:blip r:embed="rId5"/>
          <a:stretch/>
        </p:blipFill>
        <p:spPr>
          <a:xfrm>
            <a:off x="1192320" y="4654440"/>
            <a:ext cx="2712960" cy="1452600"/>
          </a:xfrm>
          <a:prstGeom prst="rect">
            <a:avLst/>
          </a:prstGeom>
          <a:ln w="0">
            <a:noFill/>
          </a:ln>
        </p:spPr>
      </p:pic>
      <p:sp>
        <p:nvSpPr>
          <p:cNvPr id="302" name="Rectangle 1"/>
          <p:cNvSpPr/>
          <p:nvPr/>
        </p:nvSpPr>
        <p:spPr>
          <a:xfrm>
            <a:off x="1200240" y="2362200"/>
            <a:ext cx="8358120" cy="1777591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14120" tIns="57240" rIns="114120" bIns="57240">
            <a:sp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5400" b="1" strike="noStrike" spc="-1" dirty="0">
                <a:solidFill>
                  <a:srgbClr val="0000FF"/>
                </a:solidFill>
                <a:latin typeface="Times New Roman"/>
                <a:ea typeface="Times New Roman"/>
              </a:rPr>
              <a:t>HÁT KẾT HỢP</a:t>
            </a:r>
          </a:p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5400" b="1" strike="noStrike" spc="-1" dirty="0">
                <a:solidFill>
                  <a:srgbClr val="0000FF"/>
                </a:solidFill>
                <a:latin typeface="Times New Roman"/>
                <a:ea typeface="Times New Roman"/>
              </a:rPr>
              <a:t>VẬN ĐỘNG</a:t>
            </a:r>
            <a:r>
              <a:rPr lang="en-US" sz="5400" spc="-1" dirty="0">
                <a:solidFill>
                  <a:srgbClr val="000000"/>
                </a:solidFill>
                <a:latin typeface="Times New Roman"/>
              </a:rPr>
              <a:t> </a:t>
            </a:r>
            <a:r>
              <a:rPr lang="en-US" sz="5400" b="1" strike="noStrike" spc="-1" dirty="0">
                <a:solidFill>
                  <a:srgbClr val="0000FF"/>
                </a:solidFill>
                <a:latin typeface="Times New Roman"/>
                <a:ea typeface="Times New Roman"/>
              </a:rPr>
              <a:t>MINH HỌA</a:t>
            </a:r>
            <a:endParaRPr lang="en-US" sz="5400" b="0" strike="noStrike" spc="-1" dirty="0">
              <a:solidFill>
                <a:srgbClr val="000000"/>
              </a:solidFill>
              <a:latin typeface="Times New Roman"/>
            </a:endParaRPr>
          </a:p>
        </p:txBody>
      </p:sp>
      <p:pic>
        <p:nvPicPr>
          <p:cNvPr id="303" name="Picture 8" descr="000o"/>
          <p:cNvPicPr/>
          <p:nvPr/>
        </p:nvPicPr>
        <p:blipFill>
          <a:blip r:embed="rId6"/>
          <a:stretch/>
        </p:blipFill>
        <p:spPr>
          <a:xfrm>
            <a:off x="-39600" y="-4680"/>
            <a:ext cx="11012400" cy="101520"/>
          </a:xfrm>
          <a:prstGeom prst="rect">
            <a:avLst/>
          </a:prstGeom>
          <a:ln w="0">
            <a:noFill/>
          </a:ln>
        </p:spPr>
      </p:pic>
      <p:pic>
        <p:nvPicPr>
          <p:cNvPr id="304" name="Picture 9" descr="000o"/>
          <p:cNvPicPr/>
          <p:nvPr/>
        </p:nvPicPr>
        <p:blipFill>
          <a:blip r:embed="rId6"/>
          <a:stretch/>
        </p:blipFill>
        <p:spPr>
          <a:xfrm>
            <a:off x="-39600" y="6753240"/>
            <a:ext cx="10994760" cy="101520"/>
          </a:xfrm>
          <a:prstGeom prst="rect">
            <a:avLst/>
          </a:prstGeom>
          <a:ln w="0">
            <a:noFill/>
          </a:ln>
        </p:spPr>
      </p:pic>
      <p:pic>
        <p:nvPicPr>
          <p:cNvPr id="305" name="Picture 10" descr="000o"/>
          <p:cNvPicPr/>
          <p:nvPr/>
        </p:nvPicPr>
        <p:blipFill>
          <a:blip r:embed="rId6"/>
          <a:stretch/>
        </p:blipFill>
        <p:spPr>
          <a:xfrm rot="16200000">
            <a:off x="-3331080" y="3378600"/>
            <a:ext cx="6707160" cy="123840"/>
          </a:xfrm>
          <a:prstGeom prst="rect">
            <a:avLst/>
          </a:prstGeom>
          <a:ln w="0">
            <a:noFill/>
          </a:ln>
        </p:spPr>
      </p:pic>
      <p:pic>
        <p:nvPicPr>
          <p:cNvPr id="306" name="Picture 11" descr="000o"/>
          <p:cNvPicPr/>
          <p:nvPr/>
        </p:nvPicPr>
        <p:blipFill>
          <a:blip r:embed="rId6"/>
          <a:stretch/>
        </p:blipFill>
        <p:spPr>
          <a:xfrm rot="16200000">
            <a:off x="7557120" y="3378600"/>
            <a:ext cx="6707160" cy="12384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 nodeType="clickEffect">
                      <p:stCondLst>
                        <p:cond delay="0"/>
                      </p:stCondLst>
                      <p:childTnLst>
                        <p:par>
                          <p:cTn id="4" fill="hold" nodeType="withEffect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7" dur="500" fill="hold"/>
                                        <p:tgtEl>
                                          <p:spTgt spid="3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8" dur="500" fill="hold"/>
                                        <p:tgtEl>
                                          <p:spTgt spid="3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repl">
                                        <p:cTn id="9" dur="500"/>
                                        <p:tgtEl>
                                          <p:spTgt spid="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" name="Picture 2" descr="D:\GIÁO ÁN 1 2020-2021\HÌNH SOẠN GIÁO ÁN\Chủ đề\Untitled.png"/>
          <p:cNvPicPr/>
          <p:nvPr/>
        </p:nvPicPr>
        <p:blipFill>
          <a:blip r:embed="rId2">
            <a:lum contrast="30000"/>
          </a:blip>
          <a:stretch/>
        </p:blipFill>
        <p:spPr>
          <a:xfrm>
            <a:off x="0" y="0"/>
            <a:ext cx="5410620" cy="6858000"/>
          </a:xfrm>
          <a:prstGeom prst="rect">
            <a:avLst/>
          </a:prstGeom>
          <a:ln w="0">
            <a:noFill/>
          </a:ln>
        </p:spPr>
      </p:pic>
      <p:pic>
        <p:nvPicPr>
          <p:cNvPr id="49" name="Picture 8" descr="000o"/>
          <p:cNvPicPr/>
          <p:nvPr/>
        </p:nvPicPr>
        <p:blipFill>
          <a:blip r:embed="rId3"/>
          <a:stretch/>
        </p:blipFill>
        <p:spPr>
          <a:xfrm>
            <a:off x="-39600" y="-4680"/>
            <a:ext cx="11012400" cy="101520"/>
          </a:xfrm>
          <a:prstGeom prst="rect">
            <a:avLst/>
          </a:prstGeom>
          <a:ln w="0">
            <a:noFill/>
          </a:ln>
        </p:spPr>
      </p:pic>
      <p:pic>
        <p:nvPicPr>
          <p:cNvPr id="50" name="Picture 9" descr="000o"/>
          <p:cNvPicPr/>
          <p:nvPr/>
        </p:nvPicPr>
        <p:blipFill>
          <a:blip r:embed="rId3"/>
          <a:stretch/>
        </p:blipFill>
        <p:spPr>
          <a:xfrm>
            <a:off x="-39600" y="6753240"/>
            <a:ext cx="10994760" cy="101520"/>
          </a:xfrm>
          <a:prstGeom prst="rect">
            <a:avLst/>
          </a:prstGeom>
          <a:ln w="0">
            <a:noFill/>
          </a:ln>
        </p:spPr>
      </p:pic>
      <p:pic>
        <p:nvPicPr>
          <p:cNvPr id="51" name="Picture 10" descr="000o"/>
          <p:cNvPicPr/>
          <p:nvPr/>
        </p:nvPicPr>
        <p:blipFill>
          <a:blip r:embed="rId3"/>
          <a:stretch/>
        </p:blipFill>
        <p:spPr>
          <a:xfrm rot="16200000">
            <a:off x="-3331080" y="3378600"/>
            <a:ext cx="6707160" cy="123840"/>
          </a:xfrm>
          <a:prstGeom prst="rect">
            <a:avLst/>
          </a:prstGeom>
          <a:ln w="0">
            <a:noFill/>
          </a:ln>
        </p:spPr>
      </p:pic>
      <p:pic>
        <p:nvPicPr>
          <p:cNvPr id="52" name="Picture 11" descr="000o"/>
          <p:cNvPicPr/>
          <p:nvPr/>
        </p:nvPicPr>
        <p:blipFill>
          <a:blip r:embed="rId3"/>
          <a:stretch/>
        </p:blipFill>
        <p:spPr>
          <a:xfrm rot="16200000">
            <a:off x="7557120" y="3378600"/>
            <a:ext cx="6707160" cy="123840"/>
          </a:xfrm>
          <a:prstGeom prst="rect">
            <a:avLst/>
          </a:prstGeom>
          <a:ln w="0">
            <a:noFill/>
          </a:ln>
        </p:spPr>
      </p:pic>
      <p:sp>
        <p:nvSpPr>
          <p:cNvPr id="5" name="Rectangle 5">
            <a:extLst>
              <a:ext uri="{FF2B5EF4-FFF2-40B4-BE49-F238E27FC236}">
                <a16:creationId xmlns:a16="http://schemas.microsoft.com/office/drawing/2014/main" id="{642FE37B-1C8B-C852-67D4-323D9F8899EB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55786" y="6016382"/>
            <a:ext cx="4871847" cy="6501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/>
          <a:p>
            <a:pPr algn="ctr" eaLnBrk="1" hangingPunct="1"/>
            <a:r>
              <a:rPr lang="en-US" sz="36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Huỳnh</a:t>
            </a:r>
            <a:r>
              <a:rPr lang="en-US" sz="3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Long </a:t>
            </a:r>
            <a:r>
              <a:rPr lang="en-US" sz="36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Nguyện</a:t>
            </a:r>
            <a:endParaRPr lang="en-US" sz="36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43750CF9-6506-F4C0-8173-3644C1DA9E14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62493" y="1504703"/>
            <a:ext cx="4279477" cy="6501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/>
          <a:p>
            <a:pPr algn="ctr" eaLnBrk="1" hangingPunct="1"/>
            <a:r>
              <a:rPr lang="en-US" sz="3600" b="1" dirty="0">
                <a:solidFill>
                  <a:srgbClr val="1713C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TIẾT 4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49BB98FF-9384-28A8-EFDA-908E3E4817F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  <a14:imgEffect>
                      <a14:saturation sat="400000"/>
                    </a14:imgEffect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4981" y="2176544"/>
            <a:ext cx="3886200" cy="3538455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857A2C7-7245-EEA7-F425-68F99CB9BC8D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458"/>
          <a:stretch/>
        </p:blipFill>
        <p:spPr>
          <a:xfrm>
            <a:off x="5367668" y="107879"/>
            <a:ext cx="5464755" cy="1681516"/>
          </a:xfrm>
          <a:prstGeom prst="rect">
            <a:avLst/>
          </a:prstGeom>
        </p:spPr>
      </p:pic>
      <p:grpSp>
        <p:nvGrpSpPr>
          <p:cNvPr id="15" name="Group 14">
            <a:extLst>
              <a:ext uri="{FF2B5EF4-FFF2-40B4-BE49-F238E27FC236}">
                <a16:creationId xmlns:a16="http://schemas.microsoft.com/office/drawing/2014/main" id="{9BF55D0F-E174-D534-6389-67407209FF9C}"/>
              </a:ext>
            </a:extLst>
          </p:cNvPr>
          <p:cNvGrpSpPr/>
          <p:nvPr/>
        </p:nvGrpSpPr>
        <p:grpSpPr>
          <a:xfrm>
            <a:off x="6911062" y="456714"/>
            <a:ext cx="5911920" cy="1435680"/>
            <a:chOff x="6911062" y="456714"/>
            <a:chExt cx="5911920" cy="143568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7">
              <p14:nvContentPartPr>
                <p14:cNvPr id="8" name="Ink 7">
                  <a:extLst>
                    <a:ext uri="{FF2B5EF4-FFF2-40B4-BE49-F238E27FC236}">
                      <a16:creationId xmlns:a16="http://schemas.microsoft.com/office/drawing/2014/main" id="{B4040D00-FCB1-2424-622C-7501388DBDB4}"/>
                    </a:ext>
                  </a:extLst>
                </p14:cNvPr>
                <p14:cNvContentPartPr/>
                <p14:nvPr/>
              </p14:nvContentPartPr>
              <p14:xfrm>
                <a:off x="6911062" y="456714"/>
                <a:ext cx="360" cy="360"/>
              </p14:xfrm>
            </p:contentPart>
          </mc:Choice>
          <mc:Fallback xmlns="">
            <p:pic>
              <p:nvPicPr>
                <p:cNvPr id="8" name="Ink 7">
                  <a:extLst>
                    <a:ext uri="{FF2B5EF4-FFF2-40B4-BE49-F238E27FC236}">
                      <a16:creationId xmlns:a16="http://schemas.microsoft.com/office/drawing/2014/main" id="{B4040D00-FCB1-2424-622C-7501388DBDB4}"/>
                    </a:ext>
                  </a:extLst>
                </p:cNvPr>
                <p:cNvPicPr/>
                <p:nvPr/>
              </p:nvPicPr>
              <p:blipFill>
                <a:blip r:embed="rId8"/>
                <a:stretch>
                  <a:fillRect/>
                </a:stretch>
              </p:blipFill>
              <p:spPr>
                <a:xfrm>
                  <a:off x="6902422" y="447714"/>
                  <a:ext cx="18000" cy="18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">
              <p14:nvContentPartPr>
                <p14:cNvPr id="9" name="Ink 8">
                  <a:extLst>
                    <a:ext uri="{FF2B5EF4-FFF2-40B4-BE49-F238E27FC236}">
                      <a16:creationId xmlns:a16="http://schemas.microsoft.com/office/drawing/2014/main" id="{A928A7B0-733B-A26D-0C07-2DEB9A2F076D}"/>
                    </a:ext>
                  </a:extLst>
                </p14:cNvPr>
                <p14:cNvContentPartPr/>
                <p14:nvPr/>
              </p14:nvContentPartPr>
              <p14:xfrm>
                <a:off x="6911062" y="456714"/>
                <a:ext cx="5911920" cy="1435680"/>
              </p14:xfrm>
            </p:contentPart>
          </mc:Choice>
          <mc:Fallback xmlns="">
            <p:pic>
              <p:nvPicPr>
                <p:cNvPr id="9" name="Ink 8">
                  <a:extLst>
                    <a:ext uri="{FF2B5EF4-FFF2-40B4-BE49-F238E27FC236}">
                      <a16:creationId xmlns:a16="http://schemas.microsoft.com/office/drawing/2014/main" id="{A928A7B0-733B-A26D-0C07-2DEB9A2F076D}"/>
                    </a:ext>
                  </a:extLst>
                </p:cNvPr>
                <p:cNvPicPr/>
                <p:nvPr/>
              </p:nvPicPr>
              <p:blipFill>
                <a:blip r:embed="rId10"/>
                <a:stretch>
                  <a:fillRect/>
                </a:stretch>
              </p:blipFill>
              <p:spPr>
                <a:xfrm>
                  <a:off x="6902422" y="447714"/>
                  <a:ext cx="5929560" cy="1453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1">
              <p14:nvContentPartPr>
                <p14:cNvPr id="10" name="Ink 9">
                  <a:extLst>
                    <a:ext uri="{FF2B5EF4-FFF2-40B4-BE49-F238E27FC236}">
                      <a16:creationId xmlns:a16="http://schemas.microsoft.com/office/drawing/2014/main" id="{BA8F9DF3-CFBE-1D62-BBEF-36D1B1188428}"/>
                    </a:ext>
                  </a:extLst>
                </p14:cNvPr>
                <p14:cNvContentPartPr/>
                <p14:nvPr/>
              </p14:nvContentPartPr>
              <p14:xfrm>
                <a:off x="7623502" y="956394"/>
                <a:ext cx="360" cy="360"/>
              </p14:xfrm>
            </p:contentPart>
          </mc:Choice>
          <mc:Fallback xmlns="">
            <p:pic>
              <p:nvPicPr>
                <p:cNvPr id="10" name="Ink 9">
                  <a:extLst>
                    <a:ext uri="{FF2B5EF4-FFF2-40B4-BE49-F238E27FC236}">
                      <a16:creationId xmlns:a16="http://schemas.microsoft.com/office/drawing/2014/main" id="{BA8F9DF3-CFBE-1D62-BBEF-36D1B1188428}"/>
                    </a:ext>
                  </a:extLst>
                </p:cNvPr>
                <p:cNvPicPr/>
                <p:nvPr/>
              </p:nvPicPr>
              <p:blipFill>
                <a:blip r:embed="rId8"/>
                <a:stretch>
                  <a:fillRect/>
                </a:stretch>
              </p:blipFill>
              <p:spPr>
                <a:xfrm>
                  <a:off x="7614862" y="947394"/>
                  <a:ext cx="18000" cy="18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2">
              <p14:nvContentPartPr>
                <p14:cNvPr id="11" name="Ink 10">
                  <a:extLst>
                    <a:ext uri="{FF2B5EF4-FFF2-40B4-BE49-F238E27FC236}">
                      <a16:creationId xmlns:a16="http://schemas.microsoft.com/office/drawing/2014/main" id="{E9E6773C-2699-ADBA-ACF6-53CF1DCABE5A}"/>
                    </a:ext>
                  </a:extLst>
                </p14:cNvPr>
                <p14:cNvContentPartPr/>
                <p14:nvPr/>
              </p14:nvContentPartPr>
              <p14:xfrm>
                <a:off x="7623502" y="956394"/>
                <a:ext cx="360" cy="360"/>
              </p14:xfrm>
            </p:contentPart>
          </mc:Choice>
          <mc:Fallback xmlns="">
            <p:pic>
              <p:nvPicPr>
                <p:cNvPr id="11" name="Ink 10">
                  <a:extLst>
                    <a:ext uri="{FF2B5EF4-FFF2-40B4-BE49-F238E27FC236}">
                      <a16:creationId xmlns:a16="http://schemas.microsoft.com/office/drawing/2014/main" id="{E9E6773C-2699-ADBA-ACF6-53CF1DCABE5A}"/>
                    </a:ext>
                  </a:extLst>
                </p:cNvPr>
                <p:cNvPicPr/>
                <p:nvPr/>
              </p:nvPicPr>
              <p:blipFill>
                <a:blip r:embed="rId8"/>
                <a:stretch>
                  <a:fillRect/>
                </a:stretch>
              </p:blipFill>
              <p:spPr>
                <a:xfrm>
                  <a:off x="7614862" y="947394"/>
                  <a:ext cx="18000" cy="1800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F0BE58AB-1AED-4FE4-4836-718986ADC699}"/>
              </a:ext>
            </a:extLst>
          </p:cNvPr>
          <p:cNvGrpSpPr/>
          <p:nvPr/>
        </p:nvGrpSpPr>
        <p:grpSpPr>
          <a:xfrm>
            <a:off x="7378702" y="424674"/>
            <a:ext cx="360" cy="360"/>
            <a:chOff x="7378702" y="424674"/>
            <a:chExt cx="360" cy="36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13">
              <p14:nvContentPartPr>
                <p14:cNvPr id="12" name="Ink 11">
                  <a:extLst>
                    <a:ext uri="{FF2B5EF4-FFF2-40B4-BE49-F238E27FC236}">
                      <a16:creationId xmlns:a16="http://schemas.microsoft.com/office/drawing/2014/main" id="{FBAA0A9F-5A64-B7D7-5B24-93D80F75A138}"/>
                    </a:ext>
                  </a:extLst>
                </p14:cNvPr>
                <p14:cNvContentPartPr/>
                <p14:nvPr/>
              </p14:nvContentPartPr>
              <p14:xfrm>
                <a:off x="7378702" y="424674"/>
                <a:ext cx="360" cy="360"/>
              </p14:xfrm>
            </p:contentPart>
          </mc:Choice>
          <mc:Fallback xmlns="">
            <p:pic>
              <p:nvPicPr>
                <p:cNvPr id="12" name="Ink 11">
                  <a:extLst>
                    <a:ext uri="{FF2B5EF4-FFF2-40B4-BE49-F238E27FC236}">
                      <a16:creationId xmlns:a16="http://schemas.microsoft.com/office/drawing/2014/main" id="{FBAA0A9F-5A64-B7D7-5B24-93D80F75A138}"/>
                    </a:ext>
                  </a:extLst>
                </p:cNvPr>
                <p:cNvPicPr/>
                <p:nvPr/>
              </p:nvPicPr>
              <p:blipFill>
                <a:blip r:embed="rId8"/>
                <a:stretch>
                  <a:fillRect/>
                </a:stretch>
              </p:blipFill>
              <p:spPr>
                <a:xfrm>
                  <a:off x="7370062" y="415674"/>
                  <a:ext cx="18000" cy="18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4">
              <p14:nvContentPartPr>
                <p14:cNvPr id="13" name="Ink 12">
                  <a:extLst>
                    <a:ext uri="{FF2B5EF4-FFF2-40B4-BE49-F238E27FC236}">
                      <a16:creationId xmlns:a16="http://schemas.microsoft.com/office/drawing/2014/main" id="{FC7576E6-5CBB-0C94-6BFF-488CA4070236}"/>
                    </a:ext>
                  </a:extLst>
                </p14:cNvPr>
                <p14:cNvContentPartPr/>
                <p14:nvPr/>
              </p14:nvContentPartPr>
              <p14:xfrm>
                <a:off x="7378702" y="424674"/>
                <a:ext cx="360" cy="360"/>
              </p14:xfrm>
            </p:contentPart>
          </mc:Choice>
          <mc:Fallback xmlns="">
            <p:pic>
              <p:nvPicPr>
                <p:cNvPr id="13" name="Ink 12">
                  <a:extLst>
                    <a:ext uri="{FF2B5EF4-FFF2-40B4-BE49-F238E27FC236}">
                      <a16:creationId xmlns:a16="http://schemas.microsoft.com/office/drawing/2014/main" id="{FC7576E6-5CBB-0C94-6BFF-488CA4070236}"/>
                    </a:ext>
                  </a:extLst>
                </p:cNvPr>
                <p:cNvPicPr/>
                <p:nvPr/>
              </p:nvPicPr>
              <p:blipFill>
                <a:blip r:embed="rId8"/>
                <a:stretch>
                  <a:fillRect/>
                </a:stretch>
              </p:blipFill>
              <p:spPr>
                <a:xfrm>
                  <a:off x="7370062" y="415674"/>
                  <a:ext cx="18000" cy="1800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9E613604-DC92-924F-6BE5-7D777A767B4A}"/>
              </a:ext>
            </a:extLst>
          </p:cNvPr>
          <p:cNvGrpSpPr/>
          <p:nvPr/>
        </p:nvGrpSpPr>
        <p:grpSpPr>
          <a:xfrm>
            <a:off x="7187182" y="350514"/>
            <a:ext cx="360" cy="360"/>
            <a:chOff x="7187182" y="350514"/>
            <a:chExt cx="360" cy="36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15">
              <p14:nvContentPartPr>
                <p14:cNvPr id="16" name="Ink 15">
                  <a:extLst>
                    <a:ext uri="{FF2B5EF4-FFF2-40B4-BE49-F238E27FC236}">
                      <a16:creationId xmlns:a16="http://schemas.microsoft.com/office/drawing/2014/main" id="{1217934D-88DF-6E4D-9C83-847C346E5825}"/>
                    </a:ext>
                  </a:extLst>
                </p14:cNvPr>
                <p14:cNvContentPartPr/>
                <p14:nvPr/>
              </p14:nvContentPartPr>
              <p14:xfrm>
                <a:off x="7187182" y="350514"/>
                <a:ext cx="360" cy="360"/>
              </p14:xfrm>
            </p:contentPart>
          </mc:Choice>
          <mc:Fallback xmlns="">
            <p:pic>
              <p:nvPicPr>
                <p:cNvPr id="16" name="Ink 15">
                  <a:extLst>
                    <a:ext uri="{FF2B5EF4-FFF2-40B4-BE49-F238E27FC236}">
                      <a16:creationId xmlns:a16="http://schemas.microsoft.com/office/drawing/2014/main" id="{1217934D-88DF-6E4D-9C83-847C346E5825}"/>
                    </a:ext>
                  </a:extLst>
                </p:cNvPr>
                <p:cNvPicPr/>
                <p:nvPr/>
              </p:nvPicPr>
              <p:blipFill>
                <a:blip r:embed="rId8"/>
                <a:stretch>
                  <a:fillRect/>
                </a:stretch>
              </p:blipFill>
              <p:spPr>
                <a:xfrm>
                  <a:off x="7178182" y="341514"/>
                  <a:ext cx="18000" cy="18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6">
              <p14:nvContentPartPr>
                <p14:cNvPr id="17" name="Ink 16">
                  <a:extLst>
                    <a:ext uri="{FF2B5EF4-FFF2-40B4-BE49-F238E27FC236}">
                      <a16:creationId xmlns:a16="http://schemas.microsoft.com/office/drawing/2014/main" id="{917575F9-669C-3668-1373-FCBFD83F8EAC}"/>
                    </a:ext>
                  </a:extLst>
                </p14:cNvPr>
                <p14:cNvContentPartPr/>
                <p14:nvPr/>
              </p14:nvContentPartPr>
              <p14:xfrm>
                <a:off x="7187182" y="350514"/>
                <a:ext cx="360" cy="360"/>
              </p14:xfrm>
            </p:contentPart>
          </mc:Choice>
          <mc:Fallback xmlns="">
            <p:pic>
              <p:nvPicPr>
                <p:cNvPr id="17" name="Ink 16">
                  <a:extLst>
                    <a:ext uri="{FF2B5EF4-FFF2-40B4-BE49-F238E27FC236}">
                      <a16:creationId xmlns:a16="http://schemas.microsoft.com/office/drawing/2014/main" id="{917575F9-669C-3668-1373-FCBFD83F8EAC}"/>
                    </a:ext>
                  </a:extLst>
                </p:cNvPr>
                <p:cNvPicPr/>
                <p:nvPr/>
              </p:nvPicPr>
              <p:blipFill>
                <a:blip r:embed="rId8"/>
                <a:stretch>
                  <a:fillRect/>
                </a:stretch>
              </p:blipFill>
              <p:spPr>
                <a:xfrm>
                  <a:off x="7178182" y="341514"/>
                  <a:ext cx="18000" cy="1800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17">
            <p14:nvContentPartPr>
              <p14:cNvPr id="18" name="Ink 17">
                <a:extLst>
                  <a:ext uri="{FF2B5EF4-FFF2-40B4-BE49-F238E27FC236}">
                    <a16:creationId xmlns:a16="http://schemas.microsoft.com/office/drawing/2014/main" id="{18F3B6D6-72F1-CF90-7DA0-45E7F953799D}"/>
                  </a:ext>
                </a:extLst>
              </p14:cNvPr>
              <p14:cNvContentPartPr/>
              <p14:nvPr/>
            </p14:nvContentPartPr>
            <p14:xfrm>
              <a:off x="4103782" y="2678994"/>
              <a:ext cx="360" cy="360"/>
            </p14:xfrm>
          </p:contentPart>
        </mc:Choice>
        <mc:Fallback xmlns="">
          <p:pic>
            <p:nvPicPr>
              <p:cNvPr id="18" name="Ink 17">
                <a:extLst>
                  <a:ext uri="{FF2B5EF4-FFF2-40B4-BE49-F238E27FC236}">
                    <a16:creationId xmlns:a16="http://schemas.microsoft.com/office/drawing/2014/main" id="{18F3B6D6-72F1-CF90-7DA0-45E7F953799D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4095142" y="2670354"/>
                <a:ext cx="18000" cy="18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8">
            <p14:nvContentPartPr>
              <p14:cNvPr id="19" name="Ink 18">
                <a:extLst>
                  <a:ext uri="{FF2B5EF4-FFF2-40B4-BE49-F238E27FC236}">
                    <a16:creationId xmlns:a16="http://schemas.microsoft.com/office/drawing/2014/main" id="{884A8299-6FD0-DF9B-34C4-F2B5BEF8106B}"/>
                  </a:ext>
                </a:extLst>
              </p14:cNvPr>
              <p14:cNvContentPartPr/>
              <p14:nvPr/>
            </p14:nvContentPartPr>
            <p14:xfrm>
              <a:off x="2987422" y="3997314"/>
              <a:ext cx="360" cy="360"/>
            </p14:xfrm>
          </p:contentPart>
        </mc:Choice>
        <mc:Fallback xmlns="">
          <p:pic>
            <p:nvPicPr>
              <p:cNvPr id="19" name="Ink 18">
                <a:extLst>
                  <a:ext uri="{FF2B5EF4-FFF2-40B4-BE49-F238E27FC236}">
                    <a16:creationId xmlns:a16="http://schemas.microsoft.com/office/drawing/2014/main" id="{884A8299-6FD0-DF9B-34C4-F2B5BEF8106B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2978782" y="3988674"/>
                <a:ext cx="18000" cy="18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9">
            <p14:nvContentPartPr>
              <p14:cNvPr id="20" name="Ink 19">
                <a:extLst>
                  <a:ext uri="{FF2B5EF4-FFF2-40B4-BE49-F238E27FC236}">
                    <a16:creationId xmlns:a16="http://schemas.microsoft.com/office/drawing/2014/main" id="{E2936467-B53F-BFC4-368E-64002866A0F9}"/>
                  </a:ext>
                </a:extLst>
              </p14:cNvPr>
              <p14:cNvContentPartPr/>
              <p14:nvPr/>
            </p14:nvContentPartPr>
            <p14:xfrm>
              <a:off x="8548342" y="5443434"/>
              <a:ext cx="360" cy="360"/>
            </p14:xfrm>
          </p:contentPart>
        </mc:Choice>
        <mc:Fallback xmlns="">
          <p:pic>
            <p:nvPicPr>
              <p:cNvPr id="20" name="Ink 19">
                <a:extLst>
                  <a:ext uri="{FF2B5EF4-FFF2-40B4-BE49-F238E27FC236}">
                    <a16:creationId xmlns:a16="http://schemas.microsoft.com/office/drawing/2014/main" id="{E2936467-B53F-BFC4-368E-64002866A0F9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8539342" y="5434794"/>
                <a:ext cx="18000" cy="18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0">
            <p14:nvContentPartPr>
              <p14:cNvPr id="21" name="Ink 20">
                <a:extLst>
                  <a:ext uri="{FF2B5EF4-FFF2-40B4-BE49-F238E27FC236}">
                    <a16:creationId xmlns:a16="http://schemas.microsoft.com/office/drawing/2014/main" id="{861E1B68-5E47-A0DC-0A15-C4EC73294E45}"/>
                  </a:ext>
                </a:extLst>
              </p14:cNvPr>
              <p14:cNvContentPartPr/>
              <p14:nvPr/>
            </p14:nvContentPartPr>
            <p14:xfrm>
              <a:off x="8527102" y="6155874"/>
              <a:ext cx="360" cy="360"/>
            </p14:xfrm>
          </p:contentPart>
        </mc:Choice>
        <mc:Fallback xmlns="">
          <p:pic>
            <p:nvPicPr>
              <p:cNvPr id="21" name="Ink 20">
                <a:extLst>
                  <a:ext uri="{FF2B5EF4-FFF2-40B4-BE49-F238E27FC236}">
                    <a16:creationId xmlns:a16="http://schemas.microsoft.com/office/drawing/2014/main" id="{861E1B68-5E47-A0DC-0A15-C4EC73294E45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8518462" y="6147234"/>
                <a:ext cx="18000" cy="18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1">
            <p14:nvContentPartPr>
              <p14:cNvPr id="23" name="Ink 22">
                <a:extLst>
                  <a:ext uri="{FF2B5EF4-FFF2-40B4-BE49-F238E27FC236}">
                    <a16:creationId xmlns:a16="http://schemas.microsoft.com/office/drawing/2014/main" id="{5E6E0E6C-A385-4790-3FEF-1A5F67BC2E08}"/>
                  </a:ext>
                </a:extLst>
              </p14:cNvPr>
              <p14:cNvContentPartPr/>
              <p14:nvPr/>
            </p14:nvContentPartPr>
            <p14:xfrm>
              <a:off x="5656102" y="3891114"/>
              <a:ext cx="360" cy="360"/>
            </p14:xfrm>
          </p:contentPart>
        </mc:Choice>
        <mc:Fallback xmlns="">
          <p:pic>
            <p:nvPicPr>
              <p:cNvPr id="23" name="Ink 22">
                <a:extLst>
                  <a:ext uri="{FF2B5EF4-FFF2-40B4-BE49-F238E27FC236}">
                    <a16:creationId xmlns:a16="http://schemas.microsoft.com/office/drawing/2014/main" id="{5E6E0E6C-A385-4790-3FEF-1A5F67BC2E08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5647102" y="3882474"/>
                <a:ext cx="18000" cy="18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2">
            <p14:nvContentPartPr>
              <p14:cNvPr id="24" name="Ink 23">
                <a:extLst>
                  <a:ext uri="{FF2B5EF4-FFF2-40B4-BE49-F238E27FC236}">
                    <a16:creationId xmlns:a16="http://schemas.microsoft.com/office/drawing/2014/main" id="{F4DC9EDE-5117-7389-EDA1-7FCA4EB24363}"/>
                  </a:ext>
                </a:extLst>
              </p14:cNvPr>
              <p14:cNvContentPartPr/>
              <p14:nvPr/>
            </p14:nvContentPartPr>
            <p14:xfrm>
              <a:off x="8452582" y="1668834"/>
              <a:ext cx="360" cy="360"/>
            </p14:xfrm>
          </p:contentPart>
        </mc:Choice>
        <mc:Fallback xmlns="">
          <p:pic>
            <p:nvPicPr>
              <p:cNvPr id="24" name="Ink 23">
                <a:extLst>
                  <a:ext uri="{FF2B5EF4-FFF2-40B4-BE49-F238E27FC236}">
                    <a16:creationId xmlns:a16="http://schemas.microsoft.com/office/drawing/2014/main" id="{F4DC9EDE-5117-7389-EDA1-7FCA4EB24363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8443582" y="1659834"/>
                <a:ext cx="18000" cy="18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3">
            <p14:nvContentPartPr>
              <p14:cNvPr id="25" name="Ink 24">
                <a:extLst>
                  <a:ext uri="{FF2B5EF4-FFF2-40B4-BE49-F238E27FC236}">
                    <a16:creationId xmlns:a16="http://schemas.microsoft.com/office/drawing/2014/main" id="{F427513A-D3D1-7A57-2071-3030ED155D6E}"/>
                  </a:ext>
                </a:extLst>
              </p14:cNvPr>
              <p14:cNvContentPartPr/>
              <p14:nvPr/>
            </p14:nvContentPartPr>
            <p14:xfrm>
              <a:off x="8261422" y="595314"/>
              <a:ext cx="360" cy="360"/>
            </p14:xfrm>
          </p:contentPart>
        </mc:Choice>
        <mc:Fallback xmlns="">
          <p:pic>
            <p:nvPicPr>
              <p:cNvPr id="25" name="Ink 24">
                <a:extLst>
                  <a:ext uri="{FF2B5EF4-FFF2-40B4-BE49-F238E27FC236}">
                    <a16:creationId xmlns:a16="http://schemas.microsoft.com/office/drawing/2014/main" id="{F427513A-D3D1-7A57-2071-3030ED155D6E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8252422" y="586314"/>
                <a:ext cx="18000" cy="18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4">
            <p14:nvContentPartPr>
              <p14:cNvPr id="27" name="Ink 26">
                <a:extLst>
                  <a:ext uri="{FF2B5EF4-FFF2-40B4-BE49-F238E27FC236}">
                    <a16:creationId xmlns:a16="http://schemas.microsoft.com/office/drawing/2014/main" id="{1020DD8E-9E9A-E920-0215-2F4D9E591CC2}"/>
                  </a:ext>
                </a:extLst>
              </p14:cNvPr>
              <p14:cNvContentPartPr/>
              <p14:nvPr/>
            </p14:nvContentPartPr>
            <p14:xfrm>
              <a:off x="-1085258" y="350514"/>
              <a:ext cx="360" cy="360"/>
            </p14:xfrm>
          </p:contentPart>
        </mc:Choice>
        <mc:Fallback xmlns="">
          <p:pic>
            <p:nvPicPr>
              <p:cNvPr id="27" name="Ink 26">
                <a:extLst>
                  <a:ext uri="{FF2B5EF4-FFF2-40B4-BE49-F238E27FC236}">
                    <a16:creationId xmlns:a16="http://schemas.microsoft.com/office/drawing/2014/main" id="{1020DD8E-9E9A-E920-0215-2F4D9E591CC2}"/>
                  </a:ext>
                </a:extLst>
              </p:cNvPr>
              <p:cNvPicPr/>
              <p:nvPr/>
            </p:nvPicPr>
            <p:blipFill>
              <a:blip r:embed="rId27"/>
              <a:stretch>
                <a:fillRect/>
              </a:stretch>
            </p:blipFill>
            <p:spPr>
              <a:xfrm>
                <a:off x="-1093898" y="341514"/>
                <a:ext cx="18000" cy="18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8">
            <p14:nvContentPartPr>
              <p14:cNvPr id="28" name="Ink 27">
                <a:extLst>
                  <a:ext uri="{FF2B5EF4-FFF2-40B4-BE49-F238E27FC236}">
                    <a16:creationId xmlns:a16="http://schemas.microsoft.com/office/drawing/2014/main" id="{AAD5989B-F532-44D3-7427-8A43A14D718B}"/>
                  </a:ext>
                </a:extLst>
              </p14:cNvPr>
              <p14:cNvContentPartPr/>
              <p14:nvPr/>
            </p14:nvContentPartPr>
            <p14:xfrm>
              <a:off x="5804782" y="2848914"/>
              <a:ext cx="360" cy="360"/>
            </p14:xfrm>
          </p:contentPart>
        </mc:Choice>
        <mc:Fallback xmlns="">
          <p:pic>
            <p:nvPicPr>
              <p:cNvPr id="28" name="Ink 27">
                <a:extLst>
                  <a:ext uri="{FF2B5EF4-FFF2-40B4-BE49-F238E27FC236}">
                    <a16:creationId xmlns:a16="http://schemas.microsoft.com/office/drawing/2014/main" id="{AAD5989B-F532-44D3-7427-8A43A14D718B}"/>
                  </a:ext>
                </a:extLst>
              </p:cNvPr>
              <p:cNvPicPr/>
              <p:nvPr/>
            </p:nvPicPr>
            <p:blipFill>
              <a:blip r:embed="rId27"/>
              <a:stretch>
                <a:fillRect/>
              </a:stretch>
            </p:blipFill>
            <p:spPr>
              <a:xfrm>
                <a:off x="5796142" y="2840274"/>
                <a:ext cx="18000" cy="18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9">
            <p14:nvContentPartPr>
              <p14:cNvPr id="29" name="Ink 28">
                <a:extLst>
                  <a:ext uri="{FF2B5EF4-FFF2-40B4-BE49-F238E27FC236}">
                    <a16:creationId xmlns:a16="http://schemas.microsoft.com/office/drawing/2014/main" id="{9287DD3F-4602-B9A7-D2C9-BD34473B9942}"/>
                  </a:ext>
                </a:extLst>
              </p14:cNvPr>
              <p14:cNvContentPartPr/>
              <p14:nvPr/>
            </p14:nvContentPartPr>
            <p14:xfrm>
              <a:off x="8282302" y="1466874"/>
              <a:ext cx="360" cy="360"/>
            </p14:xfrm>
          </p:contentPart>
        </mc:Choice>
        <mc:Fallback xmlns="">
          <p:pic>
            <p:nvPicPr>
              <p:cNvPr id="29" name="Ink 28">
                <a:extLst>
                  <a:ext uri="{FF2B5EF4-FFF2-40B4-BE49-F238E27FC236}">
                    <a16:creationId xmlns:a16="http://schemas.microsoft.com/office/drawing/2014/main" id="{9287DD3F-4602-B9A7-D2C9-BD34473B9942}"/>
                  </a:ext>
                </a:extLst>
              </p:cNvPr>
              <p:cNvPicPr/>
              <p:nvPr/>
            </p:nvPicPr>
            <p:blipFill>
              <a:blip r:embed="rId27"/>
              <a:stretch>
                <a:fillRect/>
              </a:stretch>
            </p:blipFill>
            <p:spPr>
              <a:xfrm>
                <a:off x="8273662" y="1457874"/>
                <a:ext cx="18000" cy="18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0">
            <p14:nvContentPartPr>
              <p14:cNvPr id="30" name="Ink 29">
                <a:extLst>
                  <a:ext uri="{FF2B5EF4-FFF2-40B4-BE49-F238E27FC236}">
                    <a16:creationId xmlns:a16="http://schemas.microsoft.com/office/drawing/2014/main" id="{EF9902E7-FCFB-02BD-C150-0A5CDE3D41EE}"/>
                  </a:ext>
                </a:extLst>
              </p14:cNvPr>
              <p14:cNvContentPartPr/>
              <p14:nvPr/>
            </p14:nvContentPartPr>
            <p14:xfrm>
              <a:off x="3359302" y="956394"/>
              <a:ext cx="360" cy="360"/>
            </p14:xfrm>
          </p:contentPart>
        </mc:Choice>
        <mc:Fallback xmlns="">
          <p:pic>
            <p:nvPicPr>
              <p:cNvPr id="30" name="Ink 29">
                <a:extLst>
                  <a:ext uri="{FF2B5EF4-FFF2-40B4-BE49-F238E27FC236}">
                    <a16:creationId xmlns:a16="http://schemas.microsoft.com/office/drawing/2014/main" id="{EF9902E7-FCFB-02BD-C150-0A5CDE3D41EE}"/>
                  </a:ext>
                </a:extLst>
              </p:cNvPr>
              <p:cNvPicPr/>
              <p:nvPr/>
            </p:nvPicPr>
            <p:blipFill>
              <a:blip r:embed="rId27"/>
              <a:stretch>
                <a:fillRect/>
              </a:stretch>
            </p:blipFill>
            <p:spPr>
              <a:xfrm>
                <a:off x="3350662" y="947394"/>
                <a:ext cx="18000" cy="180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6260965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" name="Picture 2" descr="D:\GIÁO ÁN 1 2020-2021\HÌNH SOẠN GIÁO ÁN\Chủ đề\Untitled.png"/>
          <p:cNvPicPr/>
          <p:nvPr/>
        </p:nvPicPr>
        <p:blipFill>
          <a:blip r:embed="rId2">
            <a:lum contrast="30000"/>
          </a:blip>
          <a:stretch/>
        </p:blipFill>
        <p:spPr>
          <a:xfrm>
            <a:off x="0" y="0"/>
            <a:ext cx="5410620" cy="6858000"/>
          </a:xfrm>
          <a:prstGeom prst="rect">
            <a:avLst/>
          </a:prstGeom>
          <a:ln w="0">
            <a:noFill/>
          </a:ln>
        </p:spPr>
      </p:pic>
      <p:pic>
        <p:nvPicPr>
          <p:cNvPr id="49" name="Picture 8" descr="000o"/>
          <p:cNvPicPr/>
          <p:nvPr/>
        </p:nvPicPr>
        <p:blipFill>
          <a:blip r:embed="rId3"/>
          <a:stretch/>
        </p:blipFill>
        <p:spPr>
          <a:xfrm>
            <a:off x="-39600" y="-4680"/>
            <a:ext cx="11012400" cy="101520"/>
          </a:xfrm>
          <a:prstGeom prst="rect">
            <a:avLst/>
          </a:prstGeom>
          <a:ln w="0">
            <a:noFill/>
          </a:ln>
        </p:spPr>
      </p:pic>
      <p:pic>
        <p:nvPicPr>
          <p:cNvPr id="50" name="Picture 9" descr="000o"/>
          <p:cNvPicPr/>
          <p:nvPr/>
        </p:nvPicPr>
        <p:blipFill>
          <a:blip r:embed="rId3"/>
          <a:stretch/>
        </p:blipFill>
        <p:spPr>
          <a:xfrm>
            <a:off x="-39600" y="6753240"/>
            <a:ext cx="10994760" cy="101520"/>
          </a:xfrm>
          <a:prstGeom prst="rect">
            <a:avLst/>
          </a:prstGeom>
          <a:ln w="0">
            <a:noFill/>
          </a:ln>
        </p:spPr>
      </p:pic>
      <p:pic>
        <p:nvPicPr>
          <p:cNvPr id="51" name="Picture 10" descr="000o"/>
          <p:cNvPicPr/>
          <p:nvPr/>
        </p:nvPicPr>
        <p:blipFill>
          <a:blip r:embed="rId3"/>
          <a:stretch/>
        </p:blipFill>
        <p:spPr>
          <a:xfrm rot="16200000">
            <a:off x="-3331080" y="3378600"/>
            <a:ext cx="6707160" cy="123840"/>
          </a:xfrm>
          <a:prstGeom prst="rect">
            <a:avLst/>
          </a:prstGeom>
          <a:ln w="0">
            <a:noFill/>
          </a:ln>
        </p:spPr>
      </p:pic>
      <p:pic>
        <p:nvPicPr>
          <p:cNvPr id="52" name="Picture 11" descr="000o"/>
          <p:cNvPicPr/>
          <p:nvPr/>
        </p:nvPicPr>
        <p:blipFill>
          <a:blip r:embed="rId3"/>
          <a:stretch/>
        </p:blipFill>
        <p:spPr>
          <a:xfrm rot="16200000">
            <a:off x="7557120" y="3378600"/>
            <a:ext cx="6707160" cy="123840"/>
          </a:xfrm>
          <a:prstGeom prst="rect">
            <a:avLst/>
          </a:prstGeom>
          <a:ln w="0">
            <a:noFill/>
          </a:ln>
        </p:spPr>
      </p:pic>
      <p:sp>
        <p:nvSpPr>
          <p:cNvPr id="5" name="Rectangle 5">
            <a:extLst>
              <a:ext uri="{FF2B5EF4-FFF2-40B4-BE49-F238E27FC236}">
                <a16:creationId xmlns:a16="http://schemas.microsoft.com/office/drawing/2014/main" id="{642FE37B-1C8B-C852-67D4-323D9F8899EB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55786" y="6016382"/>
            <a:ext cx="4871847" cy="6501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/>
          <a:p>
            <a:pPr algn="ctr" eaLnBrk="1" hangingPunct="1"/>
            <a:r>
              <a:rPr lang="en-US" sz="36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Huỳnh</a:t>
            </a:r>
            <a:r>
              <a:rPr lang="en-US" sz="3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Long </a:t>
            </a:r>
            <a:r>
              <a:rPr lang="en-US" sz="36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Nguyện</a:t>
            </a:r>
            <a:endParaRPr lang="en-US" sz="36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43750CF9-6506-F4C0-8173-3644C1DA9E14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62493" y="1504703"/>
            <a:ext cx="4279477" cy="6501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/>
          <a:p>
            <a:pPr algn="ctr" eaLnBrk="1" hangingPunct="1"/>
            <a:r>
              <a:rPr lang="en-US" sz="3600" b="1" dirty="0">
                <a:solidFill>
                  <a:srgbClr val="1713C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TIẾT 4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49BB98FF-9384-28A8-EFDA-908E3E4817F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  <a14:imgEffect>
                      <a14:saturation sat="400000"/>
                    </a14:imgEffect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4981" y="2176544"/>
            <a:ext cx="3886200" cy="3538455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857A2C7-7245-EEA7-F425-68F99CB9BC8D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458"/>
          <a:stretch/>
        </p:blipFill>
        <p:spPr>
          <a:xfrm>
            <a:off x="5367668" y="107879"/>
            <a:ext cx="5464755" cy="1681516"/>
          </a:xfrm>
          <a:prstGeom prst="rect">
            <a:avLst/>
          </a:prstGeom>
        </p:spPr>
      </p:pic>
      <p:grpSp>
        <p:nvGrpSpPr>
          <p:cNvPr id="15" name="Group 14">
            <a:extLst>
              <a:ext uri="{FF2B5EF4-FFF2-40B4-BE49-F238E27FC236}">
                <a16:creationId xmlns:a16="http://schemas.microsoft.com/office/drawing/2014/main" id="{9BF55D0F-E174-D534-6389-67407209FF9C}"/>
              </a:ext>
            </a:extLst>
          </p:cNvPr>
          <p:cNvGrpSpPr/>
          <p:nvPr/>
        </p:nvGrpSpPr>
        <p:grpSpPr>
          <a:xfrm>
            <a:off x="6911062" y="456714"/>
            <a:ext cx="5911920" cy="1435680"/>
            <a:chOff x="6911062" y="456714"/>
            <a:chExt cx="5911920" cy="143568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7">
              <p14:nvContentPartPr>
                <p14:cNvPr id="8" name="Ink 7">
                  <a:extLst>
                    <a:ext uri="{FF2B5EF4-FFF2-40B4-BE49-F238E27FC236}">
                      <a16:creationId xmlns:a16="http://schemas.microsoft.com/office/drawing/2014/main" id="{B4040D00-FCB1-2424-622C-7501388DBDB4}"/>
                    </a:ext>
                  </a:extLst>
                </p14:cNvPr>
                <p14:cNvContentPartPr/>
                <p14:nvPr/>
              </p14:nvContentPartPr>
              <p14:xfrm>
                <a:off x="6911062" y="456714"/>
                <a:ext cx="360" cy="360"/>
              </p14:xfrm>
            </p:contentPart>
          </mc:Choice>
          <mc:Fallback xmlns="">
            <p:pic>
              <p:nvPicPr>
                <p:cNvPr id="8" name="Ink 7">
                  <a:extLst>
                    <a:ext uri="{FF2B5EF4-FFF2-40B4-BE49-F238E27FC236}">
                      <a16:creationId xmlns:a16="http://schemas.microsoft.com/office/drawing/2014/main" id="{B4040D00-FCB1-2424-622C-7501388DBDB4}"/>
                    </a:ext>
                  </a:extLst>
                </p:cNvPr>
                <p:cNvPicPr/>
                <p:nvPr/>
              </p:nvPicPr>
              <p:blipFill>
                <a:blip r:embed="rId8"/>
                <a:stretch>
                  <a:fillRect/>
                </a:stretch>
              </p:blipFill>
              <p:spPr>
                <a:xfrm>
                  <a:off x="6902422" y="447714"/>
                  <a:ext cx="18000" cy="18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">
              <p14:nvContentPartPr>
                <p14:cNvPr id="9" name="Ink 8">
                  <a:extLst>
                    <a:ext uri="{FF2B5EF4-FFF2-40B4-BE49-F238E27FC236}">
                      <a16:creationId xmlns:a16="http://schemas.microsoft.com/office/drawing/2014/main" id="{A928A7B0-733B-A26D-0C07-2DEB9A2F076D}"/>
                    </a:ext>
                  </a:extLst>
                </p14:cNvPr>
                <p14:cNvContentPartPr/>
                <p14:nvPr/>
              </p14:nvContentPartPr>
              <p14:xfrm>
                <a:off x="6911062" y="456714"/>
                <a:ext cx="5911920" cy="1435680"/>
              </p14:xfrm>
            </p:contentPart>
          </mc:Choice>
          <mc:Fallback xmlns="">
            <p:pic>
              <p:nvPicPr>
                <p:cNvPr id="9" name="Ink 8">
                  <a:extLst>
                    <a:ext uri="{FF2B5EF4-FFF2-40B4-BE49-F238E27FC236}">
                      <a16:creationId xmlns:a16="http://schemas.microsoft.com/office/drawing/2014/main" id="{A928A7B0-733B-A26D-0C07-2DEB9A2F076D}"/>
                    </a:ext>
                  </a:extLst>
                </p:cNvPr>
                <p:cNvPicPr/>
                <p:nvPr/>
              </p:nvPicPr>
              <p:blipFill>
                <a:blip r:embed="rId10"/>
                <a:stretch>
                  <a:fillRect/>
                </a:stretch>
              </p:blipFill>
              <p:spPr>
                <a:xfrm>
                  <a:off x="6902422" y="447714"/>
                  <a:ext cx="5929560" cy="1453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1">
              <p14:nvContentPartPr>
                <p14:cNvPr id="10" name="Ink 9">
                  <a:extLst>
                    <a:ext uri="{FF2B5EF4-FFF2-40B4-BE49-F238E27FC236}">
                      <a16:creationId xmlns:a16="http://schemas.microsoft.com/office/drawing/2014/main" id="{BA8F9DF3-CFBE-1D62-BBEF-36D1B1188428}"/>
                    </a:ext>
                  </a:extLst>
                </p14:cNvPr>
                <p14:cNvContentPartPr/>
                <p14:nvPr/>
              </p14:nvContentPartPr>
              <p14:xfrm>
                <a:off x="7623502" y="956394"/>
                <a:ext cx="360" cy="360"/>
              </p14:xfrm>
            </p:contentPart>
          </mc:Choice>
          <mc:Fallback xmlns="">
            <p:pic>
              <p:nvPicPr>
                <p:cNvPr id="10" name="Ink 9">
                  <a:extLst>
                    <a:ext uri="{FF2B5EF4-FFF2-40B4-BE49-F238E27FC236}">
                      <a16:creationId xmlns:a16="http://schemas.microsoft.com/office/drawing/2014/main" id="{BA8F9DF3-CFBE-1D62-BBEF-36D1B1188428}"/>
                    </a:ext>
                  </a:extLst>
                </p:cNvPr>
                <p:cNvPicPr/>
                <p:nvPr/>
              </p:nvPicPr>
              <p:blipFill>
                <a:blip r:embed="rId8"/>
                <a:stretch>
                  <a:fillRect/>
                </a:stretch>
              </p:blipFill>
              <p:spPr>
                <a:xfrm>
                  <a:off x="7614862" y="947394"/>
                  <a:ext cx="18000" cy="18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2">
              <p14:nvContentPartPr>
                <p14:cNvPr id="11" name="Ink 10">
                  <a:extLst>
                    <a:ext uri="{FF2B5EF4-FFF2-40B4-BE49-F238E27FC236}">
                      <a16:creationId xmlns:a16="http://schemas.microsoft.com/office/drawing/2014/main" id="{E9E6773C-2699-ADBA-ACF6-53CF1DCABE5A}"/>
                    </a:ext>
                  </a:extLst>
                </p14:cNvPr>
                <p14:cNvContentPartPr/>
                <p14:nvPr/>
              </p14:nvContentPartPr>
              <p14:xfrm>
                <a:off x="7623502" y="956394"/>
                <a:ext cx="360" cy="360"/>
              </p14:xfrm>
            </p:contentPart>
          </mc:Choice>
          <mc:Fallback xmlns="">
            <p:pic>
              <p:nvPicPr>
                <p:cNvPr id="11" name="Ink 10">
                  <a:extLst>
                    <a:ext uri="{FF2B5EF4-FFF2-40B4-BE49-F238E27FC236}">
                      <a16:creationId xmlns:a16="http://schemas.microsoft.com/office/drawing/2014/main" id="{E9E6773C-2699-ADBA-ACF6-53CF1DCABE5A}"/>
                    </a:ext>
                  </a:extLst>
                </p:cNvPr>
                <p:cNvPicPr/>
                <p:nvPr/>
              </p:nvPicPr>
              <p:blipFill>
                <a:blip r:embed="rId8"/>
                <a:stretch>
                  <a:fillRect/>
                </a:stretch>
              </p:blipFill>
              <p:spPr>
                <a:xfrm>
                  <a:off x="7614862" y="947394"/>
                  <a:ext cx="18000" cy="1800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F0BE58AB-1AED-4FE4-4836-718986ADC699}"/>
              </a:ext>
            </a:extLst>
          </p:cNvPr>
          <p:cNvGrpSpPr/>
          <p:nvPr/>
        </p:nvGrpSpPr>
        <p:grpSpPr>
          <a:xfrm>
            <a:off x="7378702" y="424674"/>
            <a:ext cx="360" cy="360"/>
            <a:chOff x="7378702" y="424674"/>
            <a:chExt cx="360" cy="36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13">
              <p14:nvContentPartPr>
                <p14:cNvPr id="12" name="Ink 11">
                  <a:extLst>
                    <a:ext uri="{FF2B5EF4-FFF2-40B4-BE49-F238E27FC236}">
                      <a16:creationId xmlns:a16="http://schemas.microsoft.com/office/drawing/2014/main" id="{FBAA0A9F-5A64-B7D7-5B24-93D80F75A138}"/>
                    </a:ext>
                  </a:extLst>
                </p14:cNvPr>
                <p14:cNvContentPartPr/>
                <p14:nvPr/>
              </p14:nvContentPartPr>
              <p14:xfrm>
                <a:off x="7378702" y="424674"/>
                <a:ext cx="360" cy="360"/>
              </p14:xfrm>
            </p:contentPart>
          </mc:Choice>
          <mc:Fallback xmlns="">
            <p:pic>
              <p:nvPicPr>
                <p:cNvPr id="12" name="Ink 11">
                  <a:extLst>
                    <a:ext uri="{FF2B5EF4-FFF2-40B4-BE49-F238E27FC236}">
                      <a16:creationId xmlns:a16="http://schemas.microsoft.com/office/drawing/2014/main" id="{FBAA0A9F-5A64-B7D7-5B24-93D80F75A138}"/>
                    </a:ext>
                  </a:extLst>
                </p:cNvPr>
                <p:cNvPicPr/>
                <p:nvPr/>
              </p:nvPicPr>
              <p:blipFill>
                <a:blip r:embed="rId8"/>
                <a:stretch>
                  <a:fillRect/>
                </a:stretch>
              </p:blipFill>
              <p:spPr>
                <a:xfrm>
                  <a:off x="7370062" y="415674"/>
                  <a:ext cx="18000" cy="18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4">
              <p14:nvContentPartPr>
                <p14:cNvPr id="13" name="Ink 12">
                  <a:extLst>
                    <a:ext uri="{FF2B5EF4-FFF2-40B4-BE49-F238E27FC236}">
                      <a16:creationId xmlns:a16="http://schemas.microsoft.com/office/drawing/2014/main" id="{FC7576E6-5CBB-0C94-6BFF-488CA4070236}"/>
                    </a:ext>
                  </a:extLst>
                </p14:cNvPr>
                <p14:cNvContentPartPr/>
                <p14:nvPr/>
              </p14:nvContentPartPr>
              <p14:xfrm>
                <a:off x="7378702" y="424674"/>
                <a:ext cx="360" cy="360"/>
              </p14:xfrm>
            </p:contentPart>
          </mc:Choice>
          <mc:Fallback xmlns="">
            <p:pic>
              <p:nvPicPr>
                <p:cNvPr id="13" name="Ink 12">
                  <a:extLst>
                    <a:ext uri="{FF2B5EF4-FFF2-40B4-BE49-F238E27FC236}">
                      <a16:creationId xmlns:a16="http://schemas.microsoft.com/office/drawing/2014/main" id="{FC7576E6-5CBB-0C94-6BFF-488CA4070236}"/>
                    </a:ext>
                  </a:extLst>
                </p:cNvPr>
                <p:cNvPicPr/>
                <p:nvPr/>
              </p:nvPicPr>
              <p:blipFill>
                <a:blip r:embed="rId8"/>
                <a:stretch>
                  <a:fillRect/>
                </a:stretch>
              </p:blipFill>
              <p:spPr>
                <a:xfrm>
                  <a:off x="7370062" y="415674"/>
                  <a:ext cx="18000" cy="1800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9E613604-DC92-924F-6BE5-7D777A767B4A}"/>
              </a:ext>
            </a:extLst>
          </p:cNvPr>
          <p:cNvGrpSpPr/>
          <p:nvPr/>
        </p:nvGrpSpPr>
        <p:grpSpPr>
          <a:xfrm>
            <a:off x="7187182" y="350514"/>
            <a:ext cx="360" cy="360"/>
            <a:chOff x="7187182" y="350514"/>
            <a:chExt cx="360" cy="36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15">
              <p14:nvContentPartPr>
                <p14:cNvPr id="16" name="Ink 15">
                  <a:extLst>
                    <a:ext uri="{FF2B5EF4-FFF2-40B4-BE49-F238E27FC236}">
                      <a16:creationId xmlns:a16="http://schemas.microsoft.com/office/drawing/2014/main" id="{1217934D-88DF-6E4D-9C83-847C346E5825}"/>
                    </a:ext>
                  </a:extLst>
                </p14:cNvPr>
                <p14:cNvContentPartPr/>
                <p14:nvPr/>
              </p14:nvContentPartPr>
              <p14:xfrm>
                <a:off x="7187182" y="350514"/>
                <a:ext cx="360" cy="360"/>
              </p14:xfrm>
            </p:contentPart>
          </mc:Choice>
          <mc:Fallback xmlns="">
            <p:pic>
              <p:nvPicPr>
                <p:cNvPr id="16" name="Ink 15">
                  <a:extLst>
                    <a:ext uri="{FF2B5EF4-FFF2-40B4-BE49-F238E27FC236}">
                      <a16:creationId xmlns:a16="http://schemas.microsoft.com/office/drawing/2014/main" id="{1217934D-88DF-6E4D-9C83-847C346E5825}"/>
                    </a:ext>
                  </a:extLst>
                </p:cNvPr>
                <p:cNvPicPr/>
                <p:nvPr/>
              </p:nvPicPr>
              <p:blipFill>
                <a:blip r:embed="rId8"/>
                <a:stretch>
                  <a:fillRect/>
                </a:stretch>
              </p:blipFill>
              <p:spPr>
                <a:xfrm>
                  <a:off x="7178182" y="341514"/>
                  <a:ext cx="18000" cy="18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6">
              <p14:nvContentPartPr>
                <p14:cNvPr id="17" name="Ink 16">
                  <a:extLst>
                    <a:ext uri="{FF2B5EF4-FFF2-40B4-BE49-F238E27FC236}">
                      <a16:creationId xmlns:a16="http://schemas.microsoft.com/office/drawing/2014/main" id="{917575F9-669C-3668-1373-FCBFD83F8EAC}"/>
                    </a:ext>
                  </a:extLst>
                </p14:cNvPr>
                <p14:cNvContentPartPr/>
                <p14:nvPr/>
              </p14:nvContentPartPr>
              <p14:xfrm>
                <a:off x="7187182" y="350514"/>
                <a:ext cx="360" cy="360"/>
              </p14:xfrm>
            </p:contentPart>
          </mc:Choice>
          <mc:Fallback xmlns="">
            <p:pic>
              <p:nvPicPr>
                <p:cNvPr id="17" name="Ink 16">
                  <a:extLst>
                    <a:ext uri="{FF2B5EF4-FFF2-40B4-BE49-F238E27FC236}">
                      <a16:creationId xmlns:a16="http://schemas.microsoft.com/office/drawing/2014/main" id="{917575F9-669C-3668-1373-FCBFD83F8EAC}"/>
                    </a:ext>
                  </a:extLst>
                </p:cNvPr>
                <p:cNvPicPr/>
                <p:nvPr/>
              </p:nvPicPr>
              <p:blipFill>
                <a:blip r:embed="rId8"/>
                <a:stretch>
                  <a:fillRect/>
                </a:stretch>
              </p:blipFill>
              <p:spPr>
                <a:xfrm>
                  <a:off x="7178182" y="341514"/>
                  <a:ext cx="18000" cy="1800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17">
            <p14:nvContentPartPr>
              <p14:cNvPr id="18" name="Ink 17">
                <a:extLst>
                  <a:ext uri="{FF2B5EF4-FFF2-40B4-BE49-F238E27FC236}">
                    <a16:creationId xmlns:a16="http://schemas.microsoft.com/office/drawing/2014/main" id="{18F3B6D6-72F1-CF90-7DA0-45E7F953799D}"/>
                  </a:ext>
                </a:extLst>
              </p14:cNvPr>
              <p14:cNvContentPartPr/>
              <p14:nvPr/>
            </p14:nvContentPartPr>
            <p14:xfrm>
              <a:off x="4103782" y="2678994"/>
              <a:ext cx="360" cy="360"/>
            </p14:xfrm>
          </p:contentPart>
        </mc:Choice>
        <mc:Fallback xmlns="">
          <p:pic>
            <p:nvPicPr>
              <p:cNvPr id="18" name="Ink 17">
                <a:extLst>
                  <a:ext uri="{FF2B5EF4-FFF2-40B4-BE49-F238E27FC236}">
                    <a16:creationId xmlns:a16="http://schemas.microsoft.com/office/drawing/2014/main" id="{18F3B6D6-72F1-CF90-7DA0-45E7F953799D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4095142" y="2670354"/>
                <a:ext cx="18000" cy="18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8">
            <p14:nvContentPartPr>
              <p14:cNvPr id="19" name="Ink 18">
                <a:extLst>
                  <a:ext uri="{FF2B5EF4-FFF2-40B4-BE49-F238E27FC236}">
                    <a16:creationId xmlns:a16="http://schemas.microsoft.com/office/drawing/2014/main" id="{884A8299-6FD0-DF9B-34C4-F2B5BEF8106B}"/>
                  </a:ext>
                </a:extLst>
              </p14:cNvPr>
              <p14:cNvContentPartPr/>
              <p14:nvPr/>
            </p14:nvContentPartPr>
            <p14:xfrm>
              <a:off x="2987422" y="3997314"/>
              <a:ext cx="360" cy="360"/>
            </p14:xfrm>
          </p:contentPart>
        </mc:Choice>
        <mc:Fallback xmlns="">
          <p:pic>
            <p:nvPicPr>
              <p:cNvPr id="19" name="Ink 18">
                <a:extLst>
                  <a:ext uri="{FF2B5EF4-FFF2-40B4-BE49-F238E27FC236}">
                    <a16:creationId xmlns:a16="http://schemas.microsoft.com/office/drawing/2014/main" id="{884A8299-6FD0-DF9B-34C4-F2B5BEF8106B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2978782" y="3988674"/>
                <a:ext cx="18000" cy="18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9">
            <p14:nvContentPartPr>
              <p14:cNvPr id="20" name="Ink 19">
                <a:extLst>
                  <a:ext uri="{FF2B5EF4-FFF2-40B4-BE49-F238E27FC236}">
                    <a16:creationId xmlns:a16="http://schemas.microsoft.com/office/drawing/2014/main" id="{E2936467-B53F-BFC4-368E-64002866A0F9}"/>
                  </a:ext>
                </a:extLst>
              </p14:cNvPr>
              <p14:cNvContentPartPr/>
              <p14:nvPr/>
            </p14:nvContentPartPr>
            <p14:xfrm>
              <a:off x="8548342" y="5443434"/>
              <a:ext cx="360" cy="360"/>
            </p14:xfrm>
          </p:contentPart>
        </mc:Choice>
        <mc:Fallback xmlns="">
          <p:pic>
            <p:nvPicPr>
              <p:cNvPr id="20" name="Ink 19">
                <a:extLst>
                  <a:ext uri="{FF2B5EF4-FFF2-40B4-BE49-F238E27FC236}">
                    <a16:creationId xmlns:a16="http://schemas.microsoft.com/office/drawing/2014/main" id="{E2936467-B53F-BFC4-368E-64002866A0F9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8539342" y="5434794"/>
                <a:ext cx="18000" cy="18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0">
            <p14:nvContentPartPr>
              <p14:cNvPr id="21" name="Ink 20">
                <a:extLst>
                  <a:ext uri="{FF2B5EF4-FFF2-40B4-BE49-F238E27FC236}">
                    <a16:creationId xmlns:a16="http://schemas.microsoft.com/office/drawing/2014/main" id="{861E1B68-5E47-A0DC-0A15-C4EC73294E45}"/>
                  </a:ext>
                </a:extLst>
              </p14:cNvPr>
              <p14:cNvContentPartPr/>
              <p14:nvPr/>
            </p14:nvContentPartPr>
            <p14:xfrm>
              <a:off x="8527102" y="6155874"/>
              <a:ext cx="360" cy="360"/>
            </p14:xfrm>
          </p:contentPart>
        </mc:Choice>
        <mc:Fallback xmlns="">
          <p:pic>
            <p:nvPicPr>
              <p:cNvPr id="21" name="Ink 20">
                <a:extLst>
                  <a:ext uri="{FF2B5EF4-FFF2-40B4-BE49-F238E27FC236}">
                    <a16:creationId xmlns:a16="http://schemas.microsoft.com/office/drawing/2014/main" id="{861E1B68-5E47-A0DC-0A15-C4EC73294E45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8518462" y="6147234"/>
                <a:ext cx="18000" cy="18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1">
            <p14:nvContentPartPr>
              <p14:cNvPr id="23" name="Ink 22">
                <a:extLst>
                  <a:ext uri="{FF2B5EF4-FFF2-40B4-BE49-F238E27FC236}">
                    <a16:creationId xmlns:a16="http://schemas.microsoft.com/office/drawing/2014/main" id="{5E6E0E6C-A385-4790-3FEF-1A5F67BC2E08}"/>
                  </a:ext>
                </a:extLst>
              </p14:cNvPr>
              <p14:cNvContentPartPr/>
              <p14:nvPr/>
            </p14:nvContentPartPr>
            <p14:xfrm>
              <a:off x="5656102" y="3891114"/>
              <a:ext cx="360" cy="360"/>
            </p14:xfrm>
          </p:contentPart>
        </mc:Choice>
        <mc:Fallback xmlns="">
          <p:pic>
            <p:nvPicPr>
              <p:cNvPr id="23" name="Ink 22">
                <a:extLst>
                  <a:ext uri="{FF2B5EF4-FFF2-40B4-BE49-F238E27FC236}">
                    <a16:creationId xmlns:a16="http://schemas.microsoft.com/office/drawing/2014/main" id="{5E6E0E6C-A385-4790-3FEF-1A5F67BC2E08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5647102" y="3882474"/>
                <a:ext cx="18000" cy="18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2">
            <p14:nvContentPartPr>
              <p14:cNvPr id="24" name="Ink 23">
                <a:extLst>
                  <a:ext uri="{FF2B5EF4-FFF2-40B4-BE49-F238E27FC236}">
                    <a16:creationId xmlns:a16="http://schemas.microsoft.com/office/drawing/2014/main" id="{F4DC9EDE-5117-7389-EDA1-7FCA4EB24363}"/>
                  </a:ext>
                </a:extLst>
              </p14:cNvPr>
              <p14:cNvContentPartPr/>
              <p14:nvPr/>
            </p14:nvContentPartPr>
            <p14:xfrm>
              <a:off x="8452582" y="1668834"/>
              <a:ext cx="360" cy="360"/>
            </p14:xfrm>
          </p:contentPart>
        </mc:Choice>
        <mc:Fallback xmlns="">
          <p:pic>
            <p:nvPicPr>
              <p:cNvPr id="24" name="Ink 23">
                <a:extLst>
                  <a:ext uri="{FF2B5EF4-FFF2-40B4-BE49-F238E27FC236}">
                    <a16:creationId xmlns:a16="http://schemas.microsoft.com/office/drawing/2014/main" id="{F4DC9EDE-5117-7389-EDA1-7FCA4EB24363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8443582" y="1659834"/>
                <a:ext cx="18000" cy="18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3">
            <p14:nvContentPartPr>
              <p14:cNvPr id="25" name="Ink 24">
                <a:extLst>
                  <a:ext uri="{FF2B5EF4-FFF2-40B4-BE49-F238E27FC236}">
                    <a16:creationId xmlns:a16="http://schemas.microsoft.com/office/drawing/2014/main" id="{F427513A-D3D1-7A57-2071-3030ED155D6E}"/>
                  </a:ext>
                </a:extLst>
              </p14:cNvPr>
              <p14:cNvContentPartPr/>
              <p14:nvPr/>
            </p14:nvContentPartPr>
            <p14:xfrm>
              <a:off x="8261422" y="595314"/>
              <a:ext cx="360" cy="360"/>
            </p14:xfrm>
          </p:contentPart>
        </mc:Choice>
        <mc:Fallback xmlns="">
          <p:pic>
            <p:nvPicPr>
              <p:cNvPr id="25" name="Ink 24">
                <a:extLst>
                  <a:ext uri="{FF2B5EF4-FFF2-40B4-BE49-F238E27FC236}">
                    <a16:creationId xmlns:a16="http://schemas.microsoft.com/office/drawing/2014/main" id="{F427513A-D3D1-7A57-2071-3030ED155D6E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8252422" y="586314"/>
                <a:ext cx="18000" cy="18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4">
            <p14:nvContentPartPr>
              <p14:cNvPr id="27" name="Ink 26">
                <a:extLst>
                  <a:ext uri="{FF2B5EF4-FFF2-40B4-BE49-F238E27FC236}">
                    <a16:creationId xmlns:a16="http://schemas.microsoft.com/office/drawing/2014/main" id="{1020DD8E-9E9A-E920-0215-2F4D9E591CC2}"/>
                  </a:ext>
                </a:extLst>
              </p14:cNvPr>
              <p14:cNvContentPartPr/>
              <p14:nvPr/>
            </p14:nvContentPartPr>
            <p14:xfrm>
              <a:off x="-1085258" y="350514"/>
              <a:ext cx="360" cy="360"/>
            </p14:xfrm>
          </p:contentPart>
        </mc:Choice>
        <mc:Fallback xmlns="">
          <p:pic>
            <p:nvPicPr>
              <p:cNvPr id="27" name="Ink 26">
                <a:extLst>
                  <a:ext uri="{FF2B5EF4-FFF2-40B4-BE49-F238E27FC236}">
                    <a16:creationId xmlns:a16="http://schemas.microsoft.com/office/drawing/2014/main" id="{1020DD8E-9E9A-E920-0215-2F4D9E591CC2}"/>
                  </a:ext>
                </a:extLst>
              </p:cNvPr>
              <p:cNvPicPr/>
              <p:nvPr/>
            </p:nvPicPr>
            <p:blipFill>
              <a:blip r:embed="rId27"/>
              <a:stretch>
                <a:fillRect/>
              </a:stretch>
            </p:blipFill>
            <p:spPr>
              <a:xfrm>
                <a:off x="-1093898" y="341514"/>
                <a:ext cx="18000" cy="18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8">
            <p14:nvContentPartPr>
              <p14:cNvPr id="28" name="Ink 27">
                <a:extLst>
                  <a:ext uri="{FF2B5EF4-FFF2-40B4-BE49-F238E27FC236}">
                    <a16:creationId xmlns:a16="http://schemas.microsoft.com/office/drawing/2014/main" id="{AAD5989B-F532-44D3-7427-8A43A14D718B}"/>
                  </a:ext>
                </a:extLst>
              </p14:cNvPr>
              <p14:cNvContentPartPr/>
              <p14:nvPr/>
            </p14:nvContentPartPr>
            <p14:xfrm>
              <a:off x="5804782" y="2848914"/>
              <a:ext cx="360" cy="360"/>
            </p14:xfrm>
          </p:contentPart>
        </mc:Choice>
        <mc:Fallback xmlns="">
          <p:pic>
            <p:nvPicPr>
              <p:cNvPr id="28" name="Ink 27">
                <a:extLst>
                  <a:ext uri="{FF2B5EF4-FFF2-40B4-BE49-F238E27FC236}">
                    <a16:creationId xmlns:a16="http://schemas.microsoft.com/office/drawing/2014/main" id="{AAD5989B-F532-44D3-7427-8A43A14D718B}"/>
                  </a:ext>
                </a:extLst>
              </p:cNvPr>
              <p:cNvPicPr/>
              <p:nvPr/>
            </p:nvPicPr>
            <p:blipFill>
              <a:blip r:embed="rId27"/>
              <a:stretch>
                <a:fillRect/>
              </a:stretch>
            </p:blipFill>
            <p:spPr>
              <a:xfrm>
                <a:off x="5796142" y="2840274"/>
                <a:ext cx="18000" cy="18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9">
            <p14:nvContentPartPr>
              <p14:cNvPr id="29" name="Ink 28">
                <a:extLst>
                  <a:ext uri="{FF2B5EF4-FFF2-40B4-BE49-F238E27FC236}">
                    <a16:creationId xmlns:a16="http://schemas.microsoft.com/office/drawing/2014/main" id="{9287DD3F-4602-B9A7-D2C9-BD34473B9942}"/>
                  </a:ext>
                </a:extLst>
              </p14:cNvPr>
              <p14:cNvContentPartPr/>
              <p14:nvPr/>
            </p14:nvContentPartPr>
            <p14:xfrm>
              <a:off x="8282302" y="1466874"/>
              <a:ext cx="360" cy="360"/>
            </p14:xfrm>
          </p:contentPart>
        </mc:Choice>
        <mc:Fallback xmlns="">
          <p:pic>
            <p:nvPicPr>
              <p:cNvPr id="29" name="Ink 28">
                <a:extLst>
                  <a:ext uri="{FF2B5EF4-FFF2-40B4-BE49-F238E27FC236}">
                    <a16:creationId xmlns:a16="http://schemas.microsoft.com/office/drawing/2014/main" id="{9287DD3F-4602-B9A7-D2C9-BD34473B9942}"/>
                  </a:ext>
                </a:extLst>
              </p:cNvPr>
              <p:cNvPicPr/>
              <p:nvPr/>
            </p:nvPicPr>
            <p:blipFill>
              <a:blip r:embed="rId27"/>
              <a:stretch>
                <a:fillRect/>
              </a:stretch>
            </p:blipFill>
            <p:spPr>
              <a:xfrm>
                <a:off x="8273662" y="1457874"/>
                <a:ext cx="18000" cy="18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0">
            <p14:nvContentPartPr>
              <p14:cNvPr id="30" name="Ink 29">
                <a:extLst>
                  <a:ext uri="{FF2B5EF4-FFF2-40B4-BE49-F238E27FC236}">
                    <a16:creationId xmlns:a16="http://schemas.microsoft.com/office/drawing/2014/main" id="{EF9902E7-FCFB-02BD-C150-0A5CDE3D41EE}"/>
                  </a:ext>
                </a:extLst>
              </p14:cNvPr>
              <p14:cNvContentPartPr/>
              <p14:nvPr/>
            </p14:nvContentPartPr>
            <p14:xfrm>
              <a:off x="3359302" y="956394"/>
              <a:ext cx="360" cy="360"/>
            </p14:xfrm>
          </p:contentPart>
        </mc:Choice>
        <mc:Fallback xmlns="">
          <p:pic>
            <p:nvPicPr>
              <p:cNvPr id="30" name="Ink 29">
                <a:extLst>
                  <a:ext uri="{FF2B5EF4-FFF2-40B4-BE49-F238E27FC236}">
                    <a16:creationId xmlns:a16="http://schemas.microsoft.com/office/drawing/2014/main" id="{EF9902E7-FCFB-02BD-C150-0A5CDE3D41EE}"/>
                  </a:ext>
                </a:extLst>
              </p:cNvPr>
              <p:cNvPicPr/>
              <p:nvPr/>
            </p:nvPicPr>
            <p:blipFill>
              <a:blip r:embed="rId27"/>
              <a:stretch>
                <a:fillRect/>
              </a:stretch>
            </p:blipFill>
            <p:spPr>
              <a:xfrm>
                <a:off x="3350662" y="947394"/>
                <a:ext cx="18000" cy="180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71906633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Picture 9" descr="Kết quả hình ảnh cho nền powerpoint đẹp"/>
          <p:cNvPicPr/>
          <p:nvPr/>
        </p:nvPicPr>
        <p:blipFill>
          <a:blip r:embed="rId2"/>
          <a:stretch/>
        </p:blipFill>
        <p:spPr>
          <a:xfrm>
            <a:off x="0" y="0"/>
            <a:ext cx="10972800" cy="6858000"/>
          </a:xfrm>
          <a:prstGeom prst="rect">
            <a:avLst/>
          </a:prstGeom>
          <a:ln w="0">
            <a:noFill/>
          </a:ln>
        </p:spPr>
      </p:pic>
      <p:sp>
        <p:nvSpPr>
          <p:cNvPr id="58" name="Rectangle 5"/>
          <p:cNvSpPr/>
          <p:nvPr/>
        </p:nvSpPr>
        <p:spPr>
          <a:xfrm>
            <a:off x="4057560" y="642960"/>
            <a:ext cx="3483000" cy="8766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14120" tIns="57240" rIns="114120" bIns="57240">
            <a:sp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5000" b="1" strike="noStrike" spc="-1">
                <a:solidFill>
                  <a:srgbClr val="C00000"/>
                </a:solidFill>
                <a:latin typeface="Times New Roman"/>
                <a:ea typeface="Times New Roman"/>
              </a:rPr>
              <a:t>ÂM NHẠC</a:t>
            </a:r>
            <a:endParaRPr lang="en-US" sz="500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59" name="Rectangle 6"/>
          <p:cNvSpPr/>
          <p:nvPr/>
        </p:nvSpPr>
        <p:spPr>
          <a:xfrm>
            <a:off x="1057320" y="2143080"/>
            <a:ext cx="9001080" cy="26290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14120" tIns="57240" rIns="114120" bIns="57240">
            <a:spAutoFit/>
          </a:bodyPr>
          <a:lstStyle/>
          <a:p>
            <a:pPr>
              <a:buClr>
                <a:srgbClr val="1713CB"/>
              </a:buClr>
              <a:buFont typeface="Times New Roman"/>
              <a:buChar char="-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1800" b="0" strike="noStrike" spc="-1">
              <a:solidFill>
                <a:srgbClr val="000000"/>
              </a:solidFill>
              <a:latin typeface="Times New Roman"/>
            </a:endParaRPr>
          </a:p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9600" b="1" strike="noStrike" spc="-1">
                <a:solidFill>
                  <a:srgbClr val="1713CB"/>
                </a:solidFill>
                <a:latin typeface="Times New Roman"/>
                <a:ea typeface="Times New Roman"/>
              </a:rPr>
              <a:t>KHỞI ĐỘNG</a:t>
            </a:r>
            <a:r>
              <a:rPr lang="en-US" sz="5400" b="1" i="1" strike="noStrike" spc="-1">
                <a:solidFill>
                  <a:srgbClr val="1713CB"/>
                </a:solidFill>
                <a:latin typeface="Times New Roman"/>
                <a:ea typeface="Times New Roman"/>
              </a:rPr>
              <a:t>                                </a:t>
            </a:r>
            <a:endParaRPr lang="en-US" sz="5400" b="0" strike="noStrike" spc="-1">
              <a:solidFill>
                <a:srgbClr val="000000"/>
              </a:solidFill>
              <a:latin typeface="Times New Roman"/>
            </a:endParaRPr>
          </a:p>
        </p:txBody>
      </p:sp>
      <p:pic>
        <p:nvPicPr>
          <p:cNvPr id="60" name="Picture 4" descr="pcp_download_120"/>
          <p:cNvPicPr/>
          <p:nvPr/>
        </p:nvPicPr>
        <p:blipFill>
          <a:blip r:embed="rId3"/>
          <a:stretch/>
        </p:blipFill>
        <p:spPr>
          <a:xfrm>
            <a:off x="1886040" y="4643280"/>
            <a:ext cx="834840" cy="1714680"/>
          </a:xfrm>
          <a:prstGeom prst="rect">
            <a:avLst/>
          </a:prstGeom>
          <a:ln w="0">
            <a:noFill/>
          </a:ln>
        </p:spPr>
      </p:pic>
      <p:pic>
        <p:nvPicPr>
          <p:cNvPr id="61" name="Picture 14" descr="AG00130_"/>
          <p:cNvPicPr/>
          <p:nvPr/>
        </p:nvPicPr>
        <p:blipFill>
          <a:blip r:embed="rId4"/>
          <a:stretch/>
        </p:blipFill>
        <p:spPr>
          <a:xfrm rot="14504400">
            <a:off x="6468840" y="5034960"/>
            <a:ext cx="741240" cy="766800"/>
          </a:xfrm>
          <a:prstGeom prst="rect">
            <a:avLst/>
          </a:prstGeom>
          <a:ln w="0">
            <a:noFill/>
          </a:ln>
        </p:spPr>
      </p:pic>
      <p:pic>
        <p:nvPicPr>
          <p:cNvPr id="62" name="Picture 8" descr="000o"/>
          <p:cNvPicPr/>
          <p:nvPr/>
        </p:nvPicPr>
        <p:blipFill>
          <a:blip r:embed="rId5"/>
          <a:stretch/>
        </p:blipFill>
        <p:spPr>
          <a:xfrm>
            <a:off x="-39600" y="-4680"/>
            <a:ext cx="11012400" cy="101520"/>
          </a:xfrm>
          <a:prstGeom prst="rect">
            <a:avLst/>
          </a:prstGeom>
          <a:ln w="0">
            <a:noFill/>
          </a:ln>
        </p:spPr>
      </p:pic>
      <p:pic>
        <p:nvPicPr>
          <p:cNvPr id="63" name="Picture 9" descr="000o"/>
          <p:cNvPicPr/>
          <p:nvPr/>
        </p:nvPicPr>
        <p:blipFill>
          <a:blip r:embed="rId5"/>
          <a:stretch/>
        </p:blipFill>
        <p:spPr>
          <a:xfrm>
            <a:off x="-39600" y="6753240"/>
            <a:ext cx="10994760" cy="101520"/>
          </a:xfrm>
          <a:prstGeom prst="rect">
            <a:avLst/>
          </a:prstGeom>
          <a:ln w="0">
            <a:noFill/>
          </a:ln>
        </p:spPr>
      </p:pic>
      <p:pic>
        <p:nvPicPr>
          <p:cNvPr id="64" name="Picture 10" descr="000o"/>
          <p:cNvPicPr/>
          <p:nvPr/>
        </p:nvPicPr>
        <p:blipFill>
          <a:blip r:embed="rId5"/>
          <a:stretch/>
        </p:blipFill>
        <p:spPr>
          <a:xfrm rot="16200000">
            <a:off x="-3331080" y="3378600"/>
            <a:ext cx="6707160" cy="123840"/>
          </a:xfrm>
          <a:prstGeom prst="rect">
            <a:avLst/>
          </a:prstGeom>
          <a:ln w="0">
            <a:noFill/>
          </a:ln>
        </p:spPr>
      </p:pic>
      <p:pic>
        <p:nvPicPr>
          <p:cNvPr id="65" name="Picture 11" descr="000o"/>
          <p:cNvPicPr/>
          <p:nvPr/>
        </p:nvPicPr>
        <p:blipFill>
          <a:blip r:embed="rId5"/>
          <a:stretch/>
        </p:blipFill>
        <p:spPr>
          <a:xfrm rot="16200000">
            <a:off x="7557120" y="3378600"/>
            <a:ext cx="6707160" cy="12384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 nodeType="clickEffect">
                      <p:stCondLst>
                        <p:cond delay="0"/>
                      </p:stCondLst>
                      <p:childTnLst>
                        <p:par>
                          <p:cTn id="4" fill="hold" nodeType="withEffect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5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9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0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repl">
                                        <p:cTn id="11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 additive="repl">
                                        <p:cTn id="14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" name="V.A – Đàn Gà Con (mp3cut.net).mp3"/>
          <p:cNvPicPr/>
          <p:nvPr/>
        </p:nvPicPr>
        <p:blipFill>
          <a:blip r:embed="rId3"/>
          <a:stretch/>
        </p:blipFill>
        <p:spPr>
          <a:xfrm>
            <a:off x="2143080" y="2571840"/>
            <a:ext cx="365040" cy="304560"/>
          </a:xfrm>
          <a:prstGeom prst="rect">
            <a:avLst/>
          </a:prstGeom>
          <a:ln w="0">
            <a:noFill/>
          </a:ln>
        </p:spPr>
      </p:pic>
      <p:pic>
        <p:nvPicPr>
          <p:cNvPr id="67" name="Sang Xuan Doc Tau dan tranh - Linh Thao (mp3cut.net).mp3"/>
          <p:cNvPicPr/>
          <p:nvPr/>
        </p:nvPicPr>
        <p:blipFill>
          <a:blip r:embed="rId4"/>
          <a:stretch/>
        </p:blipFill>
        <p:spPr>
          <a:xfrm>
            <a:off x="5022720" y="1042920"/>
            <a:ext cx="1079640" cy="822240"/>
          </a:xfrm>
          <a:prstGeom prst="rect">
            <a:avLst/>
          </a:prstGeom>
          <a:ln w="0">
            <a:noFill/>
          </a:ln>
        </p:spPr>
      </p:pic>
      <p:pic>
        <p:nvPicPr>
          <p:cNvPr id="68" name="Picture 14"/>
          <p:cNvPicPr/>
          <p:nvPr/>
        </p:nvPicPr>
        <p:blipFill>
          <a:blip r:embed="rId5"/>
          <a:stretch/>
        </p:blipFill>
        <p:spPr>
          <a:xfrm>
            <a:off x="0" y="-7920"/>
            <a:ext cx="10972800" cy="6865920"/>
          </a:xfrm>
          <a:prstGeom prst="rect">
            <a:avLst/>
          </a:prstGeom>
          <a:ln w="0">
            <a:noFill/>
          </a:ln>
        </p:spPr>
      </p:pic>
      <p:sp>
        <p:nvSpPr>
          <p:cNvPr id="69" name="Rectangle 63"/>
          <p:cNvSpPr/>
          <p:nvPr/>
        </p:nvSpPr>
        <p:spPr>
          <a:xfrm rot="5400000">
            <a:off x="1678680" y="5450760"/>
            <a:ext cx="928800" cy="171360"/>
          </a:xfrm>
          <a:prstGeom prst="rect">
            <a:avLst/>
          </a:prstGeom>
          <a:gradFill rotWithShape="0">
            <a:gsLst>
              <a:gs pos="0">
                <a:srgbClr val="CFCFCF"/>
              </a:gs>
              <a:gs pos="100000">
                <a:srgbClr val="5F5F5F"/>
              </a:gs>
            </a:gsLst>
            <a:lin ang="10800000"/>
          </a:gra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70" name="Rectangle 63"/>
          <p:cNvSpPr/>
          <p:nvPr/>
        </p:nvSpPr>
        <p:spPr>
          <a:xfrm rot="5400000">
            <a:off x="7250760" y="1227960"/>
            <a:ext cx="928800" cy="171360"/>
          </a:xfrm>
          <a:prstGeom prst="rect">
            <a:avLst/>
          </a:prstGeom>
          <a:gradFill rotWithShape="0">
            <a:gsLst>
              <a:gs pos="0">
                <a:srgbClr val="CFCFCF"/>
              </a:gs>
              <a:gs pos="100000">
                <a:srgbClr val="5F5F5F"/>
              </a:gs>
            </a:gsLst>
            <a:lin ang="10800000"/>
          </a:gra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pic>
        <p:nvPicPr>
          <p:cNvPr id="71" name="Group 5"/>
          <p:cNvPicPr/>
          <p:nvPr/>
        </p:nvPicPr>
        <p:blipFill>
          <a:blip r:embed="rId6"/>
          <a:stretch/>
        </p:blipFill>
        <p:spPr>
          <a:xfrm>
            <a:off x="2730600" y="5913360"/>
            <a:ext cx="6224400" cy="785880"/>
          </a:xfrm>
          <a:prstGeom prst="rect">
            <a:avLst/>
          </a:prstGeom>
          <a:ln w="0">
            <a:noFill/>
          </a:ln>
        </p:spPr>
      </p:pic>
      <p:grpSp>
        <p:nvGrpSpPr>
          <p:cNvPr id="72" name="AutoShape 17"/>
          <p:cNvGrpSpPr/>
          <p:nvPr/>
        </p:nvGrpSpPr>
        <p:grpSpPr>
          <a:xfrm>
            <a:off x="542880" y="237960"/>
            <a:ext cx="10064880" cy="1097280"/>
            <a:chOff x="542880" y="237960"/>
            <a:chExt cx="10064880" cy="1097280"/>
          </a:xfrm>
        </p:grpSpPr>
        <p:pic>
          <p:nvPicPr>
            <p:cNvPr id="73" name="AutoShape 17"/>
            <p:cNvPicPr/>
            <p:nvPr/>
          </p:nvPicPr>
          <p:blipFill>
            <a:blip r:embed="rId7"/>
            <a:stretch/>
          </p:blipFill>
          <p:spPr>
            <a:xfrm>
              <a:off x="542880" y="237960"/>
              <a:ext cx="10064880" cy="1097280"/>
            </a:xfrm>
            <a:prstGeom prst="rect">
              <a:avLst/>
            </a:prstGeom>
            <a:ln w="0">
              <a:noFill/>
            </a:ln>
          </p:spPr>
        </p:pic>
        <p:sp>
          <p:nvSpPr>
            <p:cNvPr id="74" name="Freeform 73"/>
            <p:cNvSpPr/>
            <p:nvPr/>
          </p:nvSpPr>
          <p:spPr>
            <a:xfrm>
              <a:off x="763560" y="420840"/>
              <a:ext cx="9553680" cy="653760"/>
            </a:xfrm>
            <a:custGeom>
              <a:avLst/>
              <a:gdLst/>
              <a:ahLst/>
              <a:cxnLst/>
              <a:rect l="l" t="t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</p:grpSp>
      <p:grpSp>
        <p:nvGrpSpPr>
          <p:cNvPr id="75" name="Group 27"/>
          <p:cNvGrpSpPr/>
          <p:nvPr/>
        </p:nvGrpSpPr>
        <p:grpSpPr>
          <a:xfrm>
            <a:off x="1542960" y="5848200"/>
            <a:ext cx="1190880" cy="930240"/>
            <a:chOff x="1542960" y="5848200"/>
            <a:chExt cx="1190880" cy="930240"/>
          </a:xfrm>
        </p:grpSpPr>
        <p:sp>
          <p:nvSpPr>
            <p:cNvPr id="76" name="AutoShape 28"/>
            <p:cNvSpPr/>
            <p:nvPr/>
          </p:nvSpPr>
          <p:spPr>
            <a:xfrm rot="16200000">
              <a:off x="1525320" y="6289560"/>
              <a:ext cx="157320" cy="122400"/>
            </a:xfrm>
            <a:custGeom>
              <a:avLst/>
              <a:gdLst/>
              <a:ahLst/>
              <a:cxnLst/>
              <a:rect l="0" t="0" r="r" b="b"/>
              <a:pathLst>
                <a:path w="439" h="342">
                  <a:moveTo>
                    <a:pt x="333" y="341"/>
                  </a:moveTo>
                  <a:lnTo>
                    <a:pt x="333" y="341"/>
                  </a:lnTo>
                  <a:lnTo>
                    <a:pt x="438" y="341"/>
                  </a:lnTo>
                  <a:lnTo>
                    <a:pt x="219" y="0"/>
                  </a:lnTo>
                  <a:lnTo>
                    <a:pt x="0" y="341"/>
                  </a:lnTo>
                  <a:lnTo>
                    <a:pt x="106" y="341"/>
                  </a:lnTo>
                  <a:lnTo>
                    <a:pt x="106" y="341"/>
                  </a:lnTo>
                  <a:lnTo>
                    <a:pt x="333" y="341"/>
                  </a:lnTo>
                </a:path>
              </a:pathLst>
            </a:custGeom>
            <a:gradFill rotWithShape="0">
              <a:gsLst>
                <a:gs pos="0">
                  <a:srgbClr val="000000"/>
                </a:gs>
                <a:gs pos="100000">
                  <a:srgbClr val="9B9B9B"/>
                </a:gs>
              </a:gsLst>
              <a:lin ang="5400000"/>
            </a:gra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77" name="AutoShape 29"/>
            <p:cNvSpPr/>
            <p:nvPr/>
          </p:nvSpPr>
          <p:spPr>
            <a:xfrm rot="5400000">
              <a:off x="2593800" y="6271920"/>
              <a:ext cx="157320" cy="122400"/>
            </a:xfrm>
            <a:custGeom>
              <a:avLst/>
              <a:gdLst/>
              <a:ahLst/>
              <a:cxnLst/>
              <a:rect l="0" t="0" r="r" b="b"/>
              <a:pathLst>
                <a:path w="439" h="342">
                  <a:moveTo>
                    <a:pt x="333" y="341"/>
                  </a:moveTo>
                  <a:lnTo>
                    <a:pt x="333" y="341"/>
                  </a:lnTo>
                  <a:lnTo>
                    <a:pt x="438" y="341"/>
                  </a:lnTo>
                  <a:lnTo>
                    <a:pt x="219" y="0"/>
                  </a:lnTo>
                  <a:lnTo>
                    <a:pt x="0" y="341"/>
                  </a:lnTo>
                  <a:lnTo>
                    <a:pt x="106" y="341"/>
                  </a:lnTo>
                  <a:lnTo>
                    <a:pt x="106" y="341"/>
                  </a:lnTo>
                  <a:lnTo>
                    <a:pt x="333" y="341"/>
                  </a:lnTo>
                </a:path>
              </a:pathLst>
            </a:custGeom>
            <a:gradFill rotWithShape="0">
              <a:gsLst>
                <a:gs pos="0">
                  <a:srgbClr val="000000"/>
                </a:gs>
                <a:gs pos="100000">
                  <a:srgbClr val="9B9B9B"/>
                </a:gs>
              </a:gsLst>
              <a:lin ang="16206000"/>
            </a:gra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78" name="AutoShape 30"/>
            <p:cNvSpPr/>
            <p:nvPr/>
          </p:nvSpPr>
          <p:spPr>
            <a:xfrm rot="10800000">
              <a:off x="2048040" y="6673680"/>
              <a:ext cx="180720" cy="104760"/>
            </a:xfrm>
            <a:custGeom>
              <a:avLst/>
              <a:gdLst/>
              <a:ahLst/>
              <a:cxnLst/>
              <a:rect l="0" t="0" r="r" b="b"/>
              <a:pathLst>
                <a:path w="504" h="293">
                  <a:moveTo>
                    <a:pt x="382" y="292"/>
                  </a:moveTo>
                  <a:lnTo>
                    <a:pt x="382" y="292"/>
                  </a:lnTo>
                  <a:lnTo>
                    <a:pt x="503" y="292"/>
                  </a:lnTo>
                  <a:lnTo>
                    <a:pt x="252" y="0"/>
                  </a:lnTo>
                  <a:lnTo>
                    <a:pt x="0" y="292"/>
                  </a:lnTo>
                  <a:lnTo>
                    <a:pt x="122" y="292"/>
                  </a:lnTo>
                  <a:lnTo>
                    <a:pt x="122" y="292"/>
                  </a:lnTo>
                  <a:lnTo>
                    <a:pt x="382" y="292"/>
                  </a:lnTo>
                </a:path>
              </a:pathLst>
            </a:custGeom>
            <a:gradFill rotWithShape="0">
              <a:gsLst>
                <a:gs pos="0">
                  <a:srgbClr val="000000"/>
                </a:gs>
                <a:gs pos="100000">
                  <a:srgbClr val="9B9B9B"/>
                </a:gs>
              </a:gsLst>
              <a:lin ang="10800000"/>
            </a:gra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79" name="Oval 31"/>
            <p:cNvSpPr/>
            <p:nvPr/>
          </p:nvSpPr>
          <p:spPr>
            <a:xfrm>
              <a:off x="1664640" y="5848200"/>
              <a:ext cx="955080" cy="825480"/>
            </a:xfrm>
            <a:prstGeom prst="ellipse">
              <a:avLst/>
            </a:prstGeom>
            <a:gradFill rotWithShape="0">
              <a:gsLst>
                <a:gs pos="0">
                  <a:srgbClr val="767676"/>
                </a:gs>
                <a:gs pos="50000">
                  <a:srgbClr val="FFFFFF"/>
                </a:gs>
                <a:gs pos="100000">
                  <a:srgbClr val="767676"/>
                </a:gs>
              </a:gsLst>
              <a:lin ang="5400000"/>
            </a:gradFill>
            <a:ln w="57240">
              <a:solidFill>
                <a:srgbClr val="FFFFFF"/>
              </a:solidFill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80" name="Oval 32"/>
            <p:cNvSpPr/>
            <p:nvPr/>
          </p:nvSpPr>
          <p:spPr>
            <a:xfrm>
              <a:off x="1719000" y="5894640"/>
              <a:ext cx="845640" cy="730800"/>
            </a:xfrm>
            <a:prstGeom prst="ellipse">
              <a:avLst/>
            </a:prstGeom>
            <a:gradFill rotWithShape="0">
              <a:gsLst>
                <a:gs pos="0">
                  <a:srgbClr val="A2A2A2"/>
                </a:gs>
                <a:gs pos="50000">
                  <a:srgbClr val="FFFFFF"/>
                </a:gs>
                <a:gs pos="100000">
                  <a:srgbClr val="A2A2A2"/>
                </a:gs>
              </a:gsLst>
              <a:lin ang="0"/>
            </a:gra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81" name="Oval 33"/>
            <p:cNvSpPr/>
            <p:nvPr/>
          </p:nvSpPr>
          <p:spPr>
            <a:xfrm>
              <a:off x="1769760" y="5938560"/>
              <a:ext cx="258840" cy="519120"/>
            </a:xfrm>
            <a:prstGeom prst="ellipse">
              <a:avLst/>
            </a:prstGeom>
            <a:gradFill rotWithShape="0">
              <a:gsLst>
                <a:gs pos="0">
                  <a:srgbClr val="FFFFFF"/>
                </a:gs>
                <a:gs pos="50000">
                  <a:srgbClr val="009999"/>
                </a:gs>
                <a:gs pos="100000">
                  <a:srgbClr val="FFFFFF"/>
                </a:gs>
              </a:gsLst>
              <a:lin ang="2700000"/>
            </a:gra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82" name="Oval 34"/>
            <p:cNvSpPr/>
            <p:nvPr/>
          </p:nvSpPr>
          <p:spPr>
            <a:xfrm>
              <a:off x="1768680" y="5937840"/>
              <a:ext cx="259200" cy="519840"/>
            </a:xfrm>
            <a:prstGeom prst="ellipse">
              <a:avLst/>
            </a:prstGeom>
            <a:gradFill rotWithShape="0">
              <a:gsLst>
                <a:gs pos="0">
                  <a:srgbClr val="000000"/>
                </a:gs>
                <a:gs pos="100000">
                  <a:srgbClr val="FFCC00"/>
                </a:gs>
              </a:gsLst>
              <a:lin ang="2700000"/>
            </a:gra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83" name="Oval 35"/>
            <p:cNvSpPr/>
            <p:nvPr/>
          </p:nvSpPr>
          <p:spPr>
            <a:xfrm>
              <a:off x="1818000" y="5979960"/>
              <a:ext cx="648000" cy="519120"/>
            </a:xfrm>
            <a:prstGeom prst="ellipse">
              <a:avLst/>
            </a:prstGeom>
            <a:gradFill rotWithShape="0">
              <a:gsLst>
                <a:gs pos="0">
                  <a:srgbClr val="005353"/>
                </a:gs>
                <a:gs pos="50000">
                  <a:srgbClr val="009999"/>
                </a:gs>
                <a:gs pos="100000">
                  <a:srgbClr val="005353"/>
                </a:gs>
              </a:gsLst>
              <a:lin ang="18900000"/>
            </a:gra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84" name="Oval 36"/>
            <p:cNvSpPr/>
            <p:nvPr/>
          </p:nvSpPr>
          <p:spPr>
            <a:xfrm>
              <a:off x="1818000" y="5980320"/>
              <a:ext cx="648000" cy="519840"/>
            </a:xfrm>
            <a:prstGeom prst="ellipse">
              <a:avLst/>
            </a:prstGeom>
            <a:gradFill rotWithShape="0">
              <a:gsLst>
                <a:gs pos="0">
                  <a:srgbClr val="FFCC00"/>
                </a:gs>
                <a:gs pos="100000">
                  <a:srgbClr val="7C6300"/>
                </a:gs>
              </a:gsLst>
              <a:lin ang="2700000"/>
            </a:gra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</p:grpSp>
      <p:sp>
        <p:nvSpPr>
          <p:cNvPr id="85" name="Text Box 26"/>
          <p:cNvSpPr/>
          <p:nvPr/>
        </p:nvSpPr>
        <p:spPr>
          <a:xfrm>
            <a:off x="843120" y="271440"/>
            <a:ext cx="9501120" cy="94716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>
            <a:sp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2800" b="0" strike="noStrike" spc="-1">
                <a:solidFill>
                  <a:srgbClr val="0000FF"/>
                </a:solidFill>
                <a:latin typeface="Times New Roman"/>
                <a:ea typeface="Times New Roman"/>
              </a:rPr>
              <a:t>Lắng nghe và điền từ còn thiếu vào câu hát sau? </a:t>
            </a:r>
            <a:endParaRPr lang="en-US" sz="2800" b="0" strike="noStrike" spc="-1">
              <a:solidFill>
                <a:srgbClr val="000000"/>
              </a:solidFill>
              <a:latin typeface="Times New Roman"/>
            </a:endParaRPr>
          </a:p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2800" b="0" strike="noStrike" spc="-1">
                <a:solidFill>
                  <a:srgbClr val="0000FF"/>
                </a:solidFill>
                <a:latin typeface="Times New Roman"/>
                <a:ea typeface="Times New Roman"/>
              </a:rPr>
              <a:t>Và cho biết tên bài hát là gì?</a:t>
            </a:r>
            <a:endParaRPr lang="en-US" sz="280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86" name="Rectangle 122"/>
          <p:cNvSpPr/>
          <p:nvPr/>
        </p:nvSpPr>
        <p:spPr>
          <a:xfrm>
            <a:off x="1542960" y="1239840"/>
            <a:ext cx="8143920" cy="4475160"/>
          </a:xfrm>
          <a:prstGeom prst="rect">
            <a:avLst/>
          </a:prstGeom>
          <a:solidFill>
            <a:srgbClr val="000000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grpSp>
        <p:nvGrpSpPr>
          <p:cNvPr id="87" name="Group 79"/>
          <p:cNvGrpSpPr/>
          <p:nvPr/>
        </p:nvGrpSpPr>
        <p:grpSpPr>
          <a:xfrm>
            <a:off x="1800360" y="1293840"/>
            <a:ext cx="7629480" cy="4206960"/>
            <a:chOff x="1800360" y="1293840"/>
            <a:chExt cx="7629480" cy="4206960"/>
          </a:xfrm>
        </p:grpSpPr>
        <p:sp>
          <p:nvSpPr>
            <p:cNvPr id="88" name="Rectangle 18"/>
            <p:cNvSpPr/>
            <p:nvPr/>
          </p:nvSpPr>
          <p:spPr>
            <a:xfrm>
              <a:off x="1800360" y="1514520"/>
              <a:ext cx="7629480" cy="3986280"/>
            </a:xfrm>
            <a:prstGeom prst="rect">
              <a:avLst/>
            </a:prstGeom>
            <a:solidFill>
              <a:srgbClr val="FFFFFF"/>
            </a:solidFill>
            <a:ln w="0">
              <a:noFill/>
            </a:ln>
            <a:effectLst>
              <a:outerShdw dist="23040" dir="5400000">
                <a:srgbClr val="808080">
                  <a:alpha val="35000"/>
                </a:srgbClr>
              </a:outerShdw>
            </a:effectLst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grpSp>
          <p:nvGrpSpPr>
            <p:cNvPr id="89" name="Group 6"/>
            <p:cNvGrpSpPr/>
            <p:nvPr/>
          </p:nvGrpSpPr>
          <p:grpSpPr>
            <a:xfrm>
              <a:off x="2094840" y="1293840"/>
              <a:ext cx="7264080" cy="353160"/>
              <a:chOff x="2094840" y="1293840"/>
              <a:chExt cx="7264080" cy="353160"/>
            </a:xfrm>
          </p:grpSpPr>
          <p:grpSp>
            <p:nvGrpSpPr>
              <p:cNvPr id="90" name="Gruppe 165"/>
              <p:cNvGrpSpPr/>
              <p:nvPr/>
            </p:nvGrpSpPr>
            <p:grpSpPr>
              <a:xfrm>
                <a:off x="5636880" y="1293840"/>
                <a:ext cx="3722040" cy="353160"/>
                <a:chOff x="5636880" y="1293840"/>
                <a:chExt cx="3722040" cy="353160"/>
              </a:xfrm>
            </p:grpSpPr>
            <p:grpSp>
              <p:nvGrpSpPr>
                <p:cNvPr id="91" name="Gruppe 131"/>
                <p:cNvGrpSpPr/>
                <p:nvPr/>
              </p:nvGrpSpPr>
              <p:grpSpPr>
                <a:xfrm>
                  <a:off x="8903160" y="1296720"/>
                  <a:ext cx="455760" cy="350280"/>
                  <a:chOff x="8903160" y="1296720"/>
                  <a:chExt cx="455760" cy="350280"/>
                </a:xfrm>
              </p:grpSpPr>
              <p:grpSp>
                <p:nvGrpSpPr>
                  <p:cNvPr id="92" name="Freeform 149"/>
                  <p:cNvGrpSpPr/>
                  <p:nvPr/>
                </p:nvGrpSpPr>
                <p:grpSpPr>
                  <a:xfrm>
                    <a:off x="9163440" y="1545840"/>
                    <a:ext cx="182160" cy="101160"/>
                    <a:chOff x="9163440" y="1545840"/>
                    <a:chExt cx="182160" cy="101160"/>
                  </a:xfrm>
                </p:grpSpPr>
                <p:pic>
                  <p:nvPicPr>
                    <p:cNvPr id="93" name="Freeform 149"/>
                    <p:cNvPicPr/>
                    <p:nvPr/>
                  </p:nvPicPr>
                  <p:blipFill>
                    <a:blip r:embed="rId8"/>
                    <a:stretch/>
                  </p:blipFill>
                  <p:spPr>
                    <a:xfrm>
                      <a:off x="9163440" y="1545840"/>
                      <a:ext cx="182160" cy="10116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94" name="Freeform 93"/>
                    <p:cNvSpPr/>
                    <p:nvPr/>
                  </p:nvSpPr>
                  <p:spPr>
                    <a:xfrm>
                      <a:off x="9178200" y="1563840"/>
                      <a:ext cx="152280" cy="6732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95" name="Freeform 191"/>
                  <p:cNvSpPr/>
                  <p:nvPr/>
                </p:nvSpPr>
                <p:spPr>
                  <a:xfrm>
                    <a:off x="8903160" y="1296720"/>
                    <a:ext cx="455760" cy="31464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96" name="Gruppe 132"/>
                <p:cNvGrpSpPr/>
                <p:nvPr/>
              </p:nvGrpSpPr>
              <p:grpSpPr>
                <a:xfrm>
                  <a:off x="8579160" y="1296720"/>
                  <a:ext cx="458640" cy="350280"/>
                  <a:chOff x="8579160" y="1296720"/>
                  <a:chExt cx="458640" cy="350280"/>
                </a:xfrm>
              </p:grpSpPr>
              <p:grpSp>
                <p:nvGrpSpPr>
                  <p:cNvPr id="97" name="Freeform 149"/>
                  <p:cNvGrpSpPr/>
                  <p:nvPr/>
                </p:nvGrpSpPr>
                <p:grpSpPr>
                  <a:xfrm>
                    <a:off x="8803440" y="1545840"/>
                    <a:ext cx="198360" cy="101160"/>
                    <a:chOff x="8803440" y="1545840"/>
                    <a:chExt cx="198360" cy="101160"/>
                  </a:xfrm>
                </p:grpSpPr>
                <p:pic>
                  <p:nvPicPr>
                    <p:cNvPr id="98" name="Freeform 149"/>
                    <p:cNvPicPr/>
                    <p:nvPr/>
                  </p:nvPicPr>
                  <p:blipFill>
                    <a:blip r:embed="rId9"/>
                    <a:stretch/>
                  </p:blipFill>
                  <p:spPr>
                    <a:xfrm>
                      <a:off x="8803440" y="1545840"/>
                      <a:ext cx="198360" cy="10116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99" name="Freeform 98"/>
                    <p:cNvSpPr/>
                    <p:nvPr/>
                  </p:nvSpPr>
                  <p:spPr>
                    <a:xfrm>
                      <a:off x="8822160" y="1563840"/>
                      <a:ext cx="160920" cy="6732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100" name="Freeform 191"/>
                  <p:cNvSpPr/>
                  <p:nvPr/>
                </p:nvSpPr>
                <p:spPr>
                  <a:xfrm>
                    <a:off x="8579160" y="1296720"/>
                    <a:ext cx="458640" cy="31464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101" name="Gruppe 135"/>
                <p:cNvGrpSpPr/>
                <p:nvPr/>
              </p:nvGrpSpPr>
              <p:grpSpPr>
                <a:xfrm>
                  <a:off x="8249400" y="1296720"/>
                  <a:ext cx="455760" cy="350280"/>
                  <a:chOff x="8249400" y="1296720"/>
                  <a:chExt cx="455760" cy="350280"/>
                </a:xfrm>
              </p:grpSpPr>
              <p:grpSp>
                <p:nvGrpSpPr>
                  <p:cNvPr id="102" name="Freeform 149"/>
                  <p:cNvGrpSpPr/>
                  <p:nvPr/>
                </p:nvGrpSpPr>
                <p:grpSpPr>
                  <a:xfrm>
                    <a:off x="8491680" y="1545840"/>
                    <a:ext cx="178200" cy="101160"/>
                    <a:chOff x="8491680" y="1545840"/>
                    <a:chExt cx="178200" cy="101160"/>
                  </a:xfrm>
                </p:grpSpPr>
                <p:pic>
                  <p:nvPicPr>
                    <p:cNvPr id="103" name="Freeform 149"/>
                    <p:cNvPicPr/>
                    <p:nvPr/>
                  </p:nvPicPr>
                  <p:blipFill>
                    <a:blip r:embed="rId8"/>
                    <a:stretch/>
                  </p:blipFill>
                  <p:spPr>
                    <a:xfrm>
                      <a:off x="8491680" y="1545840"/>
                      <a:ext cx="178200" cy="10116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104" name="Freeform 103"/>
                    <p:cNvSpPr/>
                    <p:nvPr/>
                  </p:nvSpPr>
                  <p:spPr>
                    <a:xfrm>
                      <a:off x="8506080" y="1563840"/>
                      <a:ext cx="149040" cy="6732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105" name="Freeform 191"/>
                  <p:cNvSpPr/>
                  <p:nvPr/>
                </p:nvSpPr>
                <p:spPr>
                  <a:xfrm>
                    <a:off x="8249400" y="1296720"/>
                    <a:ext cx="455760" cy="31464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106" name="Gruppe 138"/>
                <p:cNvGrpSpPr/>
                <p:nvPr/>
              </p:nvGrpSpPr>
              <p:grpSpPr>
                <a:xfrm>
                  <a:off x="7922160" y="1296720"/>
                  <a:ext cx="455760" cy="350280"/>
                  <a:chOff x="7922160" y="1296720"/>
                  <a:chExt cx="455760" cy="350280"/>
                </a:xfrm>
              </p:grpSpPr>
              <p:grpSp>
                <p:nvGrpSpPr>
                  <p:cNvPr id="107" name="Freeform 149"/>
                  <p:cNvGrpSpPr/>
                  <p:nvPr/>
                </p:nvGrpSpPr>
                <p:grpSpPr>
                  <a:xfrm>
                    <a:off x="8181360" y="1545840"/>
                    <a:ext cx="196560" cy="101160"/>
                    <a:chOff x="8181360" y="1545840"/>
                    <a:chExt cx="196560" cy="101160"/>
                  </a:xfrm>
                </p:grpSpPr>
                <p:pic>
                  <p:nvPicPr>
                    <p:cNvPr id="108" name="Freeform 149"/>
                    <p:cNvPicPr/>
                    <p:nvPr/>
                  </p:nvPicPr>
                  <p:blipFill>
                    <a:blip r:embed="rId9"/>
                    <a:stretch/>
                  </p:blipFill>
                  <p:spPr>
                    <a:xfrm>
                      <a:off x="8181360" y="1545840"/>
                      <a:ext cx="196560" cy="10116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109" name="Freeform 108"/>
                    <p:cNvSpPr/>
                    <p:nvPr/>
                  </p:nvSpPr>
                  <p:spPr>
                    <a:xfrm>
                      <a:off x="8199720" y="1563840"/>
                      <a:ext cx="159480" cy="6732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110" name="Freeform 191"/>
                  <p:cNvSpPr/>
                  <p:nvPr/>
                </p:nvSpPr>
                <p:spPr>
                  <a:xfrm>
                    <a:off x="7922160" y="1296720"/>
                    <a:ext cx="443160" cy="31464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111" name="Gruppe 141"/>
                <p:cNvGrpSpPr/>
                <p:nvPr/>
              </p:nvGrpSpPr>
              <p:grpSpPr>
                <a:xfrm>
                  <a:off x="7598520" y="1296720"/>
                  <a:ext cx="455760" cy="350280"/>
                  <a:chOff x="7598520" y="1296720"/>
                  <a:chExt cx="455760" cy="350280"/>
                </a:xfrm>
              </p:grpSpPr>
              <p:grpSp>
                <p:nvGrpSpPr>
                  <p:cNvPr id="112" name="Freeform 149"/>
                  <p:cNvGrpSpPr/>
                  <p:nvPr/>
                </p:nvGrpSpPr>
                <p:grpSpPr>
                  <a:xfrm>
                    <a:off x="7847280" y="1545840"/>
                    <a:ext cx="183960" cy="101160"/>
                    <a:chOff x="7847280" y="1545840"/>
                    <a:chExt cx="183960" cy="101160"/>
                  </a:xfrm>
                </p:grpSpPr>
                <p:pic>
                  <p:nvPicPr>
                    <p:cNvPr id="113" name="Freeform 149"/>
                    <p:cNvPicPr/>
                    <p:nvPr/>
                  </p:nvPicPr>
                  <p:blipFill>
                    <a:blip r:embed="rId8"/>
                    <a:stretch/>
                  </p:blipFill>
                  <p:spPr>
                    <a:xfrm>
                      <a:off x="7847280" y="1545840"/>
                      <a:ext cx="183960" cy="10116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114" name="Freeform 113"/>
                    <p:cNvSpPr/>
                    <p:nvPr/>
                  </p:nvSpPr>
                  <p:spPr>
                    <a:xfrm>
                      <a:off x="7862040" y="1563840"/>
                      <a:ext cx="154080" cy="6732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115" name="Freeform 191"/>
                  <p:cNvSpPr/>
                  <p:nvPr/>
                </p:nvSpPr>
                <p:spPr>
                  <a:xfrm>
                    <a:off x="7598520" y="1296720"/>
                    <a:ext cx="455760" cy="31464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116" name="Gruppe 144"/>
                <p:cNvGrpSpPr/>
                <p:nvPr/>
              </p:nvGrpSpPr>
              <p:grpSpPr>
                <a:xfrm>
                  <a:off x="7265520" y="1293840"/>
                  <a:ext cx="455760" cy="352800"/>
                  <a:chOff x="7265520" y="1293840"/>
                  <a:chExt cx="455760" cy="352800"/>
                </a:xfrm>
              </p:grpSpPr>
              <p:grpSp>
                <p:nvGrpSpPr>
                  <p:cNvPr id="117" name="Freeform 149"/>
                  <p:cNvGrpSpPr/>
                  <p:nvPr/>
                </p:nvGrpSpPr>
                <p:grpSpPr>
                  <a:xfrm>
                    <a:off x="7509960" y="1544760"/>
                    <a:ext cx="211320" cy="101880"/>
                    <a:chOff x="7509960" y="1544760"/>
                    <a:chExt cx="211320" cy="101880"/>
                  </a:xfrm>
                </p:grpSpPr>
                <p:pic>
                  <p:nvPicPr>
                    <p:cNvPr id="118" name="Freeform 149"/>
                    <p:cNvPicPr/>
                    <p:nvPr/>
                  </p:nvPicPr>
                  <p:blipFill>
                    <a:blip r:embed="rId9"/>
                    <a:stretch/>
                  </p:blipFill>
                  <p:spPr>
                    <a:xfrm>
                      <a:off x="7509960" y="1544760"/>
                      <a:ext cx="211320" cy="10188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119" name="Freeform 118"/>
                    <p:cNvSpPr/>
                    <p:nvPr/>
                  </p:nvSpPr>
                  <p:spPr>
                    <a:xfrm>
                      <a:off x="7529400" y="1562760"/>
                      <a:ext cx="171720" cy="6768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120" name="Freeform 191"/>
                  <p:cNvSpPr/>
                  <p:nvPr/>
                </p:nvSpPr>
                <p:spPr>
                  <a:xfrm>
                    <a:off x="7265520" y="1293840"/>
                    <a:ext cx="420840" cy="3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121" name="Gruppe 147"/>
                <p:cNvGrpSpPr/>
                <p:nvPr/>
              </p:nvGrpSpPr>
              <p:grpSpPr>
                <a:xfrm>
                  <a:off x="6938640" y="1293840"/>
                  <a:ext cx="455760" cy="352800"/>
                  <a:chOff x="6938640" y="1293840"/>
                  <a:chExt cx="455760" cy="352800"/>
                </a:xfrm>
              </p:grpSpPr>
              <p:grpSp>
                <p:nvGrpSpPr>
                  <p:cNvPr id="122" name="Freeform 149"/>
                  <p:cNvGrpSpPr/>
                  <p:nvPr/>
                </p:nvGrpSpPr>
                <p:grpSpPr>
                  <a:xfrm>
                    <a:off x="7192800" y="1544760"/>
                    <a:ext cx="169920" cy="101880"/>
                    <a:chOff x="7192800" y="1544760"/>
                    <a:chExt cx="169920" cy="101880"/>
                  </a:xfrm>
                </p:grpSpPr>
                <p:pic>
                  <p:nvPicPr>
                    <p:cNvPr id="123" name="Freeform 149"/>
                    <p:cNvPicPr/>
                    <p:nvPr/>
                  </p:nvPicPr>
                  <p:blipFill>
                    <a:blip r:embed="rId8"/>
                    <a:stretch/>
                  </p:blipFill>
                  <p:spPr>
                    <a:xfrm>
                      <a:off x="7192800" y="1544760"/>
                      <a:ext cx="169920" cy="10188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124" name="Freeform 123"/>
                    <p:cNvSpPr/>
                    <p:nvPr/>
                  </p:nvSpPr>
                  <p:spPr>
                    <a:xfrm>
                      <a:off x="7206120" y="1562760"/>
                      <a:ext cx="142200" cy="6768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125" name="Freeform 191"/>
                  <p:cNvSpPr/>
                  <p:nvPr/>
                </p:nvSpPr>
                <p:spPr>
                  <a:xfrm>
                    <a:off x="6938640" y="1293840"/>
                    <a:ext cx="455760" cy="3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126" name="Gruppe 150"/>
                <p:cNvGrpSpPr/>
                <p:nvPr/>
              </p:nvGrpSpPr>
              <p:grpSpPr>
                <a:xfrm>
                  <a:off x="6614640" y="1293840"/>
                  <a:ext cx="455760" cy="352800"/>
                  <a:chOff x="6614640" y="1293840"/>
                  <a:chExt cx="455760" cy="352800"/>
                </a:xfrm>
              </p:grpSpPr>
              <p:grpSp>
                <p:nvGrpSpPr>
                  <p:cNvPr id="127" name="Freeform 149"/>
                  <p:cNvGrpSpPr/>
                  <p:nvPr/>
                </p:nvGrpSpPr>
                <p:grpSpPr>
                  <a:xfrm>
                    <a:off x="6847920" y="1544760"/>
                    <a:ext cx="166320" cy="101880"/>
                    <a:chOff x="6847920" y="1544760"/>
                    <a:chExt cx="166320" cy="101880"/>
                  </a:xfrm>
                </p:grpSpPr>
                <p:pic>
                  <p:nvPicPr>
                    <p:cNvPr id="128" name="Freeform 149"/>
                    <p:cNvPicPr/>
                    <p:nvPr/>
                  </p:nvPicPr>
                  <p:blipFill>
                    <a:blip r:embed="rId9"/>
                    <a:stretch/>
                  </p:blipFill>
                  <p:spPr>
                    <a:xfrm>
                      <a:off x="6847920" y="1544760"/>
                      <a:ext cx="166320" cy="10188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129" name="Freeform 128"/>
                    <p:cNvSpPr/>
                    <p:nvPr/>
                  </p:nvSpPr>
                  <p:spPr>
                    <a:xfrm>
                      <a:off x="6863040" y="1562760"/>
                      <a:ext cx="135000" cy="6768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130" name="Freeform 191"/>
                  <p:cNvSpPr/>
                  <p:nvPr/>
                </p:nvSpPr>
                <p:spPr>
                  <a:xfrm>
                    <a:off x="6614640" y="1293840"/>
                    <a:ext cx="455760" cy="3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131" name="Gruppe 153"/>
                <p:cNvGrpSpPr/>
                <p:nvPr/>
              </p:nvGrpSpPr>
              <p:grpSpPr>
                <a:xfrm>
                  <a:off x="6287760" y="1293840"/>
                  <a:ext cx="455760" cy="352800"/>
                  <a:chOff x="6287760" y="1293840"/>
                  <a:chExt cx="455760" cy="352800"/>
                </a:xfrm>
              </p:grpSpPr>
              <p:grpSp>
                <p:nvGrpSpPr>
                  <p:cNvPr id="132" name="Freeform 149"/>
                  <p:cNvGrpSpPr/>
                  <p:nvPr/>
                </p:nvGrpSpPr>
                <p:grpSpPr>
                  <a:xfrm>
                    <a:off x="6541920" y="1544760"/>
                    <a:ext cx="201600" cy="101880"/>
                    <a:chOff x="6541920" y="1544760"/>
                    <a:chExt cx="201600" cy="101880"/>
                  </a:xfrm>
                </p:grpSpPr>
                <p:pic>
                  <p:nvPicPr>
                    <p:cNvPr id="133" name="Freeform 149"/>
                    <p:cNvPicPr/>
                    <p:nvPr/>
                  </p:nvPicPr>
                  <p:blipFill>
                    <a:blip r:embed="rId8"/>
                    <a:stretch/>
                  </p:blipFill>
                  <p:spPr>
                    <a:xfrm>
                      <a:off x="6541920" y="1544760"/>
                      <a:ext cx="201600" cy="10188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134" name="Freeform 133"/>
                    <p:cNvSpPr/>
                    <p:nvPr/>
                  </p:nvSpPr>
                  <p:spPr>
                    <a:xfrm>
                      <a:off x="6557400" y="1562760"/>
                      <a:ext cx="168480" cy="6768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135" name="Freeform 191"/>
                  <p:cNvSpPr/>
                  <p:nvPr/>
                </p:nvSpPr>
                <p:spPr>
                  <a:xfrm>
                    <a:off x="6287760" y="1293840"/>
                    <a:ext cx="434880" cy="3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136" name="Gruppe 156"/>
                <p:cNvGrpSpPr/>
                <p:nvPr/>
              </p:nvGrpSpPr>
              <p:grpSpPr>
                <a:xfrm>
                  <a:off x="5963760" y="1293840"/>
                  <a:ext cx="455760" cy="352800"/>
                  <a:chOff x="5963760" y="1293840"/>
                  <a:chExt cx="455760" cy="352800"/>
                </a:xfrm>
              </p:grpSpPr>
              <p:grpSp>
                <p:nvGrpSpPr>
                  <p:cNvPr id="137" name="Freeform 149"/>
                  <p:cNvGrpSpPr/>
                  <p:nvPr/>
                </p:nvGrpSpPr>
                <p:grpSpPr>
                  <a:xfrm>
                    <a:off x="6198840" y="1544760"/>
                    <a:ext cx="220680" cy="101880"/>
                    <a:chOff x="6198840" y="1544760"/>
                    <a:chExt cx="220680" cy="101880"/>
                  </a:xfrm>
                </p:grpSpPr>
                <p:pic>
                  <p:nvPicPr>
                    <p:cNvPr id="138" name="Freeform 149"/>
                    <p:cNvPicPr/>
                    <p:nvPr/>
                  </p:nvPicPr>
                  <p:blipFill>
                    <a:blip r:embed="rId9"/>
                    <a:stretch/>
                  </p:blipFill>
                  <p:spPr>
                    <a:xfrm>
                      <a:off x="6198840" y="1544760"/>
                      <a:ext cx="220680" cy="10188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139" name="Freeform 138"/>
                    <p:cNvSpPr/>
                    <p:nvPr/>
                  </p:nvSpPr>
                  <p:spPr>
                    <a:xfrm>
                      <a:off x="6218640" y="1562760"/>
                      <a:ext cx="179280" cy="6768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140" name="Freeform 191"/>
                  <p:cNvSpPr/>
                  <p:nvPr/>
                </p:nvSpPr>
                <p:spPr>
                  <a:xfrm>
                    <a:off x="5963760" y="1293840"/>
                    <a:ext cx="442800" cy="3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141" name="Gruppe 159"/>
                <p:cNvGrpSpPr/>
                <p:nvPr/>
              </p:nvGrpSpPr>
              <p:grpSpPr>
                <a:xfrm>
                  <a:off x="5636880" y="1293840"/>
                  <a:ext cx="455760" cy="352800"/>
                  <a:chOff x="5636880" y="1293840"/>
                  <a:chExt cx="455760" cy="352800"/>
                </a:xfrm>
              </p:grpSpPr>
              <p:grpSp>
                <p:nvGrpSpPr>
                  <p:cNvPr id="142" name="Freeform 149"/>
                  <p:cNvGrpSpPr/>
                  <p:nvPr/>
                </p:nvGrpSpPr>
                <p:grpSpPr>
                  <a:xfrm>
                    <a:off x="5876640" y="1544760"/>
                    <a:ext cx="216000" cy="101880"/>
                    <a:chOff x="5876640" y="1544760"/>
                    <a:chExt cx="216000" cy="101880"/>
                  </a:xfrm>
                </p:grpSpPr>
                <p:pic>
                  <p:nvPicPr>
                    <p:cNvPr id="143" name="Freeform 149"/>
                    <p:cNvPicPr/>
                    <p:nvPr/>
                  </p:nvPicPr>
                  <p:blipFill>
                    <a:blip r:embed="rId8"/>
                    <a:stretch/>
                  </p:blipFill>
                  <p:spPr>
                    <a:xfrm>
                      <a:off x="5876640" y="1544760"/>
                      <a:ext cx="216000" cy="10188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144" name="Freeform 143"/>
                    <p:cNvSpPr/>
                    <p:nvPr/>
                  </p:nvSpPr>
                  <p:spPr>
                    <a:xfrm>
                      <a:off x="5893200" y="1562760"/>
                      <a:ext cx="180720" cy="6768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145" name="Freeform 191"/>
                  <p:cNvSpPr/>
                  <p:nvPr/>
                </p:nvSpPr>
                <p:spPr>
                  <a:xfrm>
                    <a:off x="5636880" y="1293840"/>
                    <a:ext cx="412560" cy="3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</p:grpSp>
          <p:grpSp>
            <p:nvGrpSpPr>
              <p:cNvPr id="146" name="Gruppe 165"/>
              <p:cNvGrpSpPr/>
              <p:nvPr/>
            </p:nvGrpSpPr>
            <p:grpSpPr>
              <a:xfrm>
                <a:off x="2094840" y="1293840"/>
                <a:ext cx="3722040" cy="352440"/>
                <a:chOff x="2094840" y="1293840"/>
                <a:chExt cx="3722040" cy="352440"/>
              </a:xfrm>
            </p:grpSpPr>
            <p:grpSp>
              <p:nvGrpSpPr>
                <p:cNvPr id="147" name="Gruppe 131"/>
                <p:cNvGrpSpPr/>
                <p:nvPr/>
              </p:nvGrpSpPr>
              <p:grpSpPr>
                <a:xfrm>
                  <a:off x="5361120" y="1296360"/>
                  <a:ext cx="455760" cy="349920"/>
                  <a:chOff x="5361120" y="1296360"/>
                  <a:chExt cx="455760" cy="349920"/>
                </a:xfrm>
              </p:grpSpPr>
              <p:grpSp>
                <p:nvGrpSpPr>
                  <p:cNvPr id="148" name="Freeform 149"/>
                  <p:cNvGrpSpPr/>
                  <p:nvPr/>
                </p:nvGrpSpPr>
                <p:grpSpPr>
                  <a:xfrm>
                    <a:off x="5598720" y="1544400"/>
                    <a:ext cx="218160" cy="101880"/>
                    <a:chOff x="5598720" y="1544400"/>
                    <a:chExt cx="218160" cy="101880"/>
                  </a:xfrm>
                </p:grpSpPr>
                <p:pic>
                  <p:nvPicPr>
                    <p:cNvPr id="149" name="Freeform 149"/>
                    <p:cNvPicPr/>
                    <p:nvPr/>
                  </p:nvPicPr>
                  <p:blipFill>
                    <a:blip r:embed="rId9"/>
                    <a:stretch/>
                  </p:blipFill>
                  <p:spPr>
                    <a:xfrm>
                      <a:off x="5598720" y="1544400"/>
                      <a:ext cx="218160" cy="10188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150" name="Freeform 149"/>
                    <p:cNvSpPr/>
                    <p:nvPr/>
                  </p:nvSpPr>
                  <p:spPr>
                    <a:xfrm>
                      <a:off x="5619240" y="1562040"/>
                      <a:ext cx="177120" cy="6768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151" name="Freeform 191"/>
                  <p:cNvSpPr/>
                  <p:nvPr/>
                </p:nvSpPr>
                <p:spPr>
                  <a:xfrm>
                    <a:off x="5361120" y="1296360"/>
                    <a:ext cx="439560" cy="31572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152" name="Gruppe 132"/>
                <p:cNvGrpSpPr/>
                <p:nvPr/>
              </p:nvGrpSpPr>
              <p:grpSpPr>
                <a:xfrm>
                  <a:off x="5037120" y="1296360"/>
                  <a:ext cx="458640" cy="349920"/>
                  <a:chOff x="5037120" y="1296360"/>
                  <a:chExt cx="458640" cy="349920"/>
                </a:xfrm>
              </p:grpSpPr>
              <p:grpSp>
                <p:nvGrpSpPr>
                  <p:cNvPr id="153" name="Freeform 149"/>
                  <p:cNvGrpSpPr/>
                  <p:nvPr/>
                </p:nvGrpSpPr>
                <p:grpSpPr>
                  <a:xfrm>
                    <a:off x="5295600" y="1544400"/>
                    <a:ext cx="200160" cy="101880"/>
                    <a:chOff x="5295600" y="1544400"/>
                    <a:chExt cx="200160" cy="101880"/>
                  </a:xfrm>
                </p:grpSpPr>
                <p:pic>
                  <p:nvPicPr>
                    <p:cNvPr id="154" name="Freeform 149"/>
                    <p:cNvPicPr/>
                    <p:nvPr/>
                  </p:nvPicPr>
                  <p:blipFill>
                    <a:blip r:embed="rId8"/>
                    <a:stretch/>
                  </p:blipFill>
                  <p:spPr>
                    <a:xfrm>
                      <a:off x="5295600" y="1544400"/>
                      <a:ext cx="200160" cy="10188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155" name="Freeform 154"/>
                    <p:cNvSpPr/>
                    <p:nvPr/>
                  </p:nvSpPr>
                  <p:spPr>
                    <a:xfrm>
                      <a:off x="5311800" y="1562040"/>
                      <a:ext cx="167400" cy="6768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156" name="Freeform 191"/>
                  <p:cNvSpPr/>
                  <p:nvPr/>
                </p:nvSpPr>
                <p:spPr>
                  <a:xfrm>
                    <a:off x="5037120" y="1296360"/>
                    <a:ext cx="380520" cy="31572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157" name="Gruppe 135"/>
                <p:cNvGrpSpPr/>
                <p:nvPr/>
              </p:nvGrpSpPr>
              <p:grpSpPr>
                <a:xfrm>
                  <a:off x="4707360" y="1296360"/>
                  <a:ext cx="455760" cy="349920"/>
                  <a:chOff x="4707360" y="1296360"/>
                  <a:chExt cx="455760" cy="349920"/>
                </a:xfrm>
              </p:grpSpPr>
              <p:grpSp>
                <p:nvGrpSpPr>
                  <p:cNvPr id="158" name="Freeform 149"/>
                  <p:cNvGrpSpPr/>
                  <p:nvPr/>
                </p:nvGrpSpPr>
                <p:grpSpPr>
                  <a:xfrm>
                    <a:off x="4977720" y="1544400"/>
                    <a:ext cx="185400" cy="101880"/>
                    <a:chOff x="4977720" y="1544400"/>
                    <a:chExt cx="185400" cy="101880"/>
                  </a:xfrm>
                </p:grpSpPr>
                <p:pic>
                  <p:nvPicPr>
                    <p:cNvPr id="159" name="Freeform 149"/>
                    <p:cNvPicPr/>
                    <p:nvPr/>
                  </p:nvPicPr>
                  <p:blipFill>
                    <a:blip r:embed="rId9"/>
                    <a:stretch/>
                  </p:blipFill>
                  <p:spPr>
                    <a:xfrm>
                      <a:off x="4977720" y="1544400"/>
                      <a:ext cx="185400" cy="10188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160" name="Freeform 159"/>
                    <p:cNvSpPr/>
                    <p:nvPr/>
                  </p:nvSpPr>
                  <p:spPr>
                    <a:xfrm>
                      <a:off x="4995000" y="1562040"/>
                      <a:ext cx="150480" cy="6768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161" name="Freeform 191"/>
                  <p:cNvSpPr/>
                  <p:nvPr/>
                </p:nvSpPr>
                <p:spPr>
                  <a:xfrm>
                    <a:off x="4707360" y="1296360"/>
                    <a:ext cx="454680" cy="31572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162" name="Gruppe 138"/>
                <p:cNvGrpSpPr/>
                <p:nvPr/>
              </p:nvGrpSpPr>
              <p:grpSpPr>
                <a:xfrm>
                  <a:off x="4380120" y="1296360"/>
                  <a:ext cx="455760" cy="349920"/>
                  <a:chOff x="4380120" y="1296360"/>
                  <a:chExt cx="455760" cy="349920"/>
                </a:xfrm>
              </p:grpSpPr>
              <p:grpSp>
                <p:nvGrpSpPr>
                  <p:cNvPr id="163" name="Freeform 149"/>
                  <p:cNvGrpSpPr/>
                  <p:nvPr/>
                </p:nvGrpSpPr>
                <p:grpSpPr>
                  <a:xfrm>
                    <a:off x="4643280" y="1544400"/>
                    <a:ext cx="192600" cy="101880"/>
                    <a:chOff x="4643280" y="1544400"/>
                    <a:chExt cx="192600" cy="101880"/>
                  </a:xfrm>
                </p:grpSpPr>
                <p:pic>
                  <p:nvPicPr>
                    <p:cNvPr id="164" name="Freeform 149"/>
                    <p:cNvPicPr/>
                    <p:nvPr/>
                  </p:nvPicPr>
                  <p:blipFill>
                    <a:blip r:embed="rId8"/>
                    <a:stretch/>
                  </p:blipFill>
                  <p:spPr>
                    <a:xfrm>
                      <a:off x="4643280" y="1544400"/>
                      <a:ext cx="192600" cy="10188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165" name="Freeform 164"/>
                    <p:cNvSpPr/>
                    <p:nvPr/>
                  </p:nvSpPr>
                  <p:spPr>
                    <a:xfrm>
                      <a:off x="4658760" y="1562040"/>
                      <a:ext cx="161280" cy="6768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166" name="Freeform 191"/>
                  <p:cNvSpPr/>
                  <p:nvPr/>
                </p:nvSpPr>
                <p:spPr>
                  <a:xfrm>
                    <a:off x="4380120" y="1296360"/>
                    <a:ext cx="410760" cy="31572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167" name="Gruppe 141"/>
                <p:cNvGrpSpPr/>
                <p:nvPr/>
              </p:nvGrpSpPr>
              <p:grpSpPr>
                <a:xfrm>
                  <a:off x="4056480" y="1296360"/>
                  <a:ext cx="455760" cy="349920"/>
                  <a:chOff x="4056480" y="1296360"/>
                  <a:chExt cx="455760" cy="349920"/>
                </a:xfrm>
              </p:grpSpPr>
              <p:grpSp>
                <p:nvGrpSpPr>
                  <p:cNvPr id="168" name="Freeform 149"/>
                  <p:cNvGrpSpPr/>
                  <p:nvPr/>
                </p:nvGrpSpPr>
                <p:grpSpPr>
                  <a:xfrm>
                    <a:off x="4312080" y="1544400"/>
                    <a:ext cx="200160" cy="101880"/>
                    <a:chOff x="4312080" y="1544400"/>
                    <a:chExt cx="200160" cy="101880"/>
                  </a:xfrm>
                </p:grpSpPr>
                <p:pic>
                  <p:nvPicPr>
                    <p:cNvPr id="169" name="Freeform 149"/>
                    <p:cNvPicPr/>
                    <p:nvPr/>
                  </p:nvPicPr>
                  <p:blipFill>
                    <a:blip r:embed="rId9"/>
                    <a:stretch/>
                  </p:blipFill>
                  <p:spPr>
                    <a:xfrm>
                      <a:off x="4312080" y="1544400"/>
                      <a:ext cx="200160" cy="10188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170" name="Freeform 169"/>
                    <p:cNvSpPr/>
                    <p:nvPr/>
                  </p:nvSpPr>
                  <p:spPr>
                    <a:xfrm>
                      <a:off x="4330440" y="1562040"/>
                      <a:ext cx="162360" cy="6768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171" name="Freeform 191"/>
                  <p:cNvSpPr/>
                  <p:nvPr/>
                </p:nvSpPr>
                <p:spPr>
                  <a:xfrm>
                    <a:off x="4056480" y="1296360"/>
                    <a:ext cx="415800" cy="31572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172" name="Gruppe 144"/>
                <p:cNvGrpSpPr/>
                <p:nvPr/>
              </p:nvGrpSpPr>
              <p:grpSpPr>
                <a:xfrm>
                  <a:off x="3723480" y="1293840"/>
                  <a:ext cx="455760" cy="352440"/>
                  <a:chOff x="3723480" y="1293840"/>
                  <a:chExt cx="455760" cy="352440"/>
                </a:xfrm>
              </p:grpSpPr>
              <p:grpSp>
                <p:nvGrpSpPr>
                  <p:cNvPr id="173" name="Freeform 149"/>
                  <p:cNvGrpSpPr/>
                  <p:nvPr/>
                </p:nvGrpSpPr>
                <p:grpSpPr>
                  <a:xfrm>
                    <a:off x="4000320" y="1543320"/>
                    <a:ext cx="178920" cy="102960"/>
                    <a:chOff x="4000320" y="1543320"/>
                    <a:chExt cx="178920" cy="102960"/>
                  </a:xfrm>
                </p:grpSpPr>
                <p:pic>
                  <p:nvPicPr>
                    <p:cNvPr id="174" name="Freeform 149"/>
                    <p:cNvPicPr/>
                    <p:nvPr/>
                  </p:nvPicPr>
                  <p:blipFill>
                    <a:blip r:embed="rId8"/>
                    <a:stretch/>
                  </p:blipFill>
                  <p:spPr>
                    <a:xfrm>
                      <a:off x="4000320" y="1543320"/>
                      <a:ext cx="178920" cy="10296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175" name="Freeform 174"/>
                    <p:cNvSpPr/>
                    <p:nvPr/>
                  </p:nvSpPr>
                  <p:spPr>
                    <a:xfrm>
                      <a:off x="4014360" y="1560960"/>
                      <a:ext cx="149760" cy="6840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176" name="Freeform 191"/>
                  <p:cNvSpPr/>
                  <p:nvPr/>
                </p:nvSpPr>
                <p:spPr>
                  <a:xfrm>
                    <a:off x="3723480" y="1293840"/>
                    <a:ext cx="368640" cy="31644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177" name="Gruppe 147"/>
                <p:cNvGrpSpPr/>
                <p:nvPr/>
              </p:nvGrpSpPr>
              <p:grpSpPr>
                <a:xfrm>
                  <a:off x="3396600" y="1293840"/>
                  <a:ext cx="455760" cy="352440"/>
                  <a:chOff x="3396600" y="1293840"/>
                  <a:chExt cx="455760" cy="352440"/>
                </a:xfrm>
              </p:grpSpPr>
              <p:grpSp>
                <p:nvGrpSpPr>
                  <p:cNvPr id="178" name="Freeform 149"/>
                  <p:cNvGrpSpPr/>
                  <p:nvPr/>
                </p:nvGrpSpPr>
                <p:grpSpPr>
                  <a:xfrm>
                    <a:off x="3649320" y="1543320"/>
                    <a:ext cx="203040" cy="102960"/>
                    <a:chOff x="3649320" y="1543320"/>
                    <a:chExt cx="203040" cy="102960"/>
                  </a:xfrm>
                </p:grpSpPr>
                <p:pic>
                  <p:nvPicPr>
                    <p:cNvPr id="179" name="Freeform 149"/>
                    <p:cNvPicPr/>
                    <p:nvPr/>
                  </p:nvPicPr>
                  <p:blipFill>
                    <a:blip r:embed="rId9"/>
                    <a:stretch/>
                  </p:blipFill>
                  <p:spPr>
                    <a:xfrm>
                      <a:off x="3649320" y="1543320"/>
                      <a:ext cx="203040" cy="10296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180" name="Freeform 179"/>
                    <p:cNvSpPr/>
                    <p:nvPr/>
                  </p:nvSpPr>
                  <p:spPr>
                    <a:xfrm>
                      <a:off x="3667680" y="1560960"/>
                      <a:ext cx="164880" cy="6840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181" name="Freeform 191"/>
                  <p:cNvSpPr/>
                  <p:nvPr/>
                </p:nvSpPr>
                <p:spPr>
                  <a:xfrm>
                    <a:off x="3396600" y="1293840"/>
                    <a:ext cx="394920" cy="31644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182" name="Gruppe 150"/>
                <p:cNvGrpSpPr/>
                <p:nvPr/>
              </p:nvGrpSpPr>
              <p:grpSpPr>
                <a:xfrm>
                  <a:off x="3072600" y="1293840"/>
                  <a:ext cx="455760" cy="352440"/>
                  <a:chOff x="3072600" y="1293840"/>
                  <a:chExt cx="455760" cy="352440"/>
                </a:xfrm>
              </p:grpSpPr>
              <p:grpSp>
                <p:nvGrpSpPr>
                  <p:cNvPr id="183" name="Freeform 149"/>
                  <p:cNvGrpSpPr/>
                  <p:nvPr/>
                </p:nvGrpSpPr>
                <p:grpSpPr>
                  <a:xfrm>
                    <a:off x="3330360" y="1543320"/>
                    <a:ext cx="198000" cy="102960"/>
                    <a:chOff x="3330360" y="1543320"/>
                    <a:chExt cx="198000" cy="102960"/>
                  </a:xfrm>
                </p:grpSpPr>
                <p:pic>
                  <p:nvPicPr>
                    <p:cNvPr id="184" name="Freeform 149"/>
                    <p:cNvPicPr/>
                    <p:nvPr/>
                  </p:nvPicPr>
                  <p:blipFill>
                    <a:blip r:embed="rId8"/>
                    <a:stretch/>
                  </p:blipFill>
                  <p:spPr>
                    <a:xfrm>
                      <a:off x="3330360" y="1543320"/>
                      <a:ext cx="198000" cy="10296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185" name="Freeform 184"/>
                    <p:cNvSpPr/>
                    <p:nvPr/>
                  </p:nvSpPr>
                  <p:spPr>
                    <a:xfrm>
                      <a:off x="3345840" y="1560960"/>
                      <a:ext cx="165600" cy="6840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186" name="Freeform 191"/>
                  <p:cNvSpPr/>
                  <p:nvPr/>
                </p:nvSpPr>
                <p:spPr>
                  <a:xfrm>
                    <a:off x="3072600" y="1293840"/>
                    <a:ext cx="404640" cy="31644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187" name="Gruppe 153"/>
                <p:cNvGrpSpPr/>
                <p:nvPr/>
              </p:nvGrpSpPr>
              <p:grpSpPr>
                <a:xfrm>
                  <a:off x="2745720" y="1293840"/>
                  <a:ext cx="455760" cy="352440"/>
                  <a:chOff x="2745720" y="1293840"/>
                  <a:chExt cx="455760" cy="352440"/>
                </a:xfrm>
              </p:grpSpPr>
              <p:grpSp>
                <p:nvGrpSpPr>
                  <p:cNvPr id="188" name="Freeform 149"/>
                  <p:cNvGrpSpPr/>
                  <p:nvPr/>
                </p:nvGrpSpPr>
                <p:grpSpPr>
                  <a:xfrm>
                    <a:off x="3019320" y="1543320"/>
                    <a:ext cx="182160" cy="102960"/>
                    <a:chOff x="3019320" y="1543320"/>
                    <a:chExt cx="182160" cy="102960"/>
                  </a:xfrm>
                </p:grpSpPr>
                <p:pic>
                  <p:nvPicPr>
                    <p:cNvPr id="189" name="Freeform 149"/>
                    <p:cNvPicPr/>
                    <p:nvPr/>
                  </p:nvPicPr>
                  <p:blipFill>
                    <a:blip r:embed="rId9"/>
                    <a:stretch/>
                  </p:blipFill>
                  <p:spPr>
                    <a:xfrm>
                      <a:off x="3019320" y="1543320"/>
                      <a:ext cx="182160" cy="10296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190" name="Freeform 189"/>
                    <p:cNvSpPr/>
                    <p:nvPr/>
                  </p:nvSpPr>
                  <p:spPr>
                    <a:xfrm>
                      <a:off x="3035520" y="1560960"/>
                      <a:ext cx="147960" cy="6840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191" name="Freeform 191"/>
                  <p:cNvSpPr/>
                  <p:nvPr/>
                </p:nvSpPr>
                <p:spPr>
                  <a:xfrm>
                    <a:off x="2745720" y="1293840"/>
                    <a:ext cx="434520" cy="31644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192" name="Gruppe 156"/>
                <p:cNvGrpSpPr/>
                <p:nvPr/>
              </p:nvGrpSpPr>
              <p:grpSpPr>
                <a:xfrm>
                  <a:off x="2421720" y="1293840"/>
                  <a:ext cx="455760" cy="352440"/>
                  <a:chOff x="2421720" y="1293840"/>
                  <a:chExt cx="455760" cy="352440"/>
                </a:xfrm>
              </p:grpSpPr>
              <p:grpSp>
                <p:nvGrpSpPr>
                  <p:cNvPr id="193" name="Freeform 149"/>
                  <p:cNvGrpSpPr/>
                  <p:nvPr/>
                </p:nvGrpSpPr>
                <p:grpSpPr>
                  <a:xfrm>
                    <a:off x="2701440" y="1543320"/>
                    <a:ext cx="176040" cy="102960"/>
                    <a:chOff x="2701440" y="1543320"/>
                    <a:chExt cx="176040" cy="102960"/>
                  </a:xfrm>
                </p:grpSpPr>
                <p:pic>
                  <p:nvPicPr>
                    <p:cNvPr id="194" name="Freeform 149"/>
                    <p:cNvPicPr/>
                    <p:nvPr/>
                  </p:nvPicPr>
                  <p:blipFill>
                    <a:blip r:embed="rId8"/>
                    <a:stretch/>
                  </p:blipFill>
                  <p:spPr>
                    <a:xfrm>
                      <a:off x="2701440" y="1543320"/>
                      <a:ext cx="176040" cy="10296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195" name="Freeform 194"/>
                    <p:cNvSpPr/>
                    <p:nvPr/>
                  </p:nvSpPr>
                  <p:spPr>
                    <a:xfrm>
                      <a:off x="2715120" y="1560960"/>
                      <a:ext cx="147240" cy="6840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196" name="Freeform 191"/>
                  <p:cNvSpPr/>
                  <p:nvPr/>
                </p:nvSpPr>
                <p:spPr>
                  <a:xfrm>
                    <a:off x="2421720" y="1293840"/>
                    <a:ext cx="438120" cy="31644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197" name="Gruppe 159"/>
                <p:cNvGrpSpPr/>
                <p:nvPr/>
              </p:nvGrpSpPr>
              <p:grpSpPr>
                <a:xfrm>
                  <a:off x="2094840" y="1293840"/>
                  <a:ext cx="455760" cy="352440"/>
                  <a:chOff x="2094840" y="1293840"/>
                  <a:chExt cx="455760" cy="352440"/>
                </a:xfrm>
              </p:grpSpPr>
              <p:grpSp>
                <p:nvGrpSpPr>
                  <p:cNvPr id="198" name="Freeform 149"/>
                  <p:cNvGrpSpPr/>
                  <p:nvPr/>
                </p:nvGrpSpPr>
                <p:grpSpPr>
                  <a:xfrm>
                    <a:off x="2361960" y="1543320"/>
                    <a:ext cx="188640" cy="102960"/>
                    <a:chOff x="2361960" y="1543320"/>
                    <a:chExt cx="188640" cy="102960"/>
                  </a:xfrm>
                </p:grpSpPr>
                <p:pic>
                  <p:nvPicPr>
                    <p:cNvPr id="199" name="Freeform 149"/>
                    <p:cNvPicPr/>
                    <p:nvPr/>
                  </p:nvPicPr>
                  <p:blipFill>
                    <a:blip r:embed="rId9"/>
                    <a:stretch/>
                  </p:blipFill>
                  <p:spPr>
                    <a:xfrm>
                      <a:off x="2361960" y="1543320"/>
                      <a:ext cx="188640" cy="10296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200" name="Freeform 199"/>
                    <p:cNvSpPr/>
                    <p:nvPr/>
                  </p:nvSpPr>
                  <p:spPr>
                    <a:xfrm>
                      <a:off x="2378880" y="1560960"/>
                      <a:ext cx="153000" cy="6840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201" name="Freeform 191"/>
                  <p:cNvSpPr/>
                  <p:nvPr/>
                </p:nvSpPr>
                <p:spPr>
                  <a:xfrm>
                    <a:off x="2094840" y="1293840"/>
                    <a:ext cx="422280" cy="31644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</p:grpSp>
        </p:grpSp>
      </p:grpSp>
      <p:pic>
        <p:nvPicPr>
          <p:cNvPr id="202" name="Picture 13" descr="5"/>
          <p:cNvPicPr/>
          <p:nvPr/>
        </p:nvPicPr>
        <p:blipFill>
          <a:blip r:embed="rId10"/>
          <a:stretch/>
        </p:blipFill>
        <p:spPr>
          <a:xfrm>
            <a:off x="115920" y="5643720"/>
            <a:ext cx="1368360" cy="1125360"/>
          </a:xfrm>
          <a:prstGeom prst="rect">
            <a:avLst/>
          </a:prstGeom>
          <a:ln w="0">
            <a:noFill/>
          </a:ln>
        </p:spPr>
      </p:pic>
      <p:pic>
        <p:nvPicPr>
          <p:cNvPr id="203" name="Picture 12" descr="5"/>
          <p:cNvPicPr/>
          <p:nvPr/>
        </p:nvPicPr>
        <p:blipFill>
          <a:blip r:embed="rId11"/>
          <a:stretch/>
        </p:blipFill>
        <p:spPr>
          <a:xfrm>
            <a:off x="9429840" y="5332320"/>
            <a:ext cx="1477800" cy="1436760"/>
          </a:xfrm>
          <a:prstGeom prst="rect">
            <a:avLst/>
          </a:prstGeom>
          <a:ln w="0">
            <a:noFill/>
          </a:ln>
        </p:spPr>
      </p:pic>
      <p:pic>
        <p:nvPicPr>
          <p:cNvPr id="204" name="Picture 12" descr="5"/>
          <p:cNvPicPr/>
          <p:nvPr/>
        </p:nvPicPr>
        <p:blipFill>
          <a:blip r:embed="rId12"/>
          <a:stretch/>
        </p:blipFill>
        <p:spPr>
          <a:xfrm>
            <a:off x="77760" y="100080"/>
            <a:ext cx="1001880" cy="971640"/>
          </a:xfrm>
          <a:prstGeom prst="rect">
            <a:avLst/>
          </a:prstGeom>
          <a:ln w="0">
            <a:noFill/>
          </a:ln>
        </p:spPr>
      </p:pic>
      <p:pic>
        <p:nvPicPr>
          <p:cNvPr id="205" name="Picture 13" descr="5"/>
          <p:cNvPicPr/>
          <p:nvPr/>
        </p:nvPicPr>
        <p:blipFill>
          <a:blip r:embed="rId13"/>
          <a:stretch/>
        </p:blipFill>
        <p:spPr>
          <a:xfrm>
            <a:off x="9944280" y="117360"/>
            <a:ext cx="942840" cy="747720"/>
          </a:xfrm>
          <a:prstGeom prst="rect">
            <a:avLst/>
          </a:prstGeom>
          <a:ln w="0">
            <a:noFill/>
          </a:ln>
        </p:spPr>
      </p:pic>
      <p:pic>
        <p:nvPicPr>
          <p:cNvPr id="206" name="Picture 8" descr="000o"/>
          <p:cNvPicPr/>
          <p:nvPr/>
        </p:nvPicPr>
        <p:blipFill>
          <a:blip r:embed="rId14"/>
          <a:stretch/>
        </p:blipFill>
        <p:spPr>
          <a:xfrm>
            <a:off x="-39600" y="-4680"/>
            <a:ext cx="11012400" cy="101520"/>
          </a:xfrm>
          <a:prstGeom prst="rect">
            <a:avLst/>
          </a:prstGeom>
          <a:ln w="0">
            <a:noFill/>
          </a:ln>
        </p:spPr>
      </p:pic>
      <p:pic>
        <p:nvPicPr>
          <p:cNvPr id="207" name="Picture 9" descr="000o"/>
          <p:cNvPicPr/>
          <p:nvPr/>
        </p:nvPicPr>
        <p:blipFill>
          <a:blip r:embed="rId14"/>
          <a:stretch/>
        </p:blipFill>
        <p:spPr>
          <a:xfrm>
            <a:off x="-39600" y="6753240"/>
            <a:ext cx="10994760" cy="101520"/>
          </a:xfrm>
          <a:prstGeom prst="rect">
            <a:avLst/>
          </a:prstGeom>
          <a:ln w="0">
            <a:noFill/>
          </a:ln>
        </p:spPr>
      </p:pic>
      <p:pic>
        <p:nvPicPr>
          <p:cNvPr id="208" name="Picture 10" descr="000o"/>
          <p:cNvPicPr/>
          <p:nvPr/>
        </p:nvPicPr>
        <p:blipFill>
          <a:blip r:embed="rId14"/>
          <a:stretch/>
        </p:blipFill>
        <p:spPr>
          <a:xfrm rot="16200000">
            <a:off x="-3331080" y="3378600"/>
            <a:ext cx="6707160" cy="123840"/>
          </a:xfrm>
          <a:prstGeom prst="rect">
            <a:avLst/>
          </a:prstGeom>
          <a:ln w="0">
            <a:noFill/>
          </a:ln>
        </p:spPr>
      </p:pic>
      <p:pic>
        <p:nvPicPr>
          <p:cNvPr id="209" name="Picture 11" descr="000o"/>
          <p:cNvPicPr/>
          <p:nvPr/>
        </p:nvPicPr>
        <p:blipFill>
          <a:blip r:embed="rId14"/>
          <a:stretch/>
        </p:blipFill>
        <p:spPr>
          <a:xfrm rot="16200000">
            <a:off x="7557120" y="3378600"/>
            <a:ext cx="6707160" cy="123840"/>
          </a:xfrm>
          <a:prstGeom prst="rect">
            <a:avLst/>
          </a:prstGeom>
          <a:ln w="0">
            <a:noFill/>
          </a:ln>
        </p:spPr>
      </p:pic>
      <p:sp>
        <p:nvSpPr>
          <p:cNvPr id="210" name="AutoShape 151"/>
          <p:cNvSpPr/>
          <p:nvPr/>
        </p:nvSpPr>
        <p:spPr>
          <a:xfrm>
            <a:off x="5450040" y="-144360"/>
            <a:ext cx="366480" cy="3045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pic>
        <p:nvPicPr>
          <p:cNvPr id="211" name="Picture 11" descr="D:\GIÁO ÁN 1 2020-2021\HÌNH SOẠN GIÁO ÁN\Học hát\GÀ GÁY\1.png"/>
          <p:cNvPicPr/>
          <p:nvPr/>
        </p:nvPicPr>
        <p:blipFill>
          <a:blip r:embed="rId15"/>
          <a:stretch/>
        </p:blipFill>
        <p:spPr>
          <a:xfrm>
            <a:off x="1811160" y="1857240"/>
            <a:ext cx="7601040" cy="3643560"/>
          </a:xfrm>
          <a:prstGeom prst="rect">
            <a:avLst/>
          </a:prstGeom>
          <a:ln w="0">
            <a:noFill/>
          </a:ln>
        </p:spPr>
      </p:pic>
      <p:sp>
        <p:nvSpPr>
          <p:cNvPr id="212" name="Rectangle 211">
            <a:extLst>
              <a:ext uri="{FF2B5EF4-FFF2-40B4-BE49-F238E27FC236}">
                <a16:creationId xmlns:a16="http://schemas.microsoft.com/office/drawing/2014/main" id="{ED2C2A55-C011-462D-992D-B03A995ABA6A}"/>
              </a:ext>
            </a:extLst>
          </p:cNvPr>
          <p:cNvSpPr/>
          <p:nvPr/>
        </p:nvSpPr>
        <p:spPr>
          <a:xfrm>
            <a:off x="5202829" y="1944360"/>
            <a:ext cx="964440" cy="467985"/>
          </a:xfrm>
          <a:prstGeom prst="rect">
            <a:avLst/>
          </a:prstGeom>
          <a:gradFill flip="none" rotWithShape="1">
            <a:gsLst>
              <a:gs pos="0">
                <a:srgbClr val="66FF66">
                  <a:tint val="66000"/>
                  <a:satMod val="160000"/>
                </a:srgbClr>
              </a:gs>
              <a:gs pos="50000">
                <a:srgbClr val="66FF66">
                  <a:tint val="44500"/>
                  <a:satMod val="160000"/>
                </a:srgbClr>
              </a:gs>
              <a:gs pos="100000">
                <a:srgbClr val="66FF66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NHẠC</a:t>
            </a:r>
            <a:endParaRPr lang="vi-VN" sz="2000" b="1" dirty="0">
              <a:solidFill>
                <a:srgbClr val="FF0000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7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8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3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4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7" dur="500" fill="hold"/>
                                        <p:tgtEl>
                                          <p:spTgt spid="2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8" dur="500" fill="hold"/>
                                        <p:tgtEl>
                                          <p:spTgt spid="2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2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3" dur="500" fill="hold"/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24" dur="500" fill="hold"/>
                                        <p:tgtEl>
                                          <p:spTgt spid="2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25" dur="500" fill="hold"/>
                                        <p:tgtEl>
                                          <p:spTgt spid="21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26" dur="500" fill="hold"/>
                                        <p:tgtEl>
                                          <p:spTgt spid="2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GÀ GÁY THIẾU CHỮ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2"/>
                  </p:tgtEl>
                </p:cond>
              </p:nextCondLst>
            </p:seq>
          </p:childTnLst>
        </p:cTn>
      </p:par>
    </p:tnLst>
    <p:bldLst>
      <p:bldP spid="2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2" name="Picture 11" descr="14"/>
          <p:cNvPicPr/>
          <p:nvPr/>
        </p:nvPicPr>
        <p:blipFill>
          <a:blip r:embed="rId2"/>
          <a:srcRect l="11783" t="3337" r="31020" b="8888"/>
          <a:stretch/>
        </p:blipFill>
        <p:spPr>
          <a:xfrm>
            <a:off x="0" y="0"/>
            <a:ext cx="10972800" cy="6858000"/>
          </a:xfrm>
          <a:prstGeom prst="rect">
            <a:avLst/>
          </a:prstGeom>
          <a:ln w="0">
            <a:noFill/>
          </a:ln>
        </p:spPr>
      </p:pic>
      <p:pic>
        <p:nvPicPr>
          <p:cNvPr id="213" name="Picture 11" descr="D:\GIÁO ÁN 1 2020-2021\HÌNH SOẠN GIÁO ÁN\Học hát\GÀ GÁY\1.png"/>
          <p:cNvPicPr/>
          <p:nvPr/>
        </p:nvPicPr>
        <p:blipFill>
          <a:blip r:embed="rId3"/>
          <a:stretch/>
        </p:blipFill>
        <p:spPr>
          <a:xfrm>
            <a:off x="414360" y="1071720"/>
            <a:ext cx="10144080" cy="4512960"/>
          </a:xfrm>
          <a:prstGeom prst="rect">
            <a:avLst/>
          </a:prstGeom>
          <a:ln w="0">
            <a:noFill/>
          </a:ln>
        </p:spPr>
      </p:pic>
      <p:pic>
        <p:nvPicPr>
          <p:cNvPr id="214" name="Picture 8" descr="000o"/>
          <p:cNvPicPr/>
          <p:nvPr/>
        </p:nvPicPr>
        <p:blipFill>
          <a:blip r:embed="rId4"/>
          <a:stretch/>
        </p:blipFill>
        <p:spPr>
          <a:xfrm>
            <a:off x="-39600" y="-4680"/>
            <a:ext cx="11012400" cy="101520"/>
          </a:xfrm>
          <a:prstGeom prst="rect">
            <a:avLst/>
          </a:prstGeom>
          <a:ln w="0">
            <a:noFill/>
          </a:ln>
        </p:spPr>
      </p:pic>
      <p:pic>
        <p:nvPicPr>
          <p:cNvPr id="215" name="Picture 9" descr="000o"/>
          <p:cNvPicPr/>
          <p:nvPr/>
        </p:nvPicPr>
        <p:blipFill>
          <a:blip r:embed="rId4"/>
          <a:stretch/>
        </p:blipFill>
        <p:spPr>
          <a:xfrm>
            <a:off x="-39600" y="6753240"/>
            <a:ext cx="10994760" cy="101520"/>
          </a:xfrm>
          <a:prstGeom prst="rect">
            <a:avLst/>
          </a:prstGeom>
          <a:ln w="0">
            <a:noFill/>
          </a:ln>
        </p:spPr>
      </p:pic>
      <p:pic>
        <p:nvPicPr>
          <p:cNvPr id="216" name="Picture 10" descr="000o"/>
          <p:cNvPicPr/>
          <p:nvPr/>
        </p:nvPicPr>
        <p:blipFill>
          <a:blip r:embed="rId4"/>
          <a:stretch/>
        </p:blipFill>
        <p:spPr>
          <a:xfrm rot="16200000">
            <a:off x="-3331080" y="3378600"/>
            <a:ext cx="6707160" cy="123840"/>
          </a:xfrm>
          <a:prstGeom prst="rect">
            <a:avLst/>
          </a:prstGeom>
          <a:ln w="0">
            <a:noFill/>
          </a:ln>
        </p:spPr>
      </p:pic>
      <p:pic>
        <p:nvPicPr>
          <p:cNvPr id="217" name="Picture 11" descr="000o"/>
          <p:cNvPicPr/>
          <p:nvPr/>
        </p:nvPicPr>
        <p:blipFill>
          <a:blip r:embed="rId4"/>
          <a:stretch/>
        </p:blipFill>
        <p:spPr>
          <a:xfrm rot="16200000">
            <a:off x="7557120" y="3378600"/>
            <a:ext cx="6707160" cy="123840"/>
          </a:xfrm>
          <a:prstGeom prst="rect">
            <a:avLst/>
          </a:prstGeom>
          <a:ln w="0">
            <a:noFill/>
          </a:ln>
        </p:spPr>
      </p:pic>
      <p:sp>
        <p:nvSpPr>
          <p:cNvPr id="218" name="Text Box 9"/>
          <p:cNvSpPr/>
          <p:nvPr/>
        </p:nvSpPr>
        <p:spPr>
          <a:xfrm>
            <a:off x="628560" y="1071720"/>
            <a:ext cx="3000600" cy="57168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14120" tIns="57240" rIns="114120" bIns="57240">
            <a:spAutoFit/>
          </a:bodyPr>
          <a:lstStyle/>
          <a:p>
            <a:pPr>
              <a:spcBef>
                <a:spcPts val="1874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3000" b="1" strike="noStrike" spc="-1">
                <a:solidFill>
                  <a:srgbClr val="1713CB"/>
                </a:solidFill>
                <a:latin typeface="Times New Roman"/>
                <a:ea typeface="Times New Roman"/>
              </a:rPr>
              <a:t>Ôn tập bài hát</a:t>
            </a:r>
            <a:endParaRPr lang="en-US" sz="300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219" name="Text Box 10"/>
          <p:cNvSpPr/>
          <p:nvPr/>
        </p:nvSpPr>
        <p:spPr>
          <a:xfrm>
            <a:off x="2343240" y="1357200"/>
            <a:ext cx="6572160" cy="78516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14120" tIns="57240" rIns="114120" bIns="57240">
            <a:spAutoFit/>
          </a:bodyPr>
          <a:lstStyle/>
          <a:p>
            <a:pPr algn="ctr">
              <a:spcBef>
                <a:spcPts val="2750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4400" b="1" strike="noStrike" spc="-1">
                <a:solidFill>
                  <a:srgbClr val="000000"/>
                </a:solidFill>
                <a:latin typeface="Times New Roman"/>
              </a:rPr>
              <a:t>GÀ GÁY</a:t>
            </a:r>
            <a:endParaRPr lang="en-US" sz="440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220" name="Rectangle 3"/>
          <p:cNvSpPr/>
          <p:nvPr/>
        </p:nvSpPr>
        <p:spPr>
          <a:xfrm>
            <a:off x="6129360" y="2033640"/>
            <a:ext cx="3429000" cy="10285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14120" tIns="57240" rIns="114120" bIns="57240">
            <a:spAutoFit/>
          </a:bodyPr>
          <a:lstStyle/>
          <a:p>
            <a: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3000" b="0" i="1" strike="noStrike" spc="-1">
                <a:solidFill>
                  <a:srgbClr val="FF0000"/>
                </a:solidFill>
                <a:latin typeface="Times New Roman"/>
                <a:ea typeface="Times New Roman"/>
              </a:rPr>
              <a:t>Dân ca Cống</a:t>
            </a:r>
            <a:endParaRPr lang="en-US" sz="3000" b="0" strike="noStrike" spc="-1">
              <a:solidFill>
                <a:srgbClr val="000000"/>
              </a:solidFill>
              <a:latin typeface="Times New Roman"/>
            </a:endParaRPr>
          </a:p>
          <a:p>
            <a: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3000" b="0" i="1" strike="noStrike" spc="-1">
                <a:solidFill>
                  <a:srgbClr val="FF0000"/>
                </a:solidFill>
                <a:latin typeface="Times New Roman"/>
                <a:ea typeface="Times New Roman"/>
              </a:rPr>
              <a:t>Lời mới: Huy Trân</a:t>
            </a:r>
            <a:endParaRPr lang="en-US" sz="3000" b="0" strike="noStrike" spc="-1">
              <a:solidFill>
                <a:srgbClr val="000000"/>
              </a:solidFill>
              <a:latin typeface="Times New Roma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7" dur="500" fill="hold"/>
                                        <p:tgtEl>
                                          <p:spTgt spid="2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8" dur="500" fill="hold"/>
                                        <p:tgtEl>
                                          <p:spTgt spid="2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1" dur="500" fill="hold"/>
                                        <p:tgtEl>
                                          <p:spTgt spid="2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2" dur="500" fill="hold"/>
                                        <p:tgtEl>
                                          <p:spTgt spid="2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5" dur="500" fill="hold"/>
                                        <p:tgtEl>
                                          <p:spTgt spid="2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6" dur="500" fill="hold"/>
                                        <p:tgtEl>
                                          <p:spTgt spid="2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8F60D493-6D9B-424D-A92F-A83E7B5219F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7927" y="0"/>
            <a:ext cx="9076945" cy="6858000"/>
          </a:xfrm>
          <a:prstGeom prst="rect">
            <a:avLst/>
          </a:prstGeom>
        </p:spPr>
      </p:pic>
      <p:pic>
        <p:nvPicPr>
          <p:cNvPr id="222" name="Picture 8" descr="000o"/>
          <p:cNvPicPr/>
          <p:nvPr/>
        </p:nvPicPr>
        <p:blipFill>
          <a:blip r:embed="rId4"/>
          <a:stretch/>
        </p:blipFill>
        <p:spPr>
          <a:xfrm>
            <a:off x="-39600" y="-4680"/>
            <a:ext cx="11012400" cy="101520"/>
          </a:xfrm>
          <a:prstGeom prst="rect">
            <a:avLst/>
          </a:prstGeom>
          <a:ln w="0">
            <a:noFill/>
          </a:ln>
        </p:spPr>
      </p:pic>
      <p:pic>
        <p:nvPicPr>
          <p:cNvPr id="223" name="Picture 9" descr="000o"/>
          <p:cNvPicPr/>
          <p:nvPr/>
        </p:nvPicPr>
        <p:blipFill>
          <a:blip r:embed="rId4"/>
          <a:stretch/>
        </p:blipFill>
        <p:spPr>
          <a:xfrm>
            <a:off x="-39600" y="6753240"/>
            <a:ext cx="10994760" cy="101520"/>
          </a:xfrm>
          <a:prstGeom prst="rect">
            <a:avLst/>
          </a:prstGeom>
          <a:ln w="0">
            <a:noFill/>
          </a:ln>
        </p:spPr>
      </p:pic>
      <p:pic>
        <p:nvPicPr>
          <p:cNvPr id="224" name="Picture 10" descr="000o"/>
          <p:cNvPicPr/>
          <p:nvPr/>
        </p:nvPicPr>
        <p:blipFill>
          <a:blip r:embed="rId4"/>
          <a:stretch/>
        </p:blipFill>
        <p:spPr>
          <a:xfrm rot="16200000">
            <a:off x="-3331080" y="3378600"/>
            <a:ext cx="6707160" cy="123840"/>
          </a:xfrm>
          <a:prstGeom prst="rect">
            <a:avLst/>
          </a:prstGeom>
          <a:ln w="0">
            <a:noFill/>
          </a:ln>
        </p:spPr>
      </p:pic>
      <p:pic>
        <p:nvPicPr>
          <p:cNvPr id="225" name="Picture 11" descr="000o"/>
          <p:cNvPicPr/>
          <p:nvPr/>
        </p:nvPicPr>
        <p:blipFill>
          <a:blip r:embed="rId4"/>
          <a:stretch/>
        </p:blipFill>
        <p:spPr>
          <a:xfrm rot="16200000">
            <a:off x="7557120" y="3378600"/>
            <a:ext cx="6707160" cy="123840"/>
          </a:xfrm>
          <a:prstGeom prst="rect">
            <a:avLst/>
          </a:prstGeom>
          <a:ln w="0">
            <a:noFill/>
          </a:ln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5237ABCB-1B40-4C31-BAB2-AF868DA7872D}"/>
              </a:ext>
            </a:extLst>
          </p:cNvPr>
          <p:cNvSpPr/>
          <p:nvPr/>
        </p:nvSpPr>
        <p:spPr>
          <a:xfrm>
            <a:off x="352440" y="296880"/>
            <a:ext cx="1600200" cy="467985"/>
          </a:xfrm>
          <a:prstGeom prst="rect">
            <a:avLst/>
          </a:prstGeom>
          <a:gradFill flip="none" rotWithShape="1">
            <a:gsLst>
              <a:gs pos="0">
                <a:srgbClr val="66FF66">
                  <a:tint val="66000"/>
                  <a:satMod val="160000"/>
                </a:srgbClr>
              </a:gs>
              <a:gs pos="50000">
                <a:srgbClr val="66FF66">
                  <a:tint val="44500"/>
                  <a:satMod val="160000"/>
                </a:srgbClr>
              </a:gs>
              <a:gs pos="100000">
                <a:srgbClr val="66FF66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NHẠC ĐỆM</a:t>
            </a:r>
            <a:endParaRPr lang="vi-VN" sz="2000" b="1" dirty="0">
              <a:solidFill>
                <a:srgbClr val="FF0000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EAT-GÀ-GÁY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6" name="Picture 10" descr="Kết quả hình ảnh cho nền powerpoint đẹp"/>
          <p:cNvPicPr/>
          <p:nvPr/>
        </p:nvPicPr>
        <p:blipFill>
          <a:blip r:embed="rId2"/>
          <a:srcRect t="3617" b="4847"/>
          <a:stretch/>
        </p:blipFill>
        <p:spPr>
          <a:xfrm>
            <a:off x="-19080" y="0"/>
            <a:ext cx="10991880" cy="6858000"/>
          </a:xfrm>
          <a:prstGeom prst="rect">
            <a:avLst/>
          </a:prstGeom>
          <a:ln w="0">
            <a:noFill/>
          </a:ln>
        </p:spPr>
      </p:pic>
      <p:pic>
        <p:nvPicPr>
          <p:cNvPr id="227" name="Picture 6" descr="ag00373_"/>
          <p:cNvPicPr/>
          <p:nvPr/>
        </p:nvPicPr>
        <p:blipFill>
          <a:blip r:embed="rId3"/>
          <a:stretch/>
        </p:blipFill>
        <p:spPr>
          <a:xfrm rot="19965000">
            <a:off x="6854760" y="4481280"/>
            <a:ext cx="2478240" cy="1703160"/>
          </a:xfrm>
          <a:prstGeom prst="rect">
            <a:avLst/>
          </a:prstGeom>
          <a:ln w="0">
            <a:noFill/>
          </a:ln>
        </p:spPr>
      </p:pic>
      <p:pic>
        <p:nvPicPr>
          <p:cNvPr id="228" name="Picture 1"/>
          <p:cNvPicPr/>
          <p:nvPr/>
        </p:nvPicPr>
        <p:blipFill>
          <a:blip r:embed="rId4"/>
          <a:stretch/>
        </p:blipFill>
        <p:spPr>
          <a:xfrm>
            <a:off x="1192320" y="4654440"/>
            <a:ext cx="2712960" cy="1452600"/>
          </a:xfrm>
          <a:prstGeom prst="rect">
            <a:avLst/>
          </a:prstGeom>
          <a:ln w="0">
            <a:noFill/>
          </a:ln>
        </p:spPr>
      </p:pic>
      <p:sp>
        <p:nvSpPr>
          <p:cNvPr id="229" name="Rectangle 1"/>
          <p:cNvSpPr/>
          <p:nvPr/>
        </p:nvSpPr>
        <p:spPr>
          <a:xfrm>
            <a:off x="2145580" y="2176979"/>
            <a:ext cx="6624399" cy="2331589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114120" tIns="57240" rIns="114120" bIns="57240">
            <a:sp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7200" b="1" strike="noStrike" spc="-1" dirty="0">
                <a:solidFill>
                  <a:srgbClr val="0000FF"/>
                </a:solidFill>
                <a:latin typeface="Times New Roman"/>
                <a:ea typeface="Times New Roman"/>
              </a:rPr>
              <a:t>HÁT</a:t>
            </a:r>
            <a:r>
              <a:rPr lang="en-US" sz="7200" spc="-1" dirty="0">
                <a:solidFill>
                  <a:srgbClr val="000000"/>
                </a:solidFill>
                <a:latin typeface="Times New Roman"/>
              </a:rPr>
              <a:t> </a:t>
            </a:r>
            <a:r>
              <a:rPr lang="en-US" sz="7200" b="1" strike="noStrike" spc="-1" dirty="0">
                <a:solidFill>
                  <a:srgbClr val="0000FF"/>
                </a:solidFill>
                <a:latin typeface="Times New Roman"/>
                <a:ea typeface="Times New Roman"/>
              </a:rPr>
              <a:t>KẾT HỢP</a:t>
            </a:r>
          </a:p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7200" b="1" strike="noStrike" spc="-1" dirty="0">
                <a:solidFill>
                  <a:srgbClr val="0000FF"/>
                </a:solidFill>
                <a:latin typeface="Times New Roman"/>
                <a:ea typeface="Times New Roman"/>
              </a:rPr>
              <a:t>GÕ ĐỆM</a:t>
            </a:r>
            <a:endParaRPr lang="en-US" sz="7200" b="0" strike="noStrike" spc="-1" dirty="0">
              <a:solidFill>
                <a:srgbClr val="000000"/>
              </a:solidFill>
              <a:latin typeface="Times New Roman"/>
            </a:endParaRPr>
          </a:p>
        </p:txBody>
      </p:sp>
      <p:pic>
        <p:nvPicPr>
          <p:cNvPr id="230" name="Picture 8" descr="000o"/>
          <p:cNvPicPr/>
          <p:nvPr/>
        </p:nvPicPr>
        <p:blipFill>
          <a:blip r:embed="rId5"/>
          <a:stretch/>
        </p:blipFill>
        <p:spPr>
          <a:xfrm>
            <a:off x="-39600" y="-4680"/>
            <a:ext cx="11012400" cy="101520"/>
          </a:xfrm>
          <a:prstGeom prst="rect">
            <a:avLst/>
          </a:prstGeom>
          <a:ln w="0">
            <a:noFill/>
          </a:ln>
        </p:spPr>
      </p:pic>
      <p:pic>
        <p:nvPicPr>
          <p:cNvPr id="231" name="Picture 9" descr="000o"/>
          <p:cNvPicPr/>
          <p:nvPr/>
        </p:nvPicPr>
        <p:blipFill>
          <a:blip r:embed="rId5"/>
          <a:stretch/>
        </p:blipFill>
        <p:spPr>
          <a:xfrm>
            <a:off x="-39600" y="6753240"/>
            <a:ext cx="10994760" cy="101520"/>
          </a:xfrm>
          <a:prstGeom prst="rect">
            <a:avLst/>
          </a:prstGeom>
          <a:ln w="0">
            <a:noFill/>
          </a:ln>
        </p:spPr>
      </p:pic>
      <p:pic>
        <p:nvPicPr>
          <p:cNvPr id="232" name="Picture 10" descr="000o"/>
          <p:cNvPicPr/>
          <p:nvPr/>
        </p:nvPicPr>
        <p:blipFill>
          <a:blip r:embed="rId5"/>
          <a:stretch/>
        </p:blipFill>
        <p:spPr>
          <a:xfrm rot="16200000">
            <a:off x="-3331080" y="3378600"/>
            <a:ext cx="6707160" cy="123840"/>
          </a:xfrm>
          <a:prstGeom prst="rect">
            <a:avLst/>
          </a:prstGeom>
          <a:ln w="0">
            <a:noFill/>
          </a:ln>
        </p:spPr>
      </p:pic>
      <p:pic>
        <p:nvPicPr>
          <p:cNvPr id="233" name="Picture 11" descr="000o"/>
          <p:cNvPicPr/>
          <p:nvPr/>
        </p:nvPicPr>
        <p:blipFill>
          <a:blip r:embed="rId5"/>
          <a:stretch/>
        </p:blipFill>
        <p:spPr>
          <a:xfrm rot="16200000">
            <a:off x="7557120" y="3378600"/>
            <a:ext cx="6707160" cy="12384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 nodeType="clickEffect">
                      <p:stCondLst>
                        <p:cond delay="0"/>
                      </p:stCondLst>
                      <p:childTnLst>
                        <p:par>
                          <p:cTn id="4" fill="hold" nodeType="withEffect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7" dur="500" fill="hold"/>
                                        <p:tgtEl>
                                          <p:spTgt spid="2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8" dur="500" fill="hold"/>
                                        <p:tgtEl>
                                          <p:spTgt spid="2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repl">
                                        <p:cTn id="9" dur="500"/>
                                        <p:tgtEl>
                                          <p:spTgt spid="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17D082A-F786-4C41-AD85-BC546434BEC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0" y="76200"/>
            <a:ext cx="9076945" cy="6400800"/>
          </a:xfrm>
          <a:prstGeom prst="rect">
            <a:avLst/>
          </a:prstGeom>
        </p:spPr>
      </p:pic>
      <p:pic>
        <p:nvPicPr>
          <p:cNvPr id="235" name="Picture 8" descr="000o"/>
          <p:cNvPicPr/>
          <p:nvPr/>
        </p:nvPicPr>
        <p:blipFill>
          <a:blip r:embed="rId4"/>
          <a:stretch/>
        </p:blipFill>
        <p:spPr>
          <a:xfrm>
            <a:off x="-39600" y="-4680"/>
            <a:ext cx="11012400" cy="101520"/>
          </a:xfrm>
          <a:prstGeom prst="rect">
            <a:avLst/>
          </a:prstGeom>
          <a:ln w="0">
            <a:noFill/>
          </a:ln>
        </p:spPr>
      </p:pic>
      <p:pic>
        <p:nvPicPr>
          <p:cNvPr id="236" name="Picture 9" descr="000o"/>
          <p:cNvPicPr/>
          <p:nvPr/>
        </p:nvPicPr>
        <p:blipFill>
          <a:blip r:embed="rId4"/>
          <a:stretch/>
        </p:blipFill>
        <p:spPr>
          <a:xfrm>
            <a:off x="-39600" y="6753240"/>
            <a:ext cx="10994760" cy="101520"/>
          </a:xfrm>
          <a:prstGeom prst="rect">
            <a:avLst/>
          </a:prstGeom>
          <a:ln w="0">
            <a:noFill/>
          </a:ln>
        </p:spPr>
      </p:pic>
      <p:pic>
        <p:nvPicPr>
          <p:cNvPr id="237" name="Picture 10" descr="000o"/>
          <p:cNvPicPr/>
          <p:nvPr/>
        </p:nvPicPr>
        <p:blipFill>
          <a:blip r:embed="rId4"/>
          <a:stretch/>
        </p:blipFill>
        <p:spPr>
          <a:xfrm rot="16200000">
            <a:off x="-3331080" y="3378600"/>
            <a:ext cx="6707160" cy="123840"/>
          </a:xfrm>
          <a:prstGeom prst="rect">
            <a:avLst/>
          </a:prstGeom>
          <a:ln w="0">
            <a:noFill/>
          </a:ln>
        </p:spPr>
      </p:pic>
      <p:pic>
        <p:nvPicPr>
          <p:cNvPr id="238" name="Picture 11" descr="000o"/>
          <p:cNvPicPr/>
          <p:nvPr/>
        </p:nvPicPr>
        <p:blipFill>
          <a:blip r:embed="rId4"/>
          <a:stretch/>
        </p:blipFill>
        <p:spPr>
          <a:xfrm rot="16200000">
            <a:off x="7557120" y="3378600"/>
            <a:ext cx="6707160" cy="123840"/>
          </a:xfrm>
          <a:prstGeom prst="rect">
            <a:avLst/>
          </a:prstGeom>
          <a:ln w="0">
            <a:noFill/>
          </a:ln>
        </p:spPr>
      </p:pic>
      <p:pic>
        <p:nvPicPr>
          <p:cNvPr id="239" name="Picture 7" descr="D:\GIÁO ÁN 1 2020-2021\HÌNH SOẠN GIÁO ÁN\BỘ GÕ CƠ THỂ\Picture5 - Copy (2).png"/>
          <p:cNvPicPr/>
          <p:nvPr/>
        </p:nvPicPr>
        <p:blipFill>
          <a:blip r:embed="rId5"/>
          <a:stretch/>
        </p:blipFill>
        <p:spPr>
          <a:xfrm>
            <a:off x="2486160" y="2000160"/>
            <a:ext cx="504720" cy="476280"/>
          </a:xfrm>
          <a:prstGeom prst="rect">
            <a:avLst/>
          </a:prstGeom>
          <a:ln w="0">
            <a:noFill/>
          </a:ln>
        </p:spPr>
      </p:pic>
      <p:pic>
        <p:nvPicPr>
          <p:cNvPr id="240" name="Picture 9" descr="D:\GIÁO ÁN 1 2020-2021\HÌNH SOẠN GIÁO ÁN\BỘ GÕ CƠ THỂ\Picture5 - Copy (2).png"/>
          <p:cNvPicPr/>
          <p:nvPr/>
        </p:nvPicPr>
        <p:blipFill>
          <a:blip r:embed="rId6"/>
          <a:stretch/>
        </p:blipFill>
        <p:spPr>
          <a:xfrm>
            <a:off x="4986360" y="2000160"/>
            <a:ext cx="504720" cy="476280"/>
          </a:xfrm>
          <a:prstGeom prst="rect">
            <a:avLst/>
          </a:prstGeom>
          <a:ln w="0">
            <a:noFill/>
          </a:ln>
        </p:spPr>
      </p:pic>
      <p:pic>
        <p:nvPicPr>
          <p:cNvPr id="241" name="Picture 10" descr="D:\GIÁO ÁN 1 2020-2021\HÌNH SOẠN GIÁO ÁN\BỘ GÕ CƠ THỂ\Picture5 - Copy (2).png"/>
          <p:cNvPicPr/>
          <p:nvPr/>
        </p:nvPicPr>
        <p:blipFill>
          <a:blip r:embed="rId5"/>
          <a:stretch/>
        </p:blipFill>
        <p:spPr>
          <a:xfrm>
            <a:off x="7624800" y="2000160"/>
            <a:ext cx="504720" cy="476280"/>
          </a:xfrm>
          <a:prstGeom prst="rect">
            <a:avLst/>
          </a:prstGeom>
          <a:ln w="0">
            <a:noFill/>
          </a:ln>
        </p:spPr>
      </p:pic>
      <p:pic>
        <p:nvPicPr>
          <p:cNvPr id="242" name="Picture 11" descr="D:\GIÁO ÁN 1 2020-2021\HÌNH SOẠN GIÁO ÁN\BỘ GÕ CƠ THỂ\Picture5 - Copy (2).png"/>
          <p:cNvPicPr/>
          <p:nvPr/>
        </p:nvPicPr>
        <p:blipFill>
          <a:blip r:embed="rId6"/>
          <a:stretch/>
        </p:blipFill>
        <p:spPr>
          <a:xfrm>
            <a:off x="8558280" y="2000160"/>
            <a:ext cx="504720" cy="476280"/>
          </a:xfrm>
          <a:prstGeom prst="rect">
            <a:avLst/>
          </a:prstGeom>
          <a:ln w="0">
            <a:noFill/>
          </a:ln>
        </p:spPr>
      </p:pic>
      <p:pic>
        <p:nvPicPr>
          <p:cNvPr id="243" name="Picture 12" descr="D:\GIÁO ÁN 1 2020-2021\HÌNH SOẠN GIÁO ÁN\BỘ GÕ CƠ THỂ\Picture5 - Copy (2).png"/>
          <p:cNvPicPr/>
          <p:nvPr/>
        </p:nvPicPr>
        <p:blipFill>
          <a:blip r:embed="rId5"/>
          <a:stretch/>
        </p:blipFill>
        <p:spPr>
          <a:xfrm>
            <a:off x="1700280" y="3429000"/>
            <a:ext cx="504720" cy="476280"/>
          </a:xfrm>
          <a:prstGeom prst="rect">
            <a:avLst/>
          </a:prstGeom>
          <a:ln w="0">
            <a:noFill/>
          </a:ln>
        </p:spPr>
      </p:pic>
      <p:pic>
        <p:nvPicPr>
          <p:cNvPr id="244" name="Picture 13" descr="D:\GIÁO ÁN 1 2020-2021\HÌNH SOẠN GIÁO ÁN\BỘ GÕ CƠ THỂ\Picture5 - Copy (2).png"/>
          <p:cNvPicPr/>
          <p:nvPr/>
        </p:nvPicPr>
        <p:blipFill>
          <a:blip r:embed="rId6"/>
          <a:stretch/>
        </p:blipFill>
        <p:spPr>
          <a:xfrm>
            <a:off x="4700520" y="3429000"/>
            <a:ext cx="504720" cy="476280"/>
          </a:xfrm>
          <a:prstGeom prst="rect">
            <a:avLst/>
          </a:prstGeom>
          <a:ln w="0">
            <a:noFill/>
          </a:ln>
        </p:spPr>
      </p:pic>
      <p:pic>
        <p:nvPicPr>
          <p:cNvPr id="245" name="Picture 14" descr="D:\GIÁO ÁN 1 2020-2021\HÌNH SOẠN GIÁO ÁN\BỘ GÕ CƠ THỂ\Picture5 - Copy (2).png"/>
          <p:cNvPicPr/>
          <p:nvPr/>
        </p:nvPicPr>
        <p:blipFill>
          <a:blip r:embed="rId5"/>
          <a:stretch/>
        </p:blipFill>
        <p:spPr>
          <a:xfrm>
            <a:off x="7558200" y="3429000"/>
            <a:ext cx="504720" cy="476280"/>
          </a:xfrm>
          <a:prstGeom prst="rect">
            <a:avLst/>
          </a:prstGeom>
          <a:ln w="0">
            <a:noFill/>
          </a:ln>
        </p:spPr>
      </p:pic>
      <p:pic>
        <p:nvPicPr>
          <p:cNvPr id="246" name="Picture 15" descr="D:\GIÁO ÁN 1 2020-2021\HÌNH SOẠN GIÁO ÁN\BỘ GÕ CƠ THỂ\Picture5 - Copy (2).png"/>
          <p:cNvPicPr/>
          <p:nvPr/>
        </p:nvPicPr>
        <p:blipFill>
          <a:blip r:embed="rId6"/>
          <a:stretch/>
        </p:blipFill>
        <p:spPr>
          <a:xfrm>
            <a:off x="8629560" y="3429000"/>
            <a:ext cx="505080" cy="476280"/>
          </a:xfrm>
          <a:prstGeom prst="rect">
            <a:avLst/>
          </a:prstGeom>
          <a:ln w="0">
            <a:noFill/>
          </a:ln>
        </p:spPr>
      </p:pic>
      <p:pic>
        <p:nvPicPr>
          <p:cNvPr id="247" name="Picture 16" descr="D:\GIÁO ÁN 1 2020-2021\HÌNH SOẠN GIÁO ÁN\BỘ GÕ CƠ THỂ\Picture5 - Copy (2).png"/>
          <p:cNvPicPr/>
          <p:nvPr/>
        </p:nvPicPr>
        <p:blipFill>
          <a:blip r:embed="rId5"/>
          <a:stretch/>
        </p:blipFill>
        <p:spPr>
          <a:xfrm>
            <a:off x="1557360" y="4857840"/>
            <a:ext cx="504720" cy="476280"/>
          </a:xfrm>
          <a:prstGeom prst="rect">
            <a:avLst/>
          </a:prstGeom>
          <a:ln w="0">
            <a:noFill/>
          </a:ln>
        </p:spPr>
      </p:pic>
      <p:pic>
        <p:nvPicPr>
          <p:cNvPr id="248" name="Picture 17" descr="D:\GIÁO ÁN 1 2020-2021\HÌNH SOẠN GIÁO ÁN\BỘ GÕ CƠ THỂ\Picture5 - Copy (2).png"/>
          <p:cNvPicPr/>
          <p:nvPr/>
        </p:nvPicPr>
        <p:blipFill>
          <a:blip r:embed="rId6"/>
          <a:stretch/>
        </p:blipFill>
        <p:spPr>
          <a:xfrm>
            <a:off x="8701200" y="4857840"/>
            <a:ext cx="504720" cy="476280"/>
          </a:xfrm>
          <a:prstGeom prst="rect">
            <a:avLst/>
          </a:prstGeom>
          <a:ln w="0">
            <a:noFill/>
          </a:ln>
        </p:spPr>
      </p:pic>
      <p:pic>
        <p:nvPicPr>
          <p:cNvPr id="249" name="Picture 18" descr="D:\GIÁO ÁN 1 2020-2021\HÌNH SOẠN GIÁO ÁN\BỘ GÕ CƠ THỂ\Picture5 - Copy (2).png"/>
          <p:cNvPicPr/>
          <p:nvPr/>
        </p:nvPicPr>
        <p:blipFill>
          <a:blip r:embed="rId6"/>
          <a:stretch/>
        </p:blipFill>
        <p:spPr>
          <a:xfrm>
            <a:off x="3557520" y="4857840"/>
            <a:ext cx="504720" cy="476280"/>
          </a:xfrm>
          <a:prstGeom prst="rect">
            <a:avLst/>
          </a:prstGeom>
          <a:ln w="0">
            <a:noFill/>
          </a:ln>
        </p:spPr>
      </p:pic>
      <p:pic>
        <p:nvPicPr>
          <p:cNvPr id="250" name="Picture 19" descr="D:\GIÁO ÁN 1 2020-2021\HÌNH SOẠN GIÁO ÁN\BỘ GÕ CƠ THỂ\Picture5 - Copy (2).png"/>
          <p:cNvPicPr/>
          <p:nvPr/>
        </p:nvPicPr>
        <p:blipFill>
          <a:blip r:embed="rId5"/>
          <a:stretch/>
        </p:blipFill>
        <p:spPr>
          <a:xfrm>
            <a:off x="5700600" y="4857840"/>
            <a:ext cx="505080" cy="476280"/>
          </a:xfrm>
          <a:prstGeom prst="rect">
            <a:avLst/>
          </a:prstGeom>
          <a:ln w="0">
            <a:noFill/>
          </a:ln>
        </p:spPr>
      </p:pic>
      <p:pic>
        <p:nvPicPr>
          <p:cNvPr id="251" name="Picture 20" descr="D:\GIÁO ÁN 1 2020-2021\HÌNH SOẠN GIÁO ÁN\BỘ GÕ CƠ THỂ\Picture5 - Copy (2).png"/>
          <p:cNvPicPr/>
          <p:nvPr/>
        </p:nvPicPr>
        <p:blipFill>
          <a:blip r:embed="rId5"/>
          <a:stretch/>
        </p:blipFill>
        <p:spPr>
          <a:xfrm>
            <a:off x="1557360" y="6262560"/>
            <a:ext cx="504720" cy="476280"/>
          </a:xfrm>
          <a:prstGeom prst="rect">
            <a:avLst/>
          </a:prstGeom>
          <a:ln w="0">
            <a:noFill/>
          </a:ln>
        </p:spPr>
      </p:pic>
      <p:pic>
        <p:nvPicPr>
          <p:cNvPr id="252" name="Picture 21" descr="D:\GIÁO ÁN 1 2020-2021\HÌNH SOẠN GIÁO ÁN\BỘ GÕ CƠ THỂ\Picture5 - Copy (2).png"/>
          <p:cNvPicPr/>
          <p:nvPr/>
        </p:nvPicPr>
        <p:blipFill>
          <a:blip r:embed="rId6"/>
          <a:stretch/>
        </p:blipFill>
        <p:spPr>
          <a:xfrm>
            <a:off x="2771640" y="6238800"/>
            <a:ext cx="505080" cy="476280"/>
          </a:xfrm>
          <a:prstGeom prst="rect">
            <a:avLst/>
          </a:prstGeom>
          <a:ln w="0">
            <a:noFill/>
          </a:ln>
        </p:spPr>
      </p:pic>
      <p:pic>
        <p:nvPicPr>
          <p:cNvPr id="253" name="Picture 22" descr="D:\GIÁO ÁN 1 2020-2021\HÌNH SOẠN GIÁO ÁN\BỘ GÕ CƠ THỂ\Picture5 - Copy (2).png"/>
          <p:cNvPicPr/>
          <p:nvPr/>
        </p:nvPicPr>
        <p:blipFill>
          <a:blip r:embed="rId5"/>
          <a:stretch/>
        </p:blipFill>
        <p:spPr>
          <a:xfrm>
            <a:off x="5057640" y="6238800"/>
            <a:ext cx="505080" cy="476280"/>
          </a:xfrm>
          <a:prstGeom prst="rect">
            <a:avLst/>
          </a:prstGeom>
          <a:ln w="0">
            <a:noFill/>
          </a:ln>
        </p:spPr>
      </p:pic>
      <p:pic>
        <p:nvPicPr>
          <p:cNvPr id="254" name="Picture 23" descr="D:\GIÁO ÁN 1 2020-2021\HÌNH SOẠN GIÁO ÁN\BỘ GÕ CƠ THỂ\Picture5 - Copy (2).png"/>
          <p:cNvPicPr/>
          <p:nvPr/>
        </p:nvPicPr>
        <p:blipFill>
          <a:blip r:embed="rId6"/>
          <a:stretch/>
        </p:blipFill>
        <p:spPr>
          <a:xfrm>
            <a:off x="7629480" y="6238800"/>
            <a:ext cx="504720" cy="476280"/>
          </a:xfrm>
          <a:prstGeom prst="rect">
            <a:avLst/>
          </a:prstGeom>
          <a:ln w="0">
            <a:noFill/>
          </a:ln>
        </p:spPr>
      </p:pic>
      <p:pic>
        <p:nvPicPr>
          <p:cNvPr id="255" name="Picture 24" descr="D:\GIÁO ÁN 1 2020-2021\HÌNH SOẠN GIÁO ÁN\BỘ GÕ CƠ THỂ\Picture5 - Copy (2).png"/>
          <p:cNvPicPr/>
          <p:nvPr/>
        </p:nvPicPr>
        <p:blipFill>
          <a:blip r:embed="rId5"/>
          <a:stretch/>
        </p:blipFill>
        <p:spPr>
          <a:xfrm>
            <a:off x="8624880" y="6238800"/>
            <a:ext cx="504720" cy="476280"/>
          </a:xfrm>
          <a:prstGeom prst="rect">
            <a:avLst/>
          </a:prstGeom>
          <a:ln w="0">
            <a:noFill/>
          </a:ln>
        </p:spPr>
      </p:pic>
      <p:sp>
        <p:nvSpPr>
          <p:cNvPr id="25" name="Rectangle 24">
            <a:extLst>
              <a:ext uri="{FF2B5EF4-FFF2-40B4-BE49-F238E27FC236}">
                <a16:creationId xmlns:a16="http://schemas.microsoft.com/office/drawing/2014/main" id="{BC4054A5-70CE-45F7-8A28-19101FB1CE39}"/>
              </a:ext>
            </a:extLst>
          </p:cNvPr>
          <p:cNvSpPr/>
          <p:nvPr/>
        </p:nvSpPr>
        <p:spPr>
          <a:xfrm>
            <a:off x="352440" y="296880"/>
            <a:ext cx="1600200" cy="467985"/>
          </a:xfrm>
          <a:prstGeom prst="rect">
            <a:avLst/>
          </a:prstGeom>
          <a:gradFill flip="none" rotWithShape="1">
            <a:gsLst>
              <a:gs pos="0">
                <a:srgbClr val="66FF66">
                  <a:tint val="66000"/>
                  <a:satMod val="160000"/>
                </a:srgbClr>
              </a:gs>
              <a:gs pos="50000">
                <a:srgbClr val="66FF66">
                  <a:tint val="44500"/>
                  <a:satMod val="160000"/>
                </a:srgbClr>
              </a:gs>
              <a:gs pos="100000">
                <a:srgbClr val="66FF66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NHẠC ĐỆM</a:t>
            </a:r>
            <a:endParaRPr lang="vi-VN" sz="2000" b="1" dirty="0">
              <a:solidFill>
                <a:srgbClr val="FF0000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EAT-GÀ-GÁY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</p:childTnLst>
        </p:cTn>
      </p:par>
    </p:tnLst>
    <p:bldLst>
      <p:bldP spid="2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" name="Picture 10" descr="Kết quả hình ảnh cho nền powerpoint đẹp"/>
          <p:cNvPicPr/>
          <p:nvPr/>
        </p:nvPicPr>
        <p:blipFill>
          <a:blip r:embed="rId2"/>
          <a:srcRect t="3617" b="4847"/>
          <a:stretch/>
        </p:blipFill>
        <p:spPr>
          <a:xfrm>
            <a:off x="-19080" y="0"/>
            <a:ext cx="10991880" cy="6858000"/>
          </a:xfrm>
          <a:prstGeom prst="rect">
            <a:avLst/>
          </a:prstGeom>
          <a:ln w="0">
            <a:noFill/>
          </a:ln>
        </p:spPr>
      </p:pic>
      <p:pic>
        <p:nvPicPr>
          <p:cNvPr id="257" name="Picture 6" descr="ag00373_"/>
          <p:cNvPicPr/>
          <p:nvPr/>
        </p:nvPicPr>
        <p:blipFill>
          <a:blip r:embed="rId3"/>
          <a:stretch/>
        </p:blipFill>
        <p:spPr>
          <a:xfrm rot="19965000">
            <a:off x="6854760" y="4481280"/>
            <a:ext cx="2478240" cy="1703160"/>
          </a:xfrm>
          <a:prstGeom prst="rect">
            <a:avLst/>
          </a:prstGeom>
          <a:ln w="0">
            <a:noFill/>
          </a:ln>
        </p:spPr>
      </p:pic>
      <p:pic>
        <p:nvPicPr>
          <p:cNvPr id="258" name="Picture 1"/>
          <p:cNvPicPr/>
          <p:nvPr/>
        </p:nvPicPr>
        <p:blipFill>
          <a:blip r:embed="rId4"/>
          <a:stretch/>
        </p:blipFill>
        <p:spPr>
          <a:xfrm>
            <a:off x="1192320" y="4654440"/>
            <a:ext cx="2712960" cy="1452600"/>
          </a:xfrm>
          <a:prstGeom prst="rect">
            <a:avLst/>
          </a:prstGeom>
          <a:ln w="0">
            <a:noFill/>
          </a:ln>
        </p:spPr>
      </p:pic>
      <p:sp>
        <p:nvSpPr>
          <p:cNvPr id="259" name="Rectangle 1"/>
          <p:cNvSpPr/>
          <p:nvPr/>
        </p:nvSpPr>
        <p:spPr>
          <a:xfrm>
            <a:off x="1173426" y="2133600"/>
            <a:ext cx="8276389" cy="2146923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114120" tIns="57240" rIns="114120" bIns="57240">
            <a:sp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6600" b="1" strike="noStrike" spc="-1" dirty="0">
                <a:solidFill>
                  <a:srgbClr val="0000FF"/>
                </a:solidFill>
                <a:latin typeface="Times New Roman"/>
                <a:ea typeface="Times New Roman"/>
              </a:rPr>
              <a:t>HÁT KẾT HỢP </a:t>
            </a:r>
          </a:p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6600" b="1" spc="-1" dirty="0">
                <a:solidFill>
                  <a:srgbClr val="0000FF"/>
                </a:solidFill>
                <a:latin typeface="Times New Roman"/>
                <a:ea typeface="Times New Roman"/>
              </a:rPr>
              <a:t>VẬN ĐỘNG </a:t>
            </a:r>
            <a:r>
              <a:rPr lang="en-US" sz="6600" b="1" strike="noStrike" spc="-1" dirty="0">
                <a:solidFill>
                  <a:srgbClr val="0000FF"/>
                </a:solidFill>
                <a:latin typeface="Times New Roman"/>
                <a:ea typeface="Times New Roman"/>
              </a:rPr>
              <a:t>CƠ THỂ</a:t>
            </a:r>
            <a:endParaRPr lang="en-US" sz="6600" b="0" strike="noStrike" spc="-1" dirty="0">
              <a:solidFill>
                <a:srgbClr val="000000"/>
              </a:solidFill>
              <a:latin typeface="Times New Roman"/>
            </a:endParaRPr>
          </a:p>
        </p:txBody>
      </p:sp>
      <p:pic>
        <p:nvPicPr>
          <p:cNvPr id="260" name="Picture 8" descr="000o"/>
          <p:cNvPicPr/>
          <p:nvPr/>
        </p:nvPicPr>
        <p:blipFill>
          <a:blip r:embed="rId5"/>
          <a:stretch/>
        </p:blipFill>
        <p:spPr>
          <a:xfrm>
            <a:off x="-39600" y="-4680"/>
            <a:ext cx="11012400" cy="101520"/>
          </a:xfrm>
          <a:prstGeom prst="rect">
            <a:avLst/>
          </a:prstGeom>
          <a:ln w="0">
            <a:noFill/>
          </a:ln>
        </p:spPr>
      </p:pic>
      <p:pic>
        <p:nvPicPr>
          <p:cNvPr id="261" name="Picture 9" descr="000o"/>
          <p:cNvPicPr/>
          <p:nvPr/>
        </p:nvPicPr>
        <p:blipFill>
          <a:blip r:embed="rId5"/>
          <a:stretch/>
        </p:blipFill>
        <p:spPr>
          <a:xfrm>
            <a:off x="-39600" y="6753240"/>
            <a:ext cx="10994760" cy="101520"/>
          </a:xfrm>
          <a:prstGeom prst="rect">
            <a:avLst/>
          </a:prstGeom>
          <a:ln w="0">
            <a:noFill/>
          </a:ln>
        </p:spPr>
      </p:pic>
      <p:pic>
        <p:nvPicPr>
          <p:cNvPr id="262" name="Picture 10" descr="000o"/>
          <p:cNvPicPr/>
          <p:nvPr/>
        </p:nvPicPr>
        <p:blipFill>
          <a:blip r:embed="rId5"/>
          <a:stretch/>
        </p:blipFill>
        <p:spPr>
          <a:xfrm rot="16200000">
            <a:off x="-3331080" y="3378600"/>
            <a:ext cx="6707160" cy="123840"/>
          </a:xfrm>
          <a:prstGeom prst="rect">
            <a:avLst/>
          </a:prstGeom>
          <a:ln w="0">
            <a:noFill/>
          </a:ln>
        </p:spPr>
      </p:pic>
      <p:pic>
        <p:nvPicPr>
          <p:cNvPr id="263" name="Picture 11" descr="000o"/>
          <p:cNvPicPr/>
          <p:nvPr/>
        </p:nvPicPr>
        <p:blipFill>
          <a:blip r:embed="rId5"/>
          <a:stretch/>
        </p:blipFill>
        <p:spPr>
          <a:xfrm rot="16200000">
            <a:off x="7557120" y="3378600"/>
            <a:ext cx="6707160" cy="12384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 nodeType="clickEffect">
                      <p:stCondLst>
                        <p:cond delay="0"/>
                      </p:stCondLst>
                      <p:childTnLst>
                        <p:par>
                          <p:cTn id="4" fill="hold" nodeType="withEffect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7" dur="500" fill="hold"/>
                                        <p:tgtEl>
                                          <p:spTgt spid="2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8" dur="500" fill="hold"/>
                                        <p:tgtEl>
                                          <p:spTgt spid="2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repl">
                                        <p:cTn id="9" dur="500"/>
                                        <p:tgtEl>
                                          <p:spTgt spid="2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7660</TotalTime>
  <Words>127</Words>
  <Application>Microsoft Office PowerPoint</Application>
  <PresentationFormat>Custom</PresentationFormat>
  <Paragraphs>27</Paragraphs>
  <Slides>12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8" baseType="lpstr">
      <vt:lpstr>Arial</vt:lpstr>
      <vt:lpstr>Cambria</vt:lpstr>
      <vt:lpstr>DejaVu Sans</vt:lpstr>
      <vt:lpstr>Times New Roman</vt:lpstr>
      <vt:lpstr>ZapfChancery-Medium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subject/>
  <dc:creator>Minh Hien</dc:creator>
  <dc:description/>
  <cp:lastModifiedBy>MAYTINH</cp:lastModifiedBy>
  <cp:revision>621</cp:revision>
  <dcterms:created xsi:type="dcterms:W3CDTF">2010-04-30T20:19:48Z</dcterms:created>
  <dcterms:modified xsi:type="dcterms:W3CDTF">2024-03-29T14:27:55Z</dcterms:modified>
  <dc:language>en-US</dc:language>
</cp:coreProperties>
</file>