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09728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94" y="6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3.9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0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24575,'5'-5'0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3B1527EC-F85E-4315-AE6C-9E624BA525B8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22430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34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0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A801A2F-B67E-42FC-AA9D-6390FB34BF81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4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471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819AA8DC-37A4-40C6-80E6-F62622C9FB27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../clipboard/media/image4.png"/><Relationship Id="rId3" Type="http://schemas.openxmlformats.org/officeDocument/2006/relationships/image" Target="../media/image2.gif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image" Target="../media/image27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4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../clipboard/media/image6.png"/><Relationship Id="rId13" Type="http://schemas.openxmlformats.org/officeDocument/2006/relationships/customXml" Target="../ink/ink7.xml"/><Relationship Id="rId18" Type="http://schemas.openxmlformats.org/officeDocument/2006/relationships/customXml" Target="../ink/ink12.xml"/><Relationship Id="rId3" Type="http://schemas.openxmlformats.org/officeDocument/2006/relationships/image" Target="../media/image2.gif"/><Relationship Id="rId21" Type="http://schemas.openxmlformats.org/officeDocument/2006/relationships/customXml" Target="../ink/ink15.xml"/><Relationship Id="rId12" Type="http://schemas.openxmlformats.org/officeDocument/2006/relationships/customXml" Target="../ink/ink6.xml"/><Relationship Id="rId17" Type="http://schemas.openxmlformats.org/officeDocument/2006/relationships/customXml" Target="../ink/ink11.xml"/><Relationship Id="rId2" Type="http://schemas.openxmlformats.org/officeDocument/2006/relationships/image" Target="../media/image1.png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29" Type="http://schemas.openxmlformats.org/officeDocument/2006/relationships/customXml" Target="../ink/ink2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customXml" Target="../ink/ink5.xml"/><Relationship Id="rId24" Type="http://schemas.openxmlformats.org/officeDocument/2006/relationships/customXml" Target="../ink/ink18.xml"/><Relationship Id="rId5" Type="http://schemas.microsoft.com/office/2007/relationships/hdphoto" Target="../media/hdphoto1.wdp"/><Relationship Id="rId15" Type="http://schemas.openxmlformats.org/officeDocument/2006/relationships/customXml" Target="../ink/ink9.xml"/><Relationship Id="rId23" Type="http://schemas.openxmlformats.org/officeDocument/2006/relationships/customXml" Target="../ink/ink17.xml"/><Relationship Id="rId28" Type="http://schemas.openxmlformats.org/officeDocument/2006/relationships/customXml" Target="../ink/ink19.xml"/><Relationship Id="rId10" Type="http://schemas.openxmlformats.org/officeDocument/2006/relationships/image" Target="../../clipboard/media/image7.png"/><Relationship Id="rId19" Type="http://schemas.openxmlformats.org/officeDocument/2006/relationships/customXml" Target="../ink/ink13.xml"/><Relationship Id="rId31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customXml" Target="../ink/ink8.xml"/><Relationship Id="rId22" Type="http://schemas.openxmlformats.org/officeDocument/2006/relationships/customXml" Target="../ink/ink16.xml"/><Relationship Id="rId27" Type="http://schemas.openxmlformats.org/officeDocument/2006/relationships/image" Target="../../clipboard/media/image4.png"/><Relationship Id="rId30" Type="http://schemas.openxmlformats.org/officeDocument/2006/relationships/customXml" Target="../ink/ink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2.gif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14:cNvPr>
              <p14:cNvContentPartPr/>
              <p14:nvPr/>
            </p14:nvContentPartPr>
            <p14:xfrm>
              <a:off x="6017902" y="2104962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8902" y="2095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14:cNvPr>
              <p14:cNvContentPartPr/>
              <p14:nvPr/>
            </p14:nvContentPartPr>
            <p14:xfrm>
              <a:off x="8463382" y="1762602"/>
              <a:ext cx="2160" cy="2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4382" y="1753602"/>
                <a:ext cx="19800" cy="19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Picture 11" descr="14"/>
          <p:cNvPicPr/>
          <p:nvPr/>
        </p:nvPicPr>
        <p:blipFill>
          <a:blip r:embed="rId4"/>
          <a:srcRect l="11783" t="6992" r="31020" b="12544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28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Rectangle 6"/>
          <p:cNvSpPr/>
          <p:nvPr/>
        </p:nvSpPr>
        <p:spPr>
          <a:xfrm>
            <a:off x="557280" y="173160"/>
            <a:ext cx="5057640" cy="45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TẬP HÁT TỪNG CÂU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0" name="Picture 3" descr="D:\GIÁO ÁN 1 2020-2021\HÌNH SOẠN GIÁO ÁN\Học hát\CAY GIA ĐÌNH\3.png"/>
          <p:cNvPicPr/>
          <p:nvPr/>
        </p:nvPicPr>
        <p:blipFill>
          <a:blip r:embed="rId5"/>
          <a:stretch/>
        </p:blipFill>
        <p:spPr>
          <a:xfrm>
            <a:off x="5415120" y="3789360"/>
            <a:ext cx="5159160" cy="2028959"/>
          </a:xfrm>
          <a:prstGeom prst="rect">
            <a:avLst/>
          </a:prstGeom>
          <a:ln w="0">
            <a:noFill/>
          </a:ln>
        </p:spPr>
      </p:pic>
      <p:pic>
        <p:nvPicPr>
          <p:cNvPr id="232" name="Picture 9" descr="D:\GIÁO ÁN 1 2020-2021\HÌNH SOẠN GIÁO ÁN\Học hát\CAY GIA ĐÌNH\2.png"/>
          <p:cNvPicPr/>
          <p:nvPr/>
        </p:nvPicPr>
        <p:blipFill>
          <a:blip r:embed="rId6">
            <a:lum contrast="30000"/>
          </a:blip>
          <a:stretch/>
        </p:blipFill>
        <p:spPr>
          <a:xfrm>
            <a:off x="430200" y="3788608"/>
            <a:ext cx="4984920" cy="2069312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2" descr="D:\GIÁO ÁN 1 2020-2021\HÌNH SOẠN GIÁO ÁN\Học hát\CAY GIA ĐÌNH\C1,2.jpg"/>
          <p:cNvPicPr/>
          <p:nvPr/>
        </p:nvPicPr>
        <p:blipFill>
          <a:blip r:embed="rId7"/>
          <a:srcRect r="2877" b="14286"/>
          <a:stretch/>
        </p:blipFill>
        <p:spPr>
          <a:xfrm>
            <a:off x="501731" y="957375"/>
            <a:ext cx="9929520" cy="2627593"/>
          </a:xfrm>
          <a:prstGeom prst="rect">
            <a:avLst/>
          </a:prstGeom>
          <a:ln w="0">
            <a:noFill/>
          </a:ln>
        </p:spPr>
      </p:pic>
      <p:sp>
        <p:nvSpPr>
          <p:cNvPr id="234" name="Rectangle 1"/>
          <p:cNvSpPr/>
          <p:nvPr/>
        </p:nvSpPr>
        <p:spPr>
          <a:xfrm>
            <a:off x="10310760" y="2349360"/>
            <a:ext cx="144360" cy="71928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D0CDDA-75E7-4EC3-8BB9-D5200C7E2753}"/>
              </a:ext>
            </a:extLst>
          </p:cNvPr>
          <p:cNvSpPr/>
          <p:nvPr/>
        </p:nvSpPr>
        <p:spPr>
          <a:xfrm>
            <a:off x="2209800" y="6186375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1,2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4AD3C3-3CC3-0CC2-AC4A-FF8C1A30B9AE}"/>
              </a:ext>
            </a:extLst>
          </p:cNvPr>
          <p:cNvSpPr/>
          <p:nvPr/>
        </p:nvSpPr>
        <p:spPr>
          <a:xfrm>
            <a:off x="5825492" y="6186375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CF24D2C9-0924-6E1F-2963-90647A40DCC2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71"/>
          <a:stretch/>
        </p:blipFill>
        <p:spPr>
          <a:xfrm>
            <a:off x="5365017" y="101189"/>
            <a:ext cx="3982961" cy="170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5"/>
          <p:cNvSpPr/>
          <p:nvPr/>
        </p:nvSpPr>
        <p:spPr>
          <a:xfrm>
            <a:off x="4057560" y="642960"/>
            <a:ext cx="348300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Rectangle 6"/>
          <p:cNvSpPr/>
          <p:nvPr/>
        </p:nvSpPr>
        <p:spPr>
          <a:xfrm>
            <a:off x="1057320" y="214308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0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7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14"/>
          <p:cNvPicPr/>
          <p:nvPr/>
        </p:nvPicPr>
        <p:blipFill>
          <a:blip r:embed="rId6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0" name="Group 5"/>
          <p:cNvPicPr/>
          <p:nvPr/>
        </p:nvPicPr>
        <p:blipFill>
          <a:blip r:embed="rId7"/>
          <a:stretch/>
        </p:blipFill>
        <p:spPr>
          <a:xfrm>
            <a:off x="4041720" y="5888160"/>
            <a:ext cx="3194280" cy="860400"/>
          </a:xfrm>
          <a:prstGeom prst="rect">
            <a:avLst/>
          </a:prstGeom>
          <a:ln w="0">
            <a:noFill/>
          </a:ln>
        </p:spPr>
      </p:pic>
      <p:grpSp>
        <p:nvGrpSpPr>
          <p:cNvPr id="71" name="AutoShape 17"/>
          <p:cNvGrpSpPr/>
          <p:nvPr/>
        </p:nvGrpSpPr>
        <p:grpSpPr>
          <a:xfrm>
            <a:off x="542880" y="-49320"/>
            <a:ext cx="9996480" cy="1384560"/>
            <a:chOff x="542880" y="-49320"/>
            <a:chExt cx="9996480" cy="1384560"/>
          </a:xfrm>
        </p:grpSpPr>
        <p:pic>
          <p:nvPicPr>
            <p:cNvPr id="72" name="AutoShape 17"/>
            <p:cNvPicPr/>
            <p:nvPr/>
          </p:nvPicPr>
          <p:blipFill>
            <a:blip r:embed="rId8"/>
            <a:stretch/>
          </p:blipFill>
          <p:spPr>
            <a:xfrm>
              <a:off x="542880" y="-49320"/>
              <a:ext cx="9996480" cy="13845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3" name="Freeform 72"/>
            <p:cNvSpPr/>
            <p:nvPr/>
          </p:nvSpPr>
          <p:spPr>
            <a:xfrm>
              <a:off x="806400" y="177840"/>
              <a:ext cx="9469440" cy="85572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4" name="Text Box 26"/>
          <p:cNvSpPr/>
          <p:nvPr/>
        </p:nvSpPr>
        <p:spPr>
          <a:xfrm>
            <a:off x="985680" y="201600"/>
            <a:ext cx="9109080" cy="703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Điền từ còn thiếu vào câu hát sau?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5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76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77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78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79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0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1" name="Freeform 149"/>
                  <p:cNvGrpSpPr/>
                  <p:nvPr/>
                </p:nvGrpSpPr>
                <p:grpSpPr>
                  <a:xfrm>
                    <a:off x="9173520" y="1553760"/>
                    <a:ext cx="173880" cy="93240"/>
                    <a:chOff x="9173520" y="1553760"/>
                    <a:chExt cx="173880" cy="93240"/>
                  </a:xfrm>
                </p:grpSpPr>
                <p:pic>
                  <p:nvPicPr>
                    <p:cNvPr id="8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9173520" y="1553760"/>
                      <a:ext cx="17388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3" name="Freeform 82"/>
                    <p:cNvSpPr/>
                    <p:nvPr/>
                  </p:nvSpPr>
                  <p:spPr>
                    <a:xfrm>
                      <a:off x="9183240" y="1566360"/>
                      <a:ext cx="15480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4" name="Freeform 191"/>
                  <p:cNvSpPr/>
                  <p:nvPr/>
                </p:nvSpPr>
                <p:spPr>
                  <a:xfrm>
                    <a:off x="8903160" y="1296720"/>
                    <a:ext cx="455760" cy="3189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5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86" name="Freeform 149"/>
                  <p:cNvGrpSpPr/>
                  <p:nvPr/>
                </p:nvGrpSpPr>
                <p:grpSpPr>
                  <a:xfrm>
                    <a:off x="8813160" y="1553760"/>
                    <a:ext cx="183600" cy="93240"/>
                    <a:chOff x="8813160" y="1553760"/>
                    <a:chExt cx="183600" cy="93240"/>
                  </a:xfrm>
                </p:grpSpPr>
                <p:pic>
                  <p:nvPicPr>
                    <p:cNvPr id="87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8813160" y="1553760"/>
                      <a:ext cx="1836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8" name="Freeform 87"/>
                    <p:cNvSpPr/>
                    <p:nvPr/>
                  </p:nvSpPr>
                  <p:spPr>
                    <a:xfrm>
                      <a:off x="8825760" y="1566360"/>
                      <a:ext cx="15840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9" name="Freeform 191"/>
                  <p:cNvSpPr/>
                  <p:nvPr/>
                </p:nvSpPr>
                <p:spPr>
                  <a:xfrm>
                    <a:off x="8579160" y="1296720"/>
                    <a:ext cx="458640" cy="3189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0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1" name="Freeform 149"/>
                  <p:cNvGrpSpPr/>
                  <p:nvPr/>
                </p:nvGrpSpPr>
                <p:grpSpPr>
                  <a:xfrm>
                    <a:off x="8504280" y="1553760"/>
                    <a:ext cx="167400" cy="93240"/>
                    <a:chOff x="8504280" y="1553760"/>
                    <a:chExt cx="167400" cy="93240"/>
                  </a:xfrm>
                </p:grpSpPr>
                <p:pic>
                  <p:nvPicPr>
                    <p:cNvPr id="9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504280" y="1553760"/>
                      <a:ext cx="1674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3" name="Freeform 92"/>
                    <p:cNvSpPr/>
                    <p:nvPr/>
                  </p:nvSpPr>
                  <p:spPr>
                    <a:xfrm>
                      <a:off x="8513280" y="1566360"/>
                      <a:ext cx="1490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4" name="Freeform 191"/>
                  <p:cNvSpPr/>
                  <p:nvPr/>
                </p:nvSpPr>
                <p:spPr>
                  <a:xfrm>
                    <a:off x="8249400" y="1296720"/>
                    <a:ext cx="455760" cy="3189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5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96" name="Freeform 149"/>
                  <p:cNvGrpSpPr/>
                  <p:nvPr/>
                </p:nvGrpSpPr>
                <p:grpSpPr>
                  <a:xfrm>
                    <a:off x="8193600" y="1553760"/>
                    <a:ext cx="184320" cy="93240"/>
                    <a:chOff x="8193600" y="1553760"/>
                    <a:chExt cx="184320" cy="93240"/>
                  </a:xfrm>
                </p:grpSpPr>
                <p:pic>
                  <p:nvPicPr>
                    <p:cNvPr id="97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8193600" y="1553760"/>
                      <a:ext cx="18432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8" name="Freeform 97"/>
                    <p:cNvSpPr/>
                    <p:nvPr/>
                  </p:nvSpPr>
                  <p:spPr>
                    <a:xfrm>
                      <a:off x="8205840" y="1566360"/>
                      <a:ext cx="159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9" name="Freeform 191"/>
                  <p:cNvSpPr/>
                  <p:nvPr/>
                </p:nvSpPr>
                <p:spPr>
                  <a:xfrm>
                    <a:off x="7922160" y="1296720"/>
                    <a:ext cx="441360" cy="3189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0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1" name="Freeform 149"/>
                  <p:cNvGrpSpPr/>
                  <p:nvPr/>
                </p:nvGrpSpPr>
                <p:grpSpPr>
                  <a:xfrm>
                    <a:off x="7860240" y="1553760"/>
                    <a:ext cx="172800" cy="93240"/>
                    <a:chOff x="7860240" y="1553760"/>
                    <a:chExt cx="172800" cy="93240"/>
                  </a:xfrm>
                </p:grpSpPr>
                <p:pic>
                  <p:nvPicPr>
                    <p:cNvPr id="10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860240" y="1553760"/>
                      <a:ext cx="1728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3" name="Freeform 102"/>
                    <p:cNvSpPr/>
                    <p:nvPr/>
                  </p:nvSpPr>
                  <p:spPr>
                    <a:xfrm>
                      <a:off x="7869240" y="1566360"/>
                      <a:ext cx="15408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4" name="Freeform 191"/>
                  <p:cNvSpPr/>
                  <p:nvPr/>
                </p:nvSpPr>
                <p:spPr>
                  <a:xfrm>
                    <a:off x="7598520" y="1296720"/>
                    <a:ext cx="455760" cy="3189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5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06" name="Freeform 149"/>
                  <p:cNvGrpSpPr/>
                  <p:nvPr/>
                </p:nvGrpSpPr>
                <p:grpSpPr>
                  <a:xfrm>
                    <a:off x="7523280" y="1554840"/>
                    <a:ext cx="198000" cy="91800"/>
                    <a:chOff x="7523280" y="1554840"/>
                    <a:chExt cx="198000" cy="91800"/>
                  </a:xfrm>
                </p:grpSpPr>
                <p:pic>
                  <p:nvPicPr>
                    <p:cNvPr id="107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7523280" y="1554840"/>
                      <a:ext cx="1980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8" name="Freeform 107"/>
                    <p:cNvSpPr/>
                    <p:nvPr/>
                  </p:nvSpPr>
                  <p:spPr>
                    <a:xfrm>
                      <a:off x="7536240" y="1567440"/>
                      <a:ext cx="171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9" name="Freeform 191"/>
                  <p:cNvSpPr/>
                  <p:nvPr/>
                </p:nvSpPr>
                <p:spPr>
                  <a:xfrm>
                    <a:off x="7265520" y="1293840"/>
                    <a:ext cx="4194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0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1" name="Freeform 149"/>
                  <p:cNvGrpSpPr/>
                  <p:nvPr/>
                </p:nvGrpSpPr>
                <p:grpSpPr>
                  <a:xfrm>
                    <a:off x="7204680" y="1554840"/>
                    <a:ext cx="159480" cy="91800"/>
                    <a:chOff x="7204680" y="1554840"/>
                    <a:chExt cx="159480" cy="91800"/>
                  </a:xfrm>
                </p:grpSpPr>
                <p:pic>
                  <p:nvPicPr>
                    <p:cNvPr id="11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20468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3" name="Freeform 112"/>
                    <p:cNvSpPr/>
                    <p:nvPr/>
                  </p:nvSpPr>
                  <p:spPr>
                    <a:xfrm>
                      <a:off x="721296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4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5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16" name="Freeform 149"/>
                  <p:cNvGrpSpPr/>
                  <p:nvPr/>
                </p:nvGrpSpPr>
                <p:grpSpPr>
                  <a:xfrm>
                    <a:off x="6859080" y="1554840"/>
                    <a:ext cx="156240" cy="91800"/>
                    <a:chOff x="6859080" y="1554840"/>
                    <a:chExt cx="156240" cy="91800"/>
                  </a:xfrm>
                </p:grpSpPr>
                <p:pic>
                  <p:nvPicPr>
                    <p:cNvPr id="117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685908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8" name="Freeform 117"/>
                    <p:cNvSpPr/>
                    <p:nvPr/>
                  </p:nvSpPr>
                  <p:spPr>
                    <a:xfrm>
                      <a:off x="686916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9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0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1" name="Freeform 149"/>
                  <p:cNvGrpSpPr/>
                  <p:nvPr/>
                </p:nvGrpSpPr>
                <p:grpSpPr>
                  <a:xfrm>
                    <a:off x="6558120" y="1554840"/>
                    <a:ext cx="185400" cy="91800"/>
                    <a:chOff x="6558120" y="1554840"/>
                    <a:chExt cx="185400" cy="91800"/>
                  </a:xfrm>
                </p:grpSpPr>
                <p:pic>
                  <p:nvPicPr>
                    <p:cNvPr id="12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558120" y="1554840"/>
                      <a:ext cx="1854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3" name="Freeform 122"/>
                    <p:cNvSpPr/>
                    <p:nvPr/>
                  </p:nvSpPr>
                  <p:spPr>
                    <a:xfrm>
                      <a:off x="6567480" y="1567440"/>
                      <a:ext cx="16524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4" name="Freeform 191"/>
                  <p:cNvSpPr/>
                  <p:nvPr/>
                </p:nvSpPr>
                <p:spPr>
                  <a:xfrm>
                    <a:off x="6287760" y="1293840"/>
                    <a:ext cx="4334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5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26" name="Freeform 149"/>
                  <p:cNvGrpSpPr/>
                  <p:nvPr/>
                </p:nvGrpSpPr>
                <p:grpSpPr>
                  <a:xfrm>
                    <a:off x="6212880" y="1554840"/>
                    <a:ext cx="206640" cy="91800"/>
                    <a:chOff x="6212880" y="1554840"/>
                    <a:chExt cx="206640" cy="91800"/>
                  </a:xfrm>
                </p:grpSpPr>
                <p:pic>
                  <p:nvPicPr>
                    <p:cNvPr id="127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6212880" y="1554840"/>
                      <a:ext cx="2066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8" name="Freeform 127"/>
                    <p:cNvSpPr/>
                    <p:nvPr/>
                  </p:nvSpPr>
                  <p:spPr>
                    <a:xfrm>
                      <a:off x="6226200" y="1567440"/>
                      <a:ext cx="178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9" name="Freeform 191"/>
                  <p:cNvSpPr/>
                  <p:nvPr/>
                </p:nvSpPr>
                <p:spPr>
                  <a:xfrm>
                    <a:off x="5963760" y="1293840"/>
                    <a:ext cx="4410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0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1" name="Freeform 149"/>
                  <p:cNvGrpSpPr/>
                  <p:nvPr/>
                </p:nvGrpSpPr>
                <p:grpSpPr>
                  <a:xfrm>
                    <a:off x="5890680" y="1554840"/>
                    <a:ext cx="201960" cy="91800"/>
                    <a:chOff x="5890680" y="1554840"/>
                    <a:chExt cx="201960" cy="91800"/>
                  </a:xfrm>
                </p:grpSpPr>
                <p:pic>
                  <p:nvPicPr>
                    <p:cNvPr id="13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890680" y="1554840"/>
                      <a:ext cx="20196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3" name="Freeform 132"/>
                    <p:cNvSpPr/>
                    <p:nvPr/>
                  </p:nvSpPr>
                  <p:spPr>
                    <a:xfrm>
                      <a:off x="5900760" y="1567440"/>
                      <a:ext cx="180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4" name="Freeform 191"/>
                  <p:cNvSpPr/>
                  <p:nvPr/>
                </p:nvSpPr>
                <p:spPr>
                  <a:xfrm>
                    <a:off x="5636880" y="1293840"/>
                    <a:ext cx="4021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35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36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37" name="Freeform 149"/>
                  <p:cNvGrpSpPr/>
                  <p:nvPr/>
                </p:nvGrpSpPr>
                <p:grpSpPr>
                  <a:xfrm>
                    <a:off x="5608800" y="1552320"/>
                    <a:ext cx="208080" cy="93960"/>
                    <a:chOff x="5608800" y="1552320"/>
                    <a:chExt cx="208080" cy="93960"/>
                  </a:xfrm>
                </p:grpSpPr>
                <p:pic>
                  <p:nvPicPr>
                    <p:cNvPr id="13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5608800" y="1552320"/>
                      <a:ext cx="208080" cy="93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9" name="Freeform 138"/>
                    <p:cNvSpPr/>
                    <p:nvPr/>
                  </p:nvSpPr>
                  <p:spPr>
                    <a:xfrm>
                      <a:off x="5623200" y="1564560"/>
                      <a:ext cx="179640" cy="70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0" name="Freeform 191"/>
                  <p:cNvSpPr/>
                  <p:nvPr/>
                </p:nvSpPr>
                <p:spPr>
                  <a:xfrm>
                    <a:off x="5361120" y="1296360"/>
                    <a:ext cx="4374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1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42" name="Freeform 149"/>
                  <p:cNvGrpSpPr/>
                  <p:nvPr/>
                </p:nvGrpSpPr>
                <p:grpSpPr>
                  <a:xfrm>
                    <a:off x="5308560" y="1552320"/>
                    <a:ext cx="187200" cy="93960"/>
                    <a:chOff x="5308560" y="1552320"/>
                    <a:chExt cx="187200" cy="93960"/>
                  </a:xfrm>
                </p:grpSpPr>
                <p:pic>
                  <p:nvPicPr>
                    <p:cNvPr id="14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308560" y="1552320"/>
                      <a:ext cx="187200" cy="93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4" name="Freeform 143"/>
                    <p:cNvSpPr/>
                    <p:nvPr/>
                  </p:nvSpPr>
                  <p:spPr>
                    <a:xfrm>
                      <a:off x="5318640" y="1564560"/>
                      <a:ext cx="166680" cy="70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5" name="Freeform 191"/>
                  <p:cNvSpPr/>
                  <p:nvPr/>
                </p:nvSpPr>
                <p:spPr>
                  <a:xfrm>
                    <a:off x="5037120" y="1296360"/>
                    <a:ext cx="3790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6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47" name="Freeform 149"/>
                  <p:cNvGrpSpPr/>
                  <p:nvPr/>
                </p:nvGrpSpPr>
                <p:grpSpPr>
                  <a:xfrm>
                    <a:off x="4989240" y="1552320"/>
                    <a:ext cx="173880" cy="93960"/>
                    <a:chOff x="4989240" y="1552320"/>
                    <a:chExt cx="173880" cy="93960"/>
                  </a:xfrm>
                </p:grpSpPr>
                <p:pic>
                  <p:nvPicPr>
                    <p:cNvPr id="14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4989240" y="1552320"/>
                      <a:ext cx="173880" cy="93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9" name="Freeform 148"/>
                    <p:cNvSpPr/>
                    <p:nvPr/>
                  </p:nvSpPr>
                  <p:spPr>
                    <a:xfrm>
                      <a:off x="5001120" y="1564560"/>
                      <a:ext cx="150120" cy="70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0" name="Freeform 191"/>
                  <p:cNvSpPr/>
                  <p:nvPr/>
                </p:nvSpPr>
                <p:spPr>
                  <a:xfrm>
                    <a:off x="4707360" y="1296360"/>
                    <a:ext cx="4528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1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52" name="Freeform 149"/>
                  <p:cNvGrpSpPr/>
                  <p:nvPr/>
                </p:nvGrpSpPr>
                <p:grpSpPr>
                  <a:xfrm>
                    <a:off x="4655520" y="1552320"/>
                    <a:ext cx="180360" cy="93960"/>
                    <a:chOff x="4655520" y="1552320"/>
                    <a:chExt cx="180360" cy="93960"/>
                  </a:xfrm>
                </p:grpSpPr>
                <p:pic>
                  <p:nvPicPr>
                    <p:cNvPr id="15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655520" y="1552320"/>
                      <a:ext cx="180360" cy="93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4" name="Freeform 153"/>
                    <p:cNvSpPr/>
                    <p:nvPr/>
                  </p:nvSpPr>
                  <p:spPr>
                    <a:xfrm>
                      <a:off x="4665240" y="1564560"/>
                      <a:ext cx="160560" cy="70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5" name="Freeform 191"/>
                  <p:cNvSpPr/>
                  <p:nvPr/>
                </p:nvSpPr>
                <p:spPr>
                  <a:xfrm>
                    <a:off x="4380120" y="1296360"/>
                    <a:ext cx="4093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6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57" name="Freeform 149"/>
                  <p:cNvGrpSpPr/>
                  <p:nvPr/>
                </p:nvGrpSpPr>
                <p:grpSpPr>
                  <a:xfrm>
                    <a:off x="4324320" y="1552320"/>
                    <a:ext cx="187920" cy="93960"/>
                    <a:chOff x="4324320" y="1552320"/>
                    <a:chExt cx="187920" cy="93960"/>
                  </a:xfrm>
                </p:grpSpPr>
                <p:pic>
                  <p:nvPicPr>
                    <p:cNvPr id="15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4324320" y="1552320"/>
                      <a:ext cx="187920" cy="93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9" name="Freeform 158"/>
                    <p:cNvSpPr/>
                    <p:nvPr/>
                  </p:nvSpPr>
                  <p:spPr>
                    <a:xfrm>
                      <a:off x="4336920" y="1564560"/>
                      <a:ext cx="162000" cy="70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0" name="Freeform 191"/>
                  <p:cNvSpPr/>
                  <p:nvPr/>
                </p:nvSpPr>
                <p:spPr>
                  <a:xfrm>
                    <a:off x="4056480" y="1296360"/>
                    <a:ext cx="4143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1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62" name="Freeform 149"/>
                  <p:cNvGrpSpPr/>
                  <p:nvPr/>
                </p:nvGrpSpPr>
                <p:grpSpPr>
                  <a:xfrm>
                    <a:off x="4011840" y="1553400"/>
                    <a:ext cx="167400" cy="92880"/>
                    <a:chOff x="4011840" y="1553400"/>
                    <a:chExt cx="167400" cy="92880"/>
                  </a:xfrm>
                </p:grpSpPr>
                <p:pic>
                  <p:nvPicPr>
                    <p:cNvPr id="16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011840" y="1553400"/>
                      <a:ext cx="1674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4" name="Freeform 163"/>
                    <p:cNvSpPr/>
                    <p:nvPr/>
                  </p:nvSpPr>
                  <p:spPr>
                    <a:xfrm>
                      <a:off x="4020480" y="1565640"/>
                      <a:ext cx="1490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5" name="Freeform 191"/>
                  <p:cNvSpPr/>
                  <p:nvPr/>
                </p:nvSpPr>
                <p:spPr>
                  <a:xfrm>
                    <a:off x="3723480" y="1293840"/>
                    <a:ext cx="3675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6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67" name="Freeform 149"/>
                  <p:cNvGrpSpPr/>
                  <p:nvPr/>
                </p:nvGrpSpPr>
                <p:grpSpPr>
                  <a:xfrm>
                    <a:off x="3662280" y="1553400"/>
                    <a:ext cx="190080" cy="92880"/>
                    <a:chOff x="3662280" y="1553400"/>
                    <a:chExt cx="190080" cy="92880"/>
                  </a:xfrm>
                </p:grpSpPr>
                <p:pic>
                  <p:nvPicPr>
                    <p:cNvPr id="16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3662280" y="1553400"/>
                      <a:ext cx="1900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9" name="Freeform 168"/>
                    <p:cNvSpPr/>
                    <p:nvPr/>
                  </p:nvSpPr>
                  <p:spPr>
                    <a:xfrm>
                      <a:off x="3674880" y="1565640"/>
                      <a:ext cx="1641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0" name="Freeform 191"/>
                  <p:cNvSpPr/>
                  <p:nvPr/>
                </p:nvSpPr>
                <p:spPr>
                  <a:xfrm>
                    <a:off x="3396600" y="1293840"/>
                    <a:ext cx="39348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1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72" name="Freeform 149"/>
                  <p:cNvGrpSpPr/>
                  <p:nvPr/>
                </p:nvGrpSpPr>
                <p:grpSpPr>
                  <a:xfrm>
                    <a:off x="3343320" y="1553400"/>
                    <a:ext cx="185040" cy="92880"/>
                    <a:chOff x="3343320" y="1553400"/>
                    <a:chExt cx="185040" cy="92880"/>
                  </a:xfrm>
                </p:grpSpPr>
                <p:pic>
                  <p:nvPicPr>
                    <p:cNvPr id="17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343320" y="1553400"/>
                      <a:ext cx="1850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4" name="Freeform 173"/>
                    <p:cNvSpPr/>
                    <p:nvPr/>
                  </p:nvSpPr>
                  <p:spPr>
                    <a:xfrm>
                      <a:off x="3352680" y="1565640"/>
                      <a:ext cx="16488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5" name="Freeform 191"/>
                  <p:cNvSpPr/>
                  <p:nvPr/>
                </p:nvSpPr>
                <p:spPr>
                  <a:xfrm>
                    <a:off x="3072600" y="1293840"/>
                    <a:ext cx="4032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6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77" name="Freeform 149"/>
                  <p:cNvGrpSpPr/>
                  <p:nvPr/>
                </p:nvGrpSpPr>
                <p:grpSpPr>
                  <a:xfrm>
                    <a:off x="3033000" y="1553400"/>
                    <a:ext cx="168480" cy="92880"/>
                    <a:chOff x="3033000" y="1553400"/>
                    <a:chExt cx="168480" cy="92880"/>
                  </a:xfrm>
                </p:grpSpPr>
                <p:pic>
                  <p:nvPicPr>
                    <p:cNvPr id="17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3033000" y="1553400"/>
                      <a:ext cx="168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9" name="Freeform 178"/>
                    <p:cNvSpPr/>
                    <p:nvPr/>
                  </p:nvSpPr>
                  <p:spPr>
                    <a:xfrm>
                      <a:off x="3043800" y="1565640"/>
                      <a:ext cx="1454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0" name="Freeform 191"/>
                  <p:cNvSpPr/>
                  <p:nvPr/>
                </p:nvSpPr>
                <p:spPr>
                  <a:xfrm>
                    <a:off x="2745720" y="1293840"/>
                    <a:ext cx="4334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1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82" name="Freeform 149"/>
                  <p:cNvGrpSpPr/>
                  <p:nvPr/>
                </p:nvGrpSpPr>
                <p:grpSpPr>
                  <a:xfrm>
                    <a:off x="2715120" y="1553400"/>
                    <a:ext cx="162360" cy="92880"/>
                    <a:chOff x="2715120" y="1553400"/>
                    <a:chExt cx="162360" cy="92880"/>
                  </a:xfrm>
                </p:grpSpPr>
                <p:pic>
                  <p:nvPicPr>
                    <p:cNvPr id="18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715120" y="1553400"/>
                      <a:ext cx="1623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4" name="Freeform 183"/>
                    <p:cNvSpPr/>
                    <p:nvPr/>
                  </p:nvSpPr>
                  <p:spPr>
                    <a:xfrm>
                      <a:off x="2723040" y="1565640"/>
                      <a:ext cx="1447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5" name="Freeform 191"/>
                  <p:cNvSpPr/>
                  <p:nvPr/>
                </p:nvSpPr>
                <p:spPr>
                  <a:xfrm>
                    <a:off x="2421720" y="1293840"/>
                    <a:ext cx="43668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6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87" name="Freeform 149"/>
                  <p:cNvGrpSpPr/>
                  <p:nvPr/>
                </p:nvGrpSpPr>
                <p:grpSpPr>
                  <a:xfrm>
                    <a:off x="2373840" y="1553400"/>
                    <a:ext cx="176760" cy="92880"/>
                    <a:chOff x="2373840" y="1553400"/>
                    <a:chExt cx="176760" cy="92880"/>
                  </a:xfrm>
                </p:grpSpPr>
                <p:pic>
                  <p:nvPicPr>
                    <p:cNvPr id="18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2373840" y="1553400"/>
                      <a:ext cx="1767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9" name="Freeform 188"/>
                    <p:cNvSpPr/>
                    <p:nvPr/>
                  </p:nvSpPr>
                  <p:spPr>
                    <a:xfrm>
                      <a:off x="2385000" y="1565640"/>
                      <a:ext cx="1526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0" name="Freeform 191"/>
                  <p:cNvSpPr/>
                  <p:nvPr/>
                </p:nvSpPr>
                <p:spPr>
                  <a:xfrm>
                    <a:off x="2094840" y="1293840"/>
                    <a:ext cx="41328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1" name="Picture 13" descr="5"/>
          <p:cNvPicPr/>
          <p:nvPr/>
        </p:nvPicPr>
        <p:blipFill>
          <a:blip r:embed="rId11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192" name="Picture 12" descr="5"/>
          <p:cNvPicPr/>
          <p:nvPr/>
        </p:nvPicPr>
        <p:blipFill>
          <a:blip r:embed="rId12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193" name="Picture 12" descr="5"/>
          <p:cNvPicPr/>
          <p:nvPr/>
        </p:nvPicPr>
        <p:blipFill>
          <a:blip r:embed="rId13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194" name="Picture 13" descr="5"/>
          <p:cNvPicPr/>
          <p:nvPr/>
        </p:nvPicPr>
        <p:blipFill>
          <a:blip r:embed="rId14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195" name="Picture 8" descr="000o"/>
          <p:cNvPicPr/>
          <p:nvPr/>
        </p:nvPicPr>
        <p:blipFill>
          <a:blip r:embed="rId1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96" name="Picture 9" descr="000o"/>
          <p:cNvPicPr/>
          <p:nvPr/>
        </p:nvPicPr>
        <p:blipFill>
          <a:blip r:embed="rId1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10" descr="000o"/>
          <p:cNvPicPr/>
          <p:nvPr/>
        </p:nvPicPr>
        <p:blipFill>
          <a:blip r:embed="rId1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11" descr="000o"/>
          <p:cNvPicPr/>
          <p:nvPr/>
        </p:nvPicPr>
        <p:blipFill>
          <a:blip r:embed="rId1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99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0" name="Text Box 26"/>
          <p:cNvSpPr/>
          <p:nvPr/>
        </p:nvSpPr>
        <p:spPr>
          <a:xfrm>
            <a:off x="1986120" y="2438400"/>
            <a:ext cx="7358040" cy="2288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Ba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là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cây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nến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vàng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,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Mẹ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là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cây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nến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xanh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, con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là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cây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nến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hồng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,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ba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ngọn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nến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lung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linh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,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thắp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sáng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một</a:t>
            </a:r>
            <a:r>
              <a:rPr lang="en-US" sz="36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“................”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98037E10-8419-4147-A4FB-4317F89B42E1}"/>
              </a:ext>
            </a:extLst>
          </p:cNvPr>
          <p:cNvSpPr/>
          <p:nvPr/>
        </p:nvSpPr>
        <p:spPr>
          <a:xfrm>
            <a:off x="4715100" y="1807066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 NGON NEN LUNG LINH THIẾU T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2"/>
                  </p:tgtEl>
                </p:cond>
              </p:nextCondLst>
            </p:seq>
          </p:childTnLst>
        </p:cTn>
      </p:par>
    </p:tnLst>
    <p:bldLst>
      <p:bldP spid="20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7" descr="D:\GIÁO ÁN 1 2020-2021\HÌNH SOẠN GIÁO ÁN\Học hát\CAY GIA ĐÌNH\5.png"/>
          <p:cNvPicPr/>
          <p:nvPr/>
        </p:nvPicPr>
        <p:blipFill>
          <a:blip r:embed="rId3">
            <a:lum contrast="30000"/>
          </a:blip>
          <a:srcRect r="25318"/>
          <a:stretch/>
        </p:blipFill>
        <p:spPr>
          <a:xfrm>
            <a:off x="430200" y="1047600"/>
            <a:ext cx="10144080" cy="4572000"/>
          </a:xfrm>
          <a:prstGeom prst="rect">
            <a:avLst/>
          </a:prstGeom>
          <a:ln w="0">
            <a:noFill/>
          </a:ln>
        </p:spPr>
      </p:pic>
      <p:sp>
        <p:nvSpPr>
          <p:cNvPr id="203" name="Text Box 9"/>
          <p:cNvSpPr/>
          <p:nvPr/>
        </p:nvSpPr>
        <p:spPr>
          <a:xfrm>
            <a:off x="370080" y="1054809"/>
            <a:ext cx="1895520" cy="731151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 dirty="0">
                <a:latin typeface="Times New Roman"/>
                <a:ea typeface="Times New Roman"/>
              </a:rPr>
              <a:t>HÁT:</a:t>
            </a:r>
            <a:endParaRPr lang="en-US" sz="4000" b="0" strike="noStrike" spc="-1" dirty="0">
              <a:latin typeface="Times New Roman"/>
            </a:endParaRPr>
          </a:p>
        </p:txBody>
      </p:sp>
      <p:sp>
        <p:nvSpPr>
          <p:cNvPr id="204" name="Text Box 10"/>
          <p:cNvSpPr/>
          <p:nvPr/>
        </p:nvSpPr>
        <p:spPr>
          <a:xfrm>
            <a:off x="1981200" y="1447800"/>
            <a:ext cx="525780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 dirty="0">
                <a:solidFill>
                  <a:srgbClr val="FF0000"/>
                </a:solidFill>
                <a:latin typeface="Times New Roman"/>
              </a:rPr>
              <a:t>CÂY GIA ĐÌNH</a:t>
            </a:r>
            <a:endParaRPr lang="en-US" sz="4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5" name="Rectangle 3"/>
          <p:cNvSpPr/>
          <p:nvPr/>
        </p:nvSpPr>
        <p:spPr>
          <a:xfrm>
            <a:off x="5553120" y="2090760"/>
            <a:ext cx="3286080" cy="84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Nhạc</a:t>
            </a:r>
            <a:r>
              <a:rPr lang="en-US" sz="24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: </a:t>
            </a:r>
            <a:r>
              <a:rPr lang="en-US" sz="24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Quỳnh</a:t>
            </a:r>
            <a:r>
              <a:rPr lang="en-US" sz="24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24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Hợp</a:t>
            </a:r>
            <a:endParaRPr lang="en-US" sz="2400" b="0" strike="noStrike" spc="-1" dirty="0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Lời</a:t>
            </a:r>
            <a:r>
              <a:rPr lang="en-US" sz="24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24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thơ</a:t>
            </a:r>
            <a:r>
              <a:rPr lang="en-US" sz="24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: </a:t>
            </a:r>
            <a:r>
              <a:rPr lang="en-US" sz="24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Nguyễn</a:t>
            </a:r>
            <a:r>
              <a:rPr lang="en-US" sz="24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24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Thị</a:t>
            </a:r>
            <a:r>
              <a:rPr lang="en-US" sz="24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Mai</a:t>
            </a:r>
            <a:endParaRPr lang="en-US" sz="2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5" descr="D:\GIÁO ÁN 1 2020-2021\HÌNH SOẠN GIÁO ÁN\Học hát\CAY GIA ĐÌNH\Cây gia đình - Copy - Copy (2).jpg"/>
          <p:cNvPicPr/>
          <p:nvPr/>
        </p:nvPicPr>
        <p:blipFill rotWithShape="1"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3432" b="13276"/>
          <a:stretch/>
        </p:blipFill>
        <p:spPr>
          <a:xfrm>
            <a:off x="985680" y="0"/>
            <a:ext cx="9144000" cy="685800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103BE5E-0584-4522-B79A-DFD5D977D2D7}"/>
              </a:ext>
            </a:extLst>
          </p:cNvPr>
          <p:cNvSpPr/>
          <p:nvPr/>
        </p:nvSpPr>
        <p:spPr>
          <a:xfrm>
            <a:off x="271848" y="22860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54E492-A1A7-43B9-85D8-B25D069CD850}"/>
              </a:ext>
            </a:extLst>
          </p:cNvPr>
          <p:cNvSpPr/>
          <p:nvPr/>
        </p:nvSpPr>
        <p:spPr>
          <a:xfrm>
            <a:off x="1935454" y="233985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CÂY GIA ĐÌ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ÂY GIA ĐÌ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11" descr="14"/>
          <p:cNvPicPr/>
          <p:nvPr/>
        </p:nvPicPr>
        <p:blipFill>
          <a:blip r:embed="rId2"/>
          <a:srcRect l="11783" t="9189" r="31020" b="16689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10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Rectangle 11"/>
          <p:cNvSpPr/>
          <p:nvPr/>
        </p:nvSpPr>
        <p:spPr>
          <a:xfrm>
            <a:off x="1028880" y="0"/>
            <a:ext cx="3200400" cy="57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ĐỌC LỜI CA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2" name="Rectangle 4"/>
          <p:cNvSpPr/>
          <p:nvPr/>
        </p:nvSpPr>
        <p:spPr>
          <a:xfrm>
            <a:off x="594540" y="2067767"/>
            <a:ext cx="9783720" cy="422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Hoa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thơm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là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mẹ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Quả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ngọt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là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con.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Lá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cành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là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bố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đan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che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bóng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tròn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Ông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bà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là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gốc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Rễ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ôm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đất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lành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Rễ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bền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gốc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vững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Cây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đời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thêm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xanh</a:t>
            </a:r>
            <a:r>
              <a:rPr lang="en-US" sz="3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3" name="Rectangle 7"/>
          <p:cNvSpPr/>
          <p:nvPr/>
        </p:nvSpPr>
        <p:spPr>
          <a:xfrm>
            <a:off x="3556951" y="954148"/>
            <a:ext cx="3858898" cy="73115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CÂY GIA ĐÌNH</a:t>
            </a:r>
            <a:endParaRPr lang="en-US" sz="4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Picture 11" descr="14"/>
          <p:cNvPicPr/>
          <p:nvPr/>
        </p:nvPicPr>
        <p:blipFill>
          <a:blip r:embed="rId4"/>
          <a:srcRect l="11783" t="6992" r="31020" b="12544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9" descr="D:\GIÁO ÁN 1 2020-2021\HÌNH SOẠN GIÁO ÁN\Học hát\CAY GIA ĐÌNH\2.png"/>
          <p:cNvPicPr/>
          <p:nvPr/>
        </p:nvPicPr>
        <p:blipFill rotWithShape="1">
          <a:blip r:embed="rId5">
            <a:lum contrast="30000"/>
          </a:blip>
          <a:srcRect t="21960"/>
          <a:stretch/>
        </p:blipFill>
        <p:spPr>
          <a:xfrm>
            <a:off x="430200" y="2743200"/>
            <a:ext cx="10144080" cy="3114720"/>
          </a:xfrm>
          <a:prstGeom prst="rect">
            <a:avLst/>
          </a:prstGeom>
          <a:ln w="0">
            <a:noFill/>
          </a:ln>
        </p:spPr>
      </p:pic>
      <p:sp>
        <p:nvSpPr>
          <p:cNvPr id="217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8" name="Rectangle 6"/>
          <p:cNvSpPr/>
          <p:nvPr/>
        </p:nvSpPr>
        <p:spPr>
          <a:xfrm>
            <a:off x="557280" y="173160"/>
            <a:ext cx="5057640" cy="45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TẬP HÁT TỪNG CÂU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19" name="Picture 8" descr="D:\GIÁO ÁN 1 2020-2021\HÌNH SOẠN GIÁO ÁN\Học hát\CAY GIA ĐÌNH\C1.jpg"/>
          <p:cNvPicPr/>
          <p:nvPr/>
        </p:nvPicPr>
        <p:blipFill>
          <a:blip r:embed="rId6"/>
          <a:srcRect r="3836" b="16764"/>
          <a:stretch/>
        </p:blipFill>
        <p:spPr>
          <a:xfrm>
            <a:off x="676260" y="1000080"/>
            <a:ext cx="9620280" cy="142884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57BC93-99C2-4066-88CD-4C55F7C81D06}"/>
              </a:ext>
            </a:extLst>
          </p:cNvPr>
          <p:cNvSpPr/>
          <p:nvPr/>
        </p:nvSpPr>
        <p:spPr>
          <a:xfrm>
            <a:off x="2209800" y="6216855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D5FE65-502E-CACB-3CC1-E1D1F37DD016}"/>
              </a:ext>
            </a:extLst>
          </p:cNvPr>
          <p:cNvSpPr/>
          <p:nvPr/>
        </p:nvSpPr>
        <p:spPr>
          <a:xfrm>
            <a:off x="5791200" y="6216854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11" descr="14"/>
          <p:cNvPicPr/>
          <p:nvPr/>
        </p:nvPicPr>
        <p:blipFill>
          <a:blip r:embed="rId4"/>
          <a:srcRect l="11783" t="6992" r="31020" b="12544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22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3" name="Rectangle 6"/>
          <p:cNvSpPr/>
          <p:nvPr/>
        </p:nvSpPr>
        <p:spPr>
          <a:xfrm>
            <a:off x="557280" y="173160"/>
            <a:ext cx="5057640" cy="45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TẬP HÁT TỪNG CÂU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4" name="Picture 3" descr="D:\GIÁO ÁN 1 2020-2021\HÌNH SOẠN GIÁO ÁN\Học hát\CAY GIA ĐÌNH\3.png"/>
          <p:cNvPicPr/>
          <p:nvPr/>
        </p:nvPicPr>
        <p:blipFill>
          <a:blip r:embed="rId5"/>
          <a:stretch/>
        </p:blipFill>
        <p:spPr>
          <a:xfrm>
            <a:off x="430200" y="2667000"/>
            <a:ext cx="10144080" cy="315132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2" descr="D:\GIÁO ÁN 1 2020-2021\HÌNH SOẠN GIÁO ÁN\Học hát\CAY GIA ĐÌNH\C2.jpg"/>
          <p:cNvPicPr/>
          <p:nvPr/>
        </p:nvPicPr>
        <p:blipFill>
          <a:blip r:embed="rId6"/>
          <a:srcRect r="2691" b="11755"/>
          <a:stretch/>
        </p:blipFill>
        <p:spPr>
          <a:xfrm>
            <a:off x="724680" y="1004940"/>
            <a:ext cx="9523440" cy="135756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67BEA06-18F7-4583-ABD2-5C32187BFCE0}"/>
              </a:ext>
            </a:extLst>
          </p:cNvPr>
          <p:cNvSpPr/>
          <p:nvPr/>
        </p:nvSpPr>
        <p:spPr>
          <a:xfrm>
            <a:off x="2209800" y="6153255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AFE7C6-DDF2-39D2-51B3-3C95651C40F0}"/>
              </a:ext>
            </a:extLst>
          </p:cNvPr>
          <p:cNvSpPr/>
          <p:nvPr/>
        </p:nvSpPr>
        <p:spPr>
          <a:xfrm>
            <a:off x="5791202" y="6153255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21058981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7615</TotalTime>
  <Words>200</Words>
  <Application>Microsoft Office PowerPoint</Application>
  <PresentationFormat>Custom</PresentationFormat>
  <Paragraphs>33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Cambria</vt:lpstr>
      <vt:lpstr>DejaVu Sans</vt:lpstr>
      <vt:lpstr>Times New Roman</vt:lpstr>
      <vt:lpstr>ZapfChancery-Medium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MAYTINH</cp:lastModifiedBy>
  <cp:revision>651</cp:revision>
  <dcterms:created xsi:type="dcterms:W3CDTF">2010-04-30T20:19:48Z</dcterms:created>
  <dcterms:modified xsi:type="dcterms:W3CDTF">2024-03-29T14:28:35Z</dcterms:modified>
  <dc:language>en-US</dc:language>
</cp:coreProperties>
</file>