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94" y="6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3.9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0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24575,'5'-5'0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85007F0-EC7F-47C2-B42A-6CF80592C315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65325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40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DB9BFD38-5BC6-4317-A7BE-239EE59069D9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4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38F1E222-A33F-4D63-A3FF-5F5007C944DA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2.gif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7.xml"/><Relationship Id="rId18" Type="http://schemas.openxmlformats.org/officeDocument/2006/relationships/customXml" Target="../ink/ink12.xml"/><Relationship Id="rId3" Type="http://schemas.openxmlformats.org/officeDocument/2006/relationships/image" Target="../media/image2.gif"/><Relationship Id="rId21" Type="http://schemas.openxmlformats.org/officeDocument/2006/relationships/customXml" Target="../ink/ink15.xml"/><Relationship Id="rId12" Type="http://schemas.openxmlformats.org/officeDocument/2006/relationships/customXml" Target="../ink/ink6.xml"/><Relationship Id="rId17" Type="http://schemas.openxmlformats.org/officeDocument/2006/relationships/customXml" Target="../ink/ink11.xml"/><Relationship Id="rId2" Type="http://schemas.openxmlformats.org/officeDocument/2006/relationships/image" Target="../media/image1.png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29" Type="http://schemas.openxmlformats.org/officeDocument/2006/relationships/customXml" Target="../ink/ink2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customXml" Target="../ink/ink5.xml"/><Relationship Id="rId24" Type="http://schemas.openxmlformats.org/officeDocument/2006/relationships/customXml" Target="../ink/ink18.xml"/><Relationship Id="rId5" Type="http://schemas.microsoft.com/office/2007/relationships/hdphoto" Target="../media/hdphoto1.wdp"/><Relationship Id="rId15" Type="http://schemas.openxmlformats.org/officeDocument/2006/relationships/customXml" Target="../ink/ink9.xml"/><Relationship Id="rId23" Type="http://schemas.openxmlformats.org/officeDocument/2006/relationships/customXml" Target="../ink/ink17.xml"/><Relationship Id="rId28" Type="http://schemas.openxmlformats.org/officeDocument/2006/relationships/customXml" Target="../ink/ink19.xml"/><Relationship Id="rId10" Type="http://schemas.openxmlformats.org/officeDocument/2006/relationships/image" Target="NULL"/><Relationship Id="rId19" Type="http://schemas.openxmlformats.org/officeDocument/2006/relationships/customXml" Target="../ink/ink13.xml"/><Relationship Id="rId31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customXml" Target="../ink/ink8.xml"/><Relationship Id="rId22" Type="http://schemas.openxmlformats.org/officeDocument/2006/relationships/customXml" Target="../ink/ink16.xml"/><Relationship Id="rId27" Type="http://schemas.openxmlformats.org/officeDocument/2006/relationships/image" Target="NULL"/><Relationship Id="rId30" Type="http://schemas.openxmlformats.org/officeDocument/2006/relationships/customXml" Target="../ink/ink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14:cNvPr>
              <p14:cNvContentPartPr/>
              <p14:nvPr/>
            </p14:nvContentPartPr>
            <p14:xfrm>
              <a:off x="6017902" y="2104962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8902" y="2095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14:cNvPr>
              <p14:cNvContentPartPr/>
              <p14:nvPr/>
            </p14:nvContentPartPr>
            <p14:xfrm>
              <a:off x="8463382" y="1762602"/>
              <a:ext cx="2160" cy="2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4382" y="1753602"/>
                <a:ext cx="19800" cy="19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8DFE2AA-39F0-4814-AD37-DE63B5F085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1" b="7000"/>
          <a:stretch/>
        </p:blipFill>
        <p:spPr>
          <a:xfrm>
            <a:off x="1178640" y="228600"/>
            <a:ext cx="8615520" cy="6248400"/>
          </a:xfrm>
          <a:prstGeom prst="rect">
            <a:avLst/>
          </a:prstGeom>
        </p:spPr>
      </p:pic>
      <p:pic>
        <p:nvPicPr>
          <p:cNvPr id="249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843360" y="2286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6200640" y="230976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8077200" y="2286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981200" y="35719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3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838680" y="35719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4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867400" y="35719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620000" y="35719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56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2086080" y="50101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914880" y="50101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867400" y="50101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620000" y="50101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0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98612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20040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2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477216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3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594360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7267320" y="6381720"/>
            <a:ext cx="505080" cy="476280"/>
          </a:xfrm>
          <a:prstGeom prst="rect">
            <a:avLst/>
          </a:prstGeom>
          <a:ln w="0"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E03D203B-7677-4AFF-85CF-248F462D983D}"/>
              </a:ext>
            </a:extLst>
          </p:cNvPr>
          <p:cNvSpPr/>
          <p:nvPr/>
        </p:nvSpPr>
        <p:spPr>
          <a:xfrm>
            <a:off x="228600" y="223207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 CÂY GIA ĐÌNH KARAOKE - LỚP 1. KẾT NỐI TRI THỨC VỚI CUỘC SỐ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67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68" name="Rectangle 1"/>
          <p:cNvSpPr/>
          <p:nvPr/>
        </p:nvSpPr>
        <p:spPr>
          <a:xfrm>
            <a:off x="1442118" y="2214720"/>
            <a:ext cx="7546767" cy="196225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VẬN ĐỘNG CƠ THỂ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69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0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71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2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0F552FFB-D684-4B6E-AB1E-3B8864C34E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1" b="7000"/>
          <a:stretch/>
        </p:blipFill>
        <p:spPr>
          <a:xfrm>
            <a:off x="1178640" y="228600"/>
            <a:ext cx="8615520" cy="6172200"/>
          </a:xfrm>
          <a:prstGeom prst="rect">
            <a:avLst/>
          </a:prstGeom>
        </p:spPr>
      </p:pic>
      <p:pic>
        <p:nvPicPr>
          <p:cNvPr id="274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843360" y="2286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75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8077200" y="2286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76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772080" y="35719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77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620000" y="357192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78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843360" y="49291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79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7543800" y="49291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0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20040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5791200" y="63817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2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5943600" y="227664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83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6315120" y="227664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84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4765680" y="2286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5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8839200" y="22860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86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1762320" y="36021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87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2190720" y="36021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88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4756320" y="35719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8582280" y="358632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4727520" y="492912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8577360" y="49197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3990960" y="632460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2" descr="D:\GIÁO ÁN 1 2020-2021\HÌNH SOẠN GIÁO ÁN\BỘ GÕ CƠ THỂ\Picture5 - Copy (2).png"/>
          <p:cNvPicPr/>
          <p:nvPr/>
        </p:nvPicPr>
        <p:blipFill>
          <a:blip r:embed="rId4"/>
          <a:stretch/>
        </p:blipFill>
        <p:spPr>
          <a:xfrm>
            <a:off x="6514800" y="634188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94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5772240" y="36021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95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6200640" y="36021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96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1828800" y="498780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2257560" y="498780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98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5715000" y="49593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299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6143760" y="49593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300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1914360" y="639144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301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2343120" y="639144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302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4559400" y="64119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303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4953000" y="6411960"/>
            <a:ext cx="476280" cy="446040"/>
          </a:xfrm>
          <a:prstGeom prst="rect">
            <a:avLst/>
          </a:prstGeom>
          <a:ln w="0">
            <a:noFill/>
          </a:ln>
        </p:spPr>
      </p:pic>
      <p:pic>
        <p:nvPicPr>
          <p:cNvPr id="304" name="Picture 3" descr="D:\GIÁO ÁN 1 2020-2021\HÌNH SOẠN GIÁO ÁN\BỘ GÕ CƠ THỂ\Picture6 - Copy (2).png"/>
          <p:cNvPicPr/>
          <p:nvPr/>
        </p:nvPicPr>
        <p:blipFill>
          <a:blip r:embed="rId5"/>
          <a:stretch/>
        </p:blipFill>
        <p:spPr>
          <a:xfrm>
            <a:off x="7162800" y="6367440"/>
            <a:ext cx="475920" cy="447480"/>
          </a:xfrm>
          <a:prstGeom prst="rect">
            <a:avLst/>
          </a:prstGeom>
          <a:ln w="0">
            <a:noFill/>
          </a:ln>
        </p:spPr>
      </p:pic>
      <p:pic>
        <p:nvPicPr>
          <p:cNvPr id="305" name="Picture 3" descr="D:\GIÁO ÁN 1 2020-2021\HÌNH SOẠN GIÁO ÁN\BỘ GÕ CƠ THỂ\Picture6 - Copy (2).png"/>
          <p:cNvPicPr/>
          <p:nvPr/>
        </p:nvPicPr>
        <p:blipFill>
          <a:blip r:embed="rId6"/>
          <a:stretch/>
        </p:blipFill>
        <p:spPr>
          <a:xfrm>
            <a:off x="7591200" y="6367440"/>
            <a:ext cx="476280" cy="447480"/>
          </a:xfrm>
          <a:prstGeom prst="rect">
            <a:avLst/>
          </a:prstGeom>
          <a:ln w="0">
            <a:noFill/>
          </a:ln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E2EDB2B-9ADE-4AF1-9EEB-31101491D254}"/>
              </a:ext>
            </a:extLst>
          </p:cNvPr>
          <p:cNvSpPr/>
          <p:nvPr/>
        </p:nvSpPr>
        <p:spPr>
          <a:xfrm>
            <a:off x="228600" y="223207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 CÂY GIA ĐÌNH KARAOKE - LỚP 1. KẾT NỐI TRI THỨC VỚI CUỘC SỐ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307" name="Picture 7" descr="D:\GIÁO ÁN 1 2020-2021\HÌNH SOẠN GIÁO ÁN\Học hát\CAY GIA ĐÌNH\5.png"/>
          <p:cNvPicPr/>
          <p:nvPr/>
        </p:nvPicPr>
        <p:blipFill>
          <a:blip r:embed="rId3">
            <a:lum contrast="30000"/>
          </a:blip>
          <a:srcRect r="25318"/>
          <a:stretch/>
        </p:blipFill>
        <p:spPr>
          <a:xfrm>
            <a:off x="430200" y="1047600"/>
            <a:ext cx="10144080" cy="4572000"/>
          </a:xfrm>
          <a:prstGeom prst="rect">
            <a:avLst/>
          </a:prstGeom>
          <a:ln w="0">
            <a:noFill/>
          </a:ln>
        </p:spPr>
      </p:pic>
      <p:sp>
        <p:nvSpPr>
          <p:cNvPr id="308" name="Text Box 9"/>
          <p:cNvSpPr/>
          <p:nvPr/>
        </p:nvSpPr>
        <p:spPr>
          <a:xfrm>
            <a:off x="430200" y="142920"/>
            <a:ext cx="390384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Ôn tập bài hát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09" name="Text Box 10"/>
          <p:cNvSpPr/>
          <p:nvPr/>
        </p:nvSpPr>
        <p:spPr>
          <a:xfrm>
            <a:off x="1057320" y="1143000"/>
            <a:ext cx="525780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</a:rPr>
              <a:t>CÂY GIA ĐÌNH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0" name="Rectangle 3"/>
          <p:cNvSpPr/>
          <p:nvPr/>
        </p:nvSpPr>
        <p:spPr>
          <a:xfrm>
            <a:off x="4629240" y="1785960"/>
            <a:ext cx="3286080" cy="84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Nhạc: Quỳnh Hợp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Lời thơ: Nguyễn Thị Mai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CF24D2C9-0924-6E1F-2963-90647A40DCC2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71"/>
          <a:stretch/>
        </p:blipFill>
        <p:spPr>
          <a:xfrm>
            <a:off x="5365017" y="101189"/>
            <a:ext cx="3982961" cy="170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5"/>
          <p:cNvSpPr/>
          <p:nvPr/>
        </p:nvSpPr>
        <p:spPr>
          <a:xfrm>
            <a:off x="3772080" y="857160"/>
            <a:ext cx="348264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Rectangle 6"/>
          <p:cNvSpPr/>
          <p:nvPr/>
        </p:nvSpPr>
        <p:spPr>
          <a:xfrm>
            <a:off x="1128600" y="200016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0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7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" name="Group 5"/>
          <p:cNvPicPr/>
          <p:nvPr/>
        </p:nvPicPr>
        <p:blipFill>
          <a:blip r:embed="rId6"/>
          <a:stretch/>
        </p:blipFill>
        <p:spPr>
          <a:xfrm>
            <a:off x="2736720" y="5919840"/>
            <a:ext cx="6212160" cy="772920"/>
          </a:xfrm>
          <a:prstGeom prst="rect">
            <a:avLst/>
          </a:prstGeom>
          <a:ln w="0">
            <a:noFill/>
          </a:ln>
        </p:spPr>
      </p:pic>
      <p:grpSp>
        <p:nvGrpSpPr>
          <p:cNvPr id="72" name="AutoShape 17"/>
          <p:cNvGrpSpPr/>
          <p:nvPr/>
        </p:nvGrpSpPr>
        <p:grpSpPr>
          <a:xfrm>
            <a:off x="512640" y="165240"/>
            <a:ext cx="9996480" cy="1096920"/>
            <a:chOff x="512640" y="165240"/>
            <a:chExt cx="9996480" cy="1096920"/>
          </a:xfrm>
        </p:grpSpPr>
        <p:pic>
          <p:nvPicPr>
            <p:cNvPr id="73" name="AutoShape 17"/>
            <p:cNvPicPr/>
            <p:nvPr/>
          </p:nvPicPr>
          <p:blipFill>
            <a:blip r:embed="rId7"/>
            <a:stretch/>
          </p:blipFill>
          <p:spPr>
            <a:xfrm>
              <a:off x="512640" y="165240"/>
              <a:ext cx="9996480" cy="10969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4" name="Freeform 73"/>
            <p:cNvSpPr/>
            <p:nvPr/>
          </p:nvSpPr>
          <p:spPr>
            <a:xfrm>
              <a:off x="733320" y="351000"/>
              <a:ext cx="9552240" cy="6555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5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76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2" name="Text Box 26"/>
          <p:cNvSpPr/>
          <p:nvPr/>
        </p:nvSpPr>
        <p:spPr>
          <a:xfrm>
            <a:off x="1057320" y="390600"/>
            <a:ext cx="9109080" cy="520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Bức tranh làm các em liên tưởng đến nội dung bài hát nào?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3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4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5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6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7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8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9" name="Freeform 149"/>
                  <p:cNvGrpSpPr/>
                  <p:nvPr/>
                </p:nvGrpSpPr>
                <p:grpSpPr>
                  <a:xfrm>
                    <a:off x="9170640" y="1554840"/>
                    <a:ext cx="172080" cy="92160"/>
                    <a:chOff x="9170640" y="1554840"/>
                    <a:chExt cx="172080" cy="92160"/>
                  </a:xfrm>
                </p:grpSpPr>
                <p:pic>
                  <p:nvPicPr>
                    <p:cNvPr id="9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70640" y="1554840"/>
                      <a:ext cx="17208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1" name="Freeform 90"/>
                    <p:cNvSpPr/>
                    <p:nvPr/>
                  </p:nvSpPr>
                  <p:spPr>
                    <a:xfrm>
                      <a:off x="9180000" y="1567440"/>
                      <a:ext cx="15336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2" name="Freeform 191"/>
                  <p:cNvSpPr/>
                  <p:nvPr/>
                </p:nvSpPr>
                <p:spPr>
                  <a:xfrm>
                    <a:off x="890316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3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4" name="Freeform 149"/>
                  <p:cNvGrpSpPr/>
                  <p:nvPr/>
                </p:nvGrpSpPr>
                <p:grpSpPr>
                  <a:xfrm>
                    <a:off x="8811000" y="1554840"/>
                    <a:ext cx="185400" cy="92160"/>
                    <a:chOff x="8811000" y="1554840"/>
                    <a:chExt cx="185400" cy="92160"/>
                  </a:xfrm>
                </p:grpSpPr>
                <p:pic>
                  <p:nvPicPr>
                    <p:cNvPr id="9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11000" y="1554840"/>
                      <a:ext cx="18540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6" name="Freeform 95"/>
                    <p:cNvSpPr/>
                    <p:nvPr/>
                  </p:nvSpPr>
                  <p:spPr>
                    <a:xfrm>
                      <a:off x="8823600" y="1567440"/>
                      <a:ext cx="1598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7" name="Freeform 191"/>
                  <p:cNvSpPr/>
                  <p:nvPr/>
                </p:nvSpPr>
                <p:spPr>
                  <a:xfrm>
                    <a:off x="8579160" y="1296720"/>
                    <a:ext cx="4586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8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9" name="Freeform 149"/>
                  <p:cNvGrpSpPr/>
                  <p:nvPr/>
                </p:nvGrpSpPr>
                <p:grpSpPr>
                  <a:xfrm>
                    <a:off x="8499960" y="1554840"/>
                    <a:ext cx="167400" cy="92160"/>
                    <a:chOff x="8499960" y="1554840"/>
                    <a:chExt cx="167400" cy="92160"/>
                  </a:xfrm>
                </p:grpSpPr>
                <p:pic>
                  <p:nvPicPr>
                    <p:cNvPr id="10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499960" y="1554840"/>
                      <a:ext cx="16740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1" name="Freeform 100"/>
                    <p:cNvSpPr/>
                    <p:nvPr/>
                  </p:nvSpPr>
                  <p:spPr>
                    <a:xfrm>
                      <a:off x="8508960" y="1567440"/>
                      <a:ext cx="14904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2" name="Freeform 191"/>
                  <p:cNvSpPr/>
                  <p:nvPr/>
                </p:nvSpPr>
                <p:spPr>
                  <a:xfrm>
                    <a:off x="824940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3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4" name="Freeform 149"/>
                  <p:cNvGrpSpPr/>
                  <p:nvPr/>
                </p:nvGrpSpPr>
                <p:grpSpPr>
                  <a:xfrm>
                    <a:off x="8191800" y="1554840"/>
                    <a:ext cx="186120" cy="92160"/>
                    <a:chOff x="8191800" y="1554840"/>
                    <a:chExt cx="186120" cy="92160"/>
                  </a:xfrm>
                </p:grpSpPr>
                <p:pic>
                  <p:nvPicPr>
                    <p:cNvPr id="10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91800" y="1554840"/>
                      <a:ext cx="18612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6" name="Freeform 105"/>
                    <p:cNvSpPr/>
                    <p:nvPr/>
                  </p:nvSpPr>
                  <p:spPr>
                    <a:xfrm>
                      <a:off x="8204400" y="1567440"/>
                      <a:ext cx="16056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7" name="Freeform 191"/>
                  <p:cNvSpPr/>
                  <p:nvPr/>
                </p:nvSpPr>
                <p:spPr>
                  <a:xfrm>
                    <a:off x="7922160" y="1296720"/>
                    <a:ext cx="44604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8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9" name="Freeform 149"/>
                  <p:cNvGrpSpPr/>
                  <p:nvPr/>
                </p:nvGrpSpPr>
                <p:grpSpPr>
                  <a:xfrm>
                    <a:off x="7855920" y="1554840"/>
                    <a:ext cx="172800" cy="92160"/>
                    <a:chOff x="7855920" y="1554840"/>
                    <a:chExt cx="172800" cy="92160"/>
                  </a:xfrm>
                </p:grpSpPr>
                <p:pic>
                  <p:nvPicPr>
                    <p:cNvPr id="11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55920" y="1554840"/>
                      <a:ext cx="172800" cy="921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1" name="Freeform 110"/>
                    <p:cNvSpPr/>
                    <p:nvPr/>
                  </p:nvSpPr>
                  <p:spPr>
                    <a:xfrm>
                      <a:off x="7864920" y="1567440"/>
                      <a:ext cx="154080" cy="691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2" name="Freeform 191"/>
                  <p:cNvSpPr/>
                  <p:nvPr/>
                </p:nvSpPr>
                <p:spPr>
                  <a:xfrm>
                    <a:off x="7598520" y="1296720"/>
                    <a:ext cx="455760" cy="3193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3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4" name="Freeform 149"/>
                  <p:cNvGrpSpPr/>
                  <p:nvPr/>
                </p:nvGrpSpPr>
                <p:grpSpPr>
                  <a:xfrm>
                    <a:off x="7521120" y="1554840"/>
                    <a:ext cx="200160" cy="91800"/>
                    <a:chOff x="7521120" y="1554840"/>
                    <a:chExt cx="200160" cy="91800"/>
                  </a:xfrm>
                </p:grpSpPr>
                <p:pic>
                  <p:nvPicPr>
                    <p:cNvPr id="11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21120" y="1554840"/>
                      <a:ext cx="20016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6" name="Freeform 115"/>
                    <p:cNvSpPr/>
                    <p:nvPr/>
                  </p:nvSpPr>
                  <p:spPr>
                    <a:xfrm>
                      <a:off x="7534440" y="1567440"/>
                      <a:ext cx="1728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7" name="Freeform 191"/>
                  <p:cNvSpPr/>
                  <p:nvPr/>
                </p:nvSpPr>
                <p:spPr>
                  <a:xfrm>
                    <a:off x="7265520" y="1293840"/>
                    <a:ext cx="4237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8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9" name="Freeform 149"/>
                  <p:cNvGrpSpPr/>
                  <p:nvPr/>
                </p:nvGrpSpPr>
                <p:grpSpPr>
                  <a:xfrm>
                    <a:off x="7200360" y="1554840"/>
                    <a:ext cx="159480" cy="91800"/>
                    <a:chOff x="7200360" y="1554840"/>
                    <a:chExt cx="159480" cy="91800"/>
                  </a:xfrm>
                </p:grpSpPr>
                <p:pic>
                  <p:nvPicPr>
                    <p:cNvPr id="12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20036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1" name="Freeform 120"/>
                    <p:cNvSpPr/>
                    <p:nvPr/>
                  </p:nvSpPr>
                  <p:spPr>
                    <a:xfrm>
                      <a:off x="720864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2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3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4" name="Freeform 149"/>
                  <p:cNvGrpSpPr/>
                  <p:nvPr/>
                </p:nvGrpSpPr>
                <p:grpSpPr>
                  <a:xfrm>
                    <a:off x="6855120" y="1554840"/>
                    <a:ext cx="156240" cy="91800"/>
                    <a:chOff x="6855120" y="1554840"/>
                    <a:chExt cx="156240" cy="91800"/>
                  </a:xfrm>
                </p:grpSpPr>
                <p:pic>
                  <p:nvPicPr>
                    <p:cNvPr id="12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5512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6" name="Freeform 125"/>
                    <p:cNvSpPr/>
                    <p:nvPr/>
                  </p:nvSpPr>
                  <p:spPr>
                    <a:xfrm>
                      <a:off x="686520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7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8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9" name="Freeform 149"/>
                  <p:cNvGrpSpPr/>
                  <p:nvPr/>
                </p:nvGrpSpPr>
                <p:grpSpPr>
                  <a:xfrm>
                    <a:off x="6554160" y="1554840"/>
                    <a:ext cx="189360" cy="91800"/>
                    <a:chOff x="6554160" y="1554840"/>
                    <a:chExt cx="189360" cy="91800"/>
                  </a:xfrm>
                </p:grpSpPr>
                <p:pic>
                  <p:nvPicPr>
                    <p:cNvPr id="13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54160" y="1554840"/>
                      <a:ext cx="18936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1" name="Freeform 130"/>
                    <p:cNvSpPr/>
                    <p:nvPr/>
                  </p:nvSpPr>
                  <p:spPr>
                    <a:xfrm>
                      <a:off x="6563520" y="1567440"/>
                      <a:ext cx="1684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2" name="Freeform 191"/>
                  <p:cNvSpPr/>
                  <p:nvPr/>
                </p:nvSpPr>
                <p:spPr>
                  <a:xfrm>
                    <a:off x="6287760" y="1293840"/>
                    <a:ext cx="437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3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4" name="Freeform 149"/>
                  <p:cNvGrpSpPr/>
                  <p:nvPr/>
                </p:nvGrpSpPr>
                <p:grpSpPr>
                  <a:xfrm>
                    <a:off x="6210360" y="1554840"/>
                    <a:ext cx="209160" cy="91800"/>
                    <a:chOff x="6210360" y="1554840"/>
                    <a:chExt cx="209160" cy="91800"/>
                  </a:xfrm>
                </p:grpSpPr>
                <p:pic>
                  <p:nvPicPr>
                    <p:cNvPr id="135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210360" y="1554840"/>
                      <a:ext cx="20916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6" name="Freeform 135"/>
                    <p:cNvSpPr/>
                    <p:nvPr/>
                  </p:nvSpPr>
                  <p:spPr>
                    <a:xfrm>
                      <a:off x="6223680" y="1567440"/>
                      <a:ext cx="18036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7" name="Freeform 191"/>
                  <p:cNvSpPr/>
                  <p:nvPr/>
                </p:nvSpPr>
                <p:spPr>
                  <a:xfrm>
                    <a:off x="5963760" y="1293840"/>
                    <a:ext cx="4456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8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9" name="Freeform 149"/>
                  <p:cNvGrpSpPr/>
                  <p:nvPr/>
                </p:nvGrpSpPr>
                <p:grpSpPr>
                  <a:xfrm>
                    <a:off x="5888520" y="1554840"/>
                    <a:ext cx="204120" cy="91800"/>
                    <a:chOff x="5888520" y="1554840"/>
                    <a:chExt cx="204120" cy="91800"/>
                  </a:xfrm>
                </p:grpSpPr>
                <p:pic>
                  <p:nvPicPr>
                    <p:cNvPr id="140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88520" y="1554840"/>
                      <a:ext cx="2041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1" name="Freeform 140"/>
                    <p:cNvSpPr/>
                    <p:nvPr/>
                  </p:nvSpPr>
                  <p:spPr>
                    <a:xfrm>
                      <a:off x="5898600" y="1567440"/>
                      <a:ext cx="1818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2" name="Freeform 191"/>
                  <p:cNvSpPr/>
                  <p:nvPr/>
                </p:nvSpPr>
                <p:spPr>
                  <a:xfrm>
                    <a:off x="5636880" y="1293840"/>
                    <a:ext cx="4118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43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4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5" name="Freeform 149"/>
                  <p:cNvGrpSpPr/>
                  <p:nvPr/>
                </p:nvGrpSpPr>
                <p:grpSpPr>
                  <a:xfrm>
                    <a:off x="5608800" y="1553400"/>
                    <a:ext cx="208080" cy="92880"/>
                    <a:chOff x="5608800" y="1553400"/>
                    <a:chExt cx="208080" cy="92880"/>
                  </a:xfrm>
                </p:grpSpPr>
                <p:pic>
                  <p:nvPicPr>
                    <p:cNvPr id="14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608800" y="1553400"/>
                      <a:ext cx="20808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7" name="Freeform 146"/>
                    <p:cNvSpPr/>
                    <p:nvPr/>
                  </p:nvSpPr>
                  <p:spPr>
                    <a:xfrm>
                      <a:off x="5623200" y="1565640"/>
                      <a:ext cx="1796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8" name="Freeform 191"/>
                  <p:cNvSpPr/>
                  <p:nvPr/>
                </p:nvSpPr>
                <p:spPr>
                  <a:xfrm>
                    <a:off x="5361120" y="1296360"/>
                    <a:ext cx="44244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9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50" name="Freeform 149"/>
                  <p:cNvGrpSpPr/>
                  <p:nvPr/>
                </p:nvGrpSpPr>
                <p:grpSpPr>
                  <a:xfrm>
                    <a:off x="5306760" y="1553400"/>
                    <a:ext cx="189000" cy="92880"/>
                    <a:chOff x="5306760" y="1553400"/>
                    <a:chExt cx="189000" cy="92880"/>
                  </a:xfrm>
                </p:grpSpPr>
                <p:pic>
                  <p:nvPicPr>
                    <p:cNvPr id="15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306760" y="1553400"/>
                      <a:ext cx="1890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2" name="Freeform 151"/>
                    <p:cNvSpPr/>
                    <p:nvPr/>
                  </p:nvSpPr>
                  <p:spPr>
                    <a:xfrm>
                      <a:off x="5317200" y="1565640"/>
                      <a:ext cx="16848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3" name="Freeform 191"/>
                  <p:cNvSpPr/>
                  <p:nvPr/>
                </p:nvSpPr>
                <p:spPr>
                  <a:xfrm>
                    <a:off x="5037120" y="1296360"/>
                    <a:ext cx="38304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4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5" name="Freeform 149"/>
                  <p:cNvGrpSpPr/>
                  <p:nvPr/>
                </p:nvGrpSpPr>
                <p:grpSpPr>
                  <a:xfrm>
                    <a:off x="4986720" y="1553400"/>
                    <a:ext cx="174960" cy="92880"/>
                    <a:chOff x="4986720" y="1553400"/>
                    <a:chExt cx="174960" cy="92880"/>
                  </a:xfrm>
                </p:grpSpPr>
                <p:pic>
                  <p:nvPicPr>
                    <p:cNvPr id="15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86720" y="1553400"/>
                      <a:ext cx="1749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7" name="Freeform 156"/>
                    <p:cNvSpPr/>
                    <p:nvPr/>
                  </p:nvSpPr>
                  <p:spPr>
                    <a:xfrm>
                      <a:off x="4998600" y="1565640"/>
                      <a:ext cx="1508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8" name="Freeform 191"/>
                  <p:cNvSpPr/>
                  <p:nvPr/>
                </p:nvSpPr>
                <p:spPr>
                  <a:xfrm>
                    <a:off x="4707360" y="1296360"/>
                    <a:ext cx="45576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9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60" name="Freeform 149"/>
                  <p:cNvGrpSpPr/>
                  <p:nvPr/>
                </p:nvGrpSpPr>
                <p:grpSpPr>
                  <a:xfrm>
                    <a:off x="4653720" y="1553400"/>
                    <a:ext cx="182160" cy="92880"/>
                    <a:chOff x="4653720" y="1553400"/>
                    <a:chExt cx="182160" cy="92880"/>
                  </a:xfrm>
                </p:grpSpPr>
                <p:pic>
                  <p:nvPicPr>
                    <p:cNvPr id="16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53720" y="1553400"/>
                      <a:ext cx="1821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2" name="Freeform 161"/>
                    <p:cNvSpPr/>
                    <p:nvPr/>
                  </p:nvSpPr>
                  <p:spPr>
                    <a:xfrm>
                      <a:off x="4663440" y="1565640"/>
                      <a:ext cx="1623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3" name="Freeform 191"/>
                  <p:cNvSpPr/>
                  <p:nvPr/>
                </p:nvSpPr>
                <p:spPr>
                  <a:xfrm>
                    <a:off x="4380120" y="1296360"/>
                    <a:ext cx="41364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4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5" name="Freeform 149"/>
                  <p:cNvGrpSpPr/>
                  <p:nvPr/>
                </p:nvGrpSpPr>
                <p:grpSpPr>
                  <a:xfrm>
                    <a:off x="4322520" y="1553400"/>
                    <a:ext cx="189720" cy="92880"/>
                    <a:chOff x="4322520" y="1553400"/>
                    <a:chExt cx="189720" cy="92880"/>
                  </a:xfrm>
                </p:grpSpPr>
                <p:pic>
                  <p:nvPicPr>
                    <p:cNvPr id="16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22520" y="1553400"/>
                      <a:ext cx="1897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7" name="Freeform 166"/>
                    <p:cNvSpPr/>
                    <p:nvPr/>
                  </p:nvSpPr>
                  <p:spPr>
                    <a:xfrm>
                      <a:off x="4335120" y="1565640"/>
                      <a:ext cx="16380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8" name="Freeform 191"/>
                  <p:cNvSpPr/>
                  <p:nvPr/>
                </p:nvSpPr>
                <p:spPr>
                  <a:xfrm>
                    <a:off x="4056480" y="1296360"/>
                    <a:ext cx="418680" cy="3207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9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70" name="Freeform 149"/>
                  <p:cNvGrpSpPr/>
                  <p:nvPr/>
                </p:nvGrpSpPr>
                <p:grpSpPr>
                  <a:xfrm>
                    <a:off x="4010040" y="1553400"/>
                    <a:ext cx="169200" cy="92880"/>
                    <a:chOff x="4010040" y="1553400"/>
                    <a:chExt cx="169200" cy="92880"/>
                  </a:xfrm>
                </p:grpSpPr>
                <p:pic>
                  <p:nvPicPr>
                    <p:cNvPr id="17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010040" y="1553400"/>
                      <a:ext cx="1692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2" name="Freeform 171"/>
                    <p:cNvSpPr/>
                    <p:nvPr/>
                  </p:nvSpPr>
                  <p:spPr>
                    <a:xfrm>
                      <a:off x="4018680" y="1565640"/>
                      <a:ext cx="1508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3" name="Freeform 191"/>
                  <p:cNvSpPr/>
                  <p:nvPr/>
                </p:nvSpPr>
                <p:spPr>
                  <a:xfrm>
                    <a:off x="3723480" y="1293840"/>
                    <a:ext cx="3708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4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5" name="Freeform 149"/>
                  <p:cNvGrpSpPr/>
                  <p:nvPr/>
                </p:nvGrpSpPr>
                <p:grpSpPr>
                  <a:xfrm>
                    <a:off x="3660120" y="1553400"/>
                    <a:ext cx="192240" cy="92880"/>
                    <a:chOff x="3660120" y="1553400"/>
                    <a:chExt cx="192240" cy="92880"/>
                  </a:xfrm>
                </p:grpSpPr>
                <p:pic>
                  <p:nvPicPr>
                    <p:cNvPr id="17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60120" y="1553400"/>
                      <a:ext cx="1922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7" name="Freeform 176"/>
                    <p:cNvSpPr/>
                    <p:nvPr/>
                  </p:nvSpPr>
                  <p:spPr>
                    <a:xfrm>
                      <a:off x="3672720" y="1565640"/>
                      <a:ext cx="165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8" name="Freeform 191"/>
                  <p:cNvSpPr/>
                  <p:nvPr/>
                </p:nvSpPr>
                <p:spPr>
                  <a:xfrm>
                    <a:off x="3396600" y="1293840"/>
                    <a:ext cx="3974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9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80" name="Freeform 149"/>
                  <p:cNvGrpSpPr/>
                  <p:nvPr/>
                </p:nvGrpSpPr>
                <p:grpSpPr>
                  <a:xfrm>
                    <a:off x="3341160" y="1553400"/>
                    <a:ext cx="187200" cy="92880"/>
                    <a:chOff x="3341160" y="1553400"/>
                    <a:chExt cx="187200" cy="92880"/>
                  </a:xfrm>
                </p:grpSpPr>
                <p:pic>
                  <p:nvPicPr>
                    <p:cNvPr id="18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41160" y="1553400"/>
                      <a:ext cx="1872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2" name="Freeform 181"/>
                    <p:cNvSpPr/>
                    <p:nvPr/>
                  </p:nvSpPr>
                  <p:spPr>
                    <a:xfrm>
                      <a:off x="3350520" y="1565640"/>
                      <a:ext cx="16668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3" name="Freeform 191"/>
                  <p:cNvSpPr/>
                  <p:nvPr/>
                </p:nvSpPr>
                <p:spPr>
                  <a:xfrm>
                    <a:off x="3072600" y="1293840"/>
                    <a:ext cx="4071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4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5" name="Freeform 149"/>
                  <p:cNvGrpSpPr/>
                  <p:nvPr/>
                </p:nvGrpSpPr>
                <p:grpSpPr>
                  <a:xfrm>
                    <a:off x="3030120" y="1553400"/>
                    <a:ext cx="171360" cy="92880"/>
                    <a:chOff x="3030120" y="1553400"/>
                    <a:chExt cx="171360" cy="92880"/>
                  </a:xfrm>
                </p:grpSpPr>
                <p:pic>
                  <p:nvPicPr>
                    <p:cNvPr id="18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30120" y="1553400"/>
                      <a:ext cx="1713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7" name="Freeform 186"/>
                    <p:cNvSpPr/>
                    <p:nvPr/>
                  </p:nvSpPr>
                  <p:spPr>
                    <a:xfrm>
                      <a:off x="3041280" y="1565640"/>
                      <a:ext cx="14796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8" name="Freeform 191"/>
                  <p:cNvSpPr/>
                  <p:nvPr/>
                </p:nvSpPr>
                <p:spPr>
                  <a:xfrm>
                    <a:off x="2745720" y="1293840"/>
                    <a:ext cx="4370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9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90" name="Freeform 149"/>
                  <p:cNvGrpSpPr/>
                  <p:nvPr/>
                </p:nvGrpSpPr>
                <p:grpSpPr>
                  <a:xfrm>
                    <a:off x="2712240" y="1553400"/>
                    <a:ext cx="165240" cy="92880"/>
                    <a:chOff x="2712240" y="1553400"/>
                    <a:chExt cx="165240" cy="92880"/>
                  </a:xfrm>
                </p:grpSpPr>
                <p:pic>
                  <p:nvPicPr>
                    <p:cNvPr id="19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12240" y="1553400"/>
                      <a:ext cx="16524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2" name="Freeform 191"/>
                    <p:cNvSpPr/>
                    <p:nvPr/>
                  </p:nvSpPr>
                  <p:spPr>
                    <a:xfrm>
                      <a:off x="2720520" y="1565640"/>
                      <a:ext cx="1472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3" name="Freeform 191"/>
                  <p:cNvSpPr/>
                  <p:nvPr/>
                </p:nvSpPr>
                <p:spPr>
                  <a:xfrm>
                    <a:off x="2421720" y="1293840"/>
                    <a:ext cx="44064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4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5" name="Freeform 149"/>
                  <p:cNvGrpSpPr/>
                  <p:nvPr/>
                </p:nvGrpSpPr>
                <p:grpSpPr>
                  <a:xfrm>
                    <a:off x="2372040" y="1553400"/>
                    <a:ext cx="178560" cy="92880"/>
                    <a:chOff x="2372040" y="1553400"/>
                    <a:chExt cx="178560" cy="92880"/>
                  </a:xfrm>
                </p:grpSpPr>
                <p:pic>
                  <p:nvPicPr>
                    <p:cNvPr id="196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72040" y="1553400"/>
                      <a:ext cx="1785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7" name="Freeform 196"/>
                    <p:cNvSpPr/>
                    <p:nvPr/>
                  </p:nvSpPr>
                  <p:spPr>
                    <a:xfrm>
                      <a:off x="2383200" y="1565640"/>
                      <a:ext cx="15408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8" name="Freeform 191"/>
                  <p:cNvSpPr/>
                  <p:nvPr/>
                </p:nvSpPr>
                <p:spPr>
                  <a:xfrm>
                    <a:off x="2094840" y="1293840"/>
                    <a:ext cx="42156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9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200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201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193760" cy="115740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203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7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8" name="Picture 7" descr="D:\GIÁO ÁN 1 2020-2021\HÌNH SOẠN GIÁO ÁN\Học hát\CAY GIA ĐÌNH\5.png"/>
          <p:cNvPicPr/>
          <p:nvPr/>
        </p:nvPicPr>
        <p:blipFill>
          <a:blip r:embed="rId15">
            <a:lum contrast="30000"/>
          </a:blip>
          <a:srcRect r="25318"/>
          <a:stretch/>
        </p:blipFill>
        <p:spPr>
          <a:xfrm>
            <a:off x="1781280" y="1514520"/>
            <a:ext cx="7648560" cy="4022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10" name="Picture 7" descr="D:\GIÁO ÁN 1 2020-2021\HÌNH SOẠN GIÁO ÁN\Học hát\CAY GIA ĐÌNH\5.png"/>
          <p:cNvPicPr/>
          <p:nvPr/>
        </p:nvPicPr>
        <p:blipFill>
          <a:blip r:embed="rId3">
            <a:lum contrast="30000"/>
          </a:blip>
          <a:srcRect r="25318"/>
          <a:stretch/>
        </p:blipFill>
        <p:spPr>
          <a:xfrm>
            <a:off x="430200" y="1047600"/>
            <a:ext cx="10144080" cy="4572000"/>
          </a:xfrm>
          <a:prstGeom prst="rect">
            <a:avLst/>
          </a:prstGeom>
          <a:ln w="0">
            <a:noFill/>
          </a:ln>
        </p:spPr>
      </p:pic>
      <p:sp>
        <p:nvSpPr>
          <p:cNvPr id="211" name="Text Box 9"/>
          <p:cNvSpPr/>
          <p:nvPr/>
        </p:nvSpPr>
        <p:spPr>
          <a:xfrm>
            <a:off x="430200" y="142920"/>
            <a:ext cx="3903840" cy="724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Ôn tập bài hát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2" name="Text Box 10"/>
          <p:cNvSpPr/>
          <p:nvPr/>
        </p:nvSpPr>
        <p:spPr>
          <a:xfrm>
            <a:off x="1057320" y="1143000"/>
            <a:ext cx="525780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</a:rPr>
              <a:t>CÂY GIA ĐÌNH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3" name="Rectangle 3"/>
          <p:cNvSpPr/>
          <p:nvPr/>
        </p:nvSpPr>
        <p:spPr>
          <a:xfrm>
            <a:off x="4629240" y="1785960"/>
            <a:ext cx="3286080" cy="84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Nhạc: Quỳnh Hợp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CC"/>
                </a:solidFill>
                <a:latin typeface="Times New Roman"/>
                <a:ea typeface="Times New Roman"/>
              </a:rPr>
              <a:t>Lời thơ: Nguyễn Thị Mai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0AB74E-4BD7-49BF-BA2B-18F33B978D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" b="6666"/>
          <a:stretch/>
        </p:blipFill>
        <p:spPr>
          <a:xfrm>
            <a:off x="962915" y="133440"/>
            <a:ext cx="9046969" cy="657216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E4DFB5F-DA56-4155-AC72-C8D72152C1F6}"/>
              </a:ext>
            </a:extLst>
          </p:cNvPr>
          <p:cNvSpPr/>
          <p:nvPr/>
        </p:nvSpPr>
        <p:spPr>
          <a:xfrm>
            <a:off x="271848" y="22860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FF77CE-D958-1BD2-301E-579C5AF2E310}"/>
              </a:ext>
            </a:extLst>
          </p:cNvPr>
          <p:cNvSpPr/>
          <p:nvPr/>
        </p:nvSpPr>
        <p:spPr>
          <a:xfrm>
            <a:off x="1905000" y="23384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CÂY GIA ĐÌ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 CÂY GIA ĐÌNH KARAOKE - LỚP 1. KẾT NỐI TRI THỨC VỚI CUỘC SỐ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sp>
        <p:nvSpPr>
          <p:cNvPr id="217" name="Rectangle 1"/>
          <p:cNvSpPr/>
          <p:nvPr/>
        </p:nvSpPr>
        <p:spPr>
          <a:xfrm>
            <a:off x="1037160" y="2286000"/>
            <a:ext cx="8799840" cy="15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8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  <a:endParaRPr lang="en-US" sz="48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8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VẬN ĐỘNG THEO NHỊP ĐIỆU</a:t>
            </a:r>
            <a:endParaRPr lang="en-US" sz="48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18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9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0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1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D5D21A-12A4-428A-9865-AA4152748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0"/>
          <a:stretch/>
        </p:blipFill>
        <p:spPr>
          <a:xfrm>
            <a:off x="1178640" y="22860"/>
            <a:ext cx="8615520" cy="6377940"/>
          </a:xfrm>
          <a:prstGeom prst="rect">
            <a:avLst/>
          </a:prstGeom>
        </p:spPr>
      </p:pic>
      <p:pic>
        <p:nvPicPr>
          <p:cNvPr id="223" name="Picture 6" descr="Trào lưu avatar “nghiêng đầu” tràn ngập Facebook"/>
          <p:cNvPicPr/>
          <p:nvPr/>
        </p:nvPicPr>
        <p:blipFill>
          <a:blip r:embed="rId4"/>
          <a:srcRect l="1982" t="4405" r="1982" b="3524"/>
          <a:stretch/>
        </p:blipFill>
        <p:spPr>
          <a:xfrm>
            <a:off x="3821040" y="2301840"/>
            <a:ext cx="471600" cy="452520"/>
          </a:xfrm>
          <a:prstGeom prst="rect">
            <a:avLst/>
          </a:prstGeom>
          <a:ln w="0">
            <a:noFill/>
          </a:ln>
        </p:spPr>
      </p:pic>
      <p:pic>
        <p:nvPicPr>
          <p:cNvPr id="224" name="Picture 6" descr="Trào lưu avatar “nghiêng đầu” tràn ngập Facebook"/>
          <p:cNvPicPr/>
          <p:nvPr/>
        </p:nvPicPr>
        <p:blipFill>
          <a:blip r:embed="rId5"/>
          <a:srcRect l="1999" t="4405" r="1999" b="3524"/>
          <a:stretch/>
        </p:blipFill>
        <p:spPr>
          <a:xfrm>
            <a:off x="6278400" y="2336760"/>
            <a:ext cx="471600" cy="45252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6" descr="Trào lưu avatar “nghiêng đầu” tràn ngập Facebook"/>
          <p:cNvPicPr/>
          <p:nvPr/>
        </p:nvPicPr>
        <p:blipFill>
          <a:blip r:embed="rId4"/>
          <a:srcRect l="1982" t="4405" r="1982" b="3524"/>
          <a:stretch/>
        </p:blipFill>
        <p:spPr>
          <a:xfrm>
            <a:off x="8077200" y="2336760"/>
            <a:ext cx="473040" cy="452520"/>
          </a:xfrm>
          <a:prstGeom prst="rect">
            <a:avLst/>
          </a:prstGeom>
          <a:ln w="0">
            <a:noFill/>
          </a:ln>
        </p:spPr>
      </p:pic>
      <p:pic>
        <p:nvPicPr>
          <p:cNvPr id="226" name="Picture 6" descr="Trào lưu avatar “nghiêng đầu” tràn ngập Facebook"/>
          <p:cNvPicPr/>
          <p:nvPr/>
        </p:nvPicPr>
        <p:blipFill>
          <a:blip r:embed="rId5"/>
          <a:srcRect l="1999" t="4405" r="1999" b="3524"/>
          <a:stretch/>
        </p:blipFill>
        <p:spPr>
          <a:xfrm>
            <a:off x="2043360" y="3630600"/>
            <a:ext cx="471240" cy="45396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7" descr="Trào lưu avatar “nghiêng đầu” tràn ngập Facebook"/>
          <p:cNvPicPr/>
          <p:nvPr/>
        </p:nvPicPr>
        <p:blipFill>
          <a:blip r:embed="rId4"/>
          <a:srcRect l="1982" t="4405" r="1982" b="3524"/>
          <a:stretch/>
        </p:blipFill>
        <p:spPr>
          <a:xfrm>
            <a:off x="3902040" y="3630600"/>
            <a:ext cx="471600" cy="453960"/>
          </a:xfrm>
          <a:prstGeom prst="rect">
            <a:avLst/>
          </a:prstGeom>
          <a:ln w="0">
            <a:noFill/>
          </a:ln>
        </p:spPr>
      </p:pic>
      <p:pic>
        <p:nvPicPr>
          <p:cNvPr id="228" name="Picture 8" descr="Trào lưu avatar “nghiêng đầu” tràn ngập Facebook"/>
          <p:cNvPicPr/>
          <p:nvPr/>
        </p:nvPicPr>
        <p:blipFill>
          <a:blip r:embed="rId6"/>
          <a:srcRect l="1982" t="4405" r="1982" b="3524"/>
          <a:stretch/>
        </p:blipFill>
        <p:spPr>
          <a:xfrm>
            <a:off x="5943600" y="3630600"/>
            <a:ext cx="473400" cy="45396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9" descr="Trào lưu avatar “nghiêng đầu” tràn ngập Facebook"/>
          <p:cNvPicPr/>
          <p:nvPr/>
        </p:nvPicPr>
        <p:blipFill>
          <a:blip r:embed="rId4"/>
          <a:srcRect l="1982" t="4405" r="1982" b="3524"/>
          <a:stretch/>
        </p:blipFill>
        <p:spPr>
          <a:xfrm>
            <a:off x="7620000" y="3630600"/>
            <a:ext cx="471240" cy="453960"/>
          </a:xfrm>
          <a:prstGeom prst="rect">
            <a:avLst/>
          </a:prstGeom>
          <a:ln w="0">
            <a:noFill/>
          </a:ln>
        </p:spPr>
      </p:pic>
      <p:pic>
        <p:nvPicPr>
          <p:cNvPr id="230" name="Picture 10" descr="Trào lưu avatar “nghiêng đầu” tràn ngập Facebook"/>
          <p:cNvPicPr/>
          <p:nvPr/>
        </p:nvPicPr>
        <p:blipFill>
          <a:blip r:embed="rId5"/>
          <a:srcRect l="1999" t="4405" r="1999" b="3524"/>
          <a:stretch/>
        </p:blipFill>
        <p:spPr>
          <a:xfrm>
            <a:off x="2119560" y="5013360"/>
            <a:ext cx="471240" cy="452520"/>
          </a:xfrm>
          <a:prstGeom prst="rect">
            <a:avLst/>
          </a:prstGeom>
          <a:ln w="0">
            <a:noFill/>
          </a:ln>
        </p:spPr>
      </p:pic>
      <p:pic>
        <p:nvPicPr>
          <p:cNvPr id="231" name="Picture 11" descr="Trào lưu avatar “nghiêng đầu” tràn ngập Facebook"/>
          <p:cNvPicPr/>
          <p:nvPr/>
        </p:nvPicPr>
        <p:blipFill>
          <a:blip r:embed="rId4"/>
          <a:srcRect l="1982" t="4405" r="1982" b="3524"/>
          <a:stretch/>
        </p:blipFill>
        <p:spPr>
          <a:xfrm>
            <a:off x="3759120" y="5013360"/>
            <a:ext cx="471600" cy="452520"/>
          </a:xfrm>
          <a:prstGeom prst="rect">
            <a:avLst/>
          </a:prstGeom>
          <a:ln w="0">
            <a:noFill/>
          </a:ln>
        </p:spPr>
      </p:pic>
      <p:pic>
        <p:nvPicPr>
          <p:cNvPr id="232" name="Picture 12" descr="Trào lưu avatar “nghiêng đầu” tràn ngập Facebook"/>
          <p:cNvPicPr/>
          <p:nvPr/>
        </p:nvPicPr>
        <p:blipFill>
          <a:blip r:embed="rId6"/>
          <a:srcRect l="1982" t="4405" r="1982" b="3524"/>
          <a:stretch/>
        </p:blipFill>
        <p:spPr>
          <a:xfrm>
            <a:off x="6041880" y="5013360"/>
            <a:ext cx="473400" cy="45252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13" descr="Trào lưu avatar “nghiêng đầu” tràn ngập Facebook"/>
          <p:cNvPicPr/>
          <p:nvPr/>
        </p:nvPicPr>
        <p:blipFill>
          <a:blip r:embed="rId4"/>
          <a:srcRect l="1982" t="4405" r="1982" b="3524"/>
          <a:stretch/>
        </p:blipFill>
        <p:spPr>
          <a:xfrm>
            <a:off x="7543800" y="5013360"/>
            <a:ext cx="471240" cy="45252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14" descr="Trào lưu avatar “nghiêng đầu” tràn ngập Facebook"/>
          <p:cNvPicPr/>
          <p:nvPr/>
        </p:nvPicPr>
        <p:blipFill>
          <a:blip r:embed="rId5"/>
          <a:srcRect l="1999" t="4405" r="1999" b="3524"/>
          <a:stretch/>
        </p:blipFill>
        <p:spPr>
          <a:xfrm>
            <a:off x="2119200" y="6315120"/>
            <a:ext cx="471600" cy="45252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15" descr="Trào lưu avatar “nghiêng đầu” tràn ngập Facebook"/>
          <p:cNvPicPr/>
          <p:nvPr/>
        </p:nvPicPr>
        <p:blipFill>
          <a:blip r:embed="rId4"/>
          <a:srcRect l="1982" t="4405" r="1982" b="3524"/>
          <a:stretch/>
        </p:blipFill>
        <p:spPr>
          <a:xfrm>
            <a:off x="3294000" y="6315120"/>
            <a:ext cx="471600" cy="452520"/>
          </a:xfrm>
          <a:prstGeom prst="rect">
            <a:avLst/>
          </a:prstGeom>
          <a:ln w="0">
            <a:noFill/>
          </a:ln>
        </p:spPr>
      </p:pic>
      <p:pic>
        <p:nvPicPr>
          <p:cNvPr id="236" name="Picture 16" descr="Trào lưu avatar “nghiêng đầu” tràn ngập Facebook"/>
          <p:cNvPicPr/>
          <p:nvPr/>
        </p:nvPicPr>
        <p:blipFill>
          <a:blip r:embed="rId6"/>
          <a:srcRect l="1982" t="4405" r="1982" b="3524"/>
          <a:stretch/>
        </p:blipFill>
        <p:spPr>
          <a:xfrm>
            <a:off x="4765680" y="6315120"/>
            <a:ext cx="473040" cy="45252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17" descr="Trào lưu avatar “nghiêng đầu” tràn ngập Facebook"/>
          <p:cNvPicPr/>
          <p:nvPr/>
        </p:nvPicPr>
        <p:blipFill>
          <a:blip r:embed="rId4"/>
          <a:srcRect l="1982" t="4405" r="1982" b="3524"/>
          <a:stretch/>
        </p:blipFill>
        <p:spPr>
          <a:xfrm>
            <a:off x="5867400" y="6315120"/>
            <a:ext cx="473400" cy="45252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18" descr="Trào lưu avatar “nghiêng đầu” tràn ngập Facebook"/>
          <p:cNvPicPr/>
          <p:nvPr/>
        </p:nvPicPr>
        <p:blipFill>
          <a:blip r:embed="rId5"/>
          <a:srcRect l="1999" t="4405" r="1999" b="3524"/>
          <a:stretch/>
        </p:blipFill>
        <p:spPr>
          <a:xfrm>
            <a:off x="7300800" y="6269040"/>
            <a:ext cx="471600" cy="452520"/>
          </a:xfrm>
          <a:prstGeom prst="rect">
            <a:avLst/>
          </a:prstGeom>
          <a:ln w="0">
            <a:noFill/>
          </a:ln>
        </p:spPr>
      </p:pic>
      <p:pic>
        <p:nvPicPr>
          <p:cNvPr id="239" name="CAY 870.wav"/>
          <p:cNvPicPr/>
          <p:nvPr/>
        </p:nvPicPr>
        <p:blipFill>
          <a:blip r:embed="rId7"/>
          <a:srcRect l="9016" t="8073" r="8839" b="10018"/>
          <a:stretch/>
        </p:blipFill>
        <p:spPr>
          <a:xfrm>
            <a:off x="3462300" y="90360"/>
            <a:ext cx="1065240" cy="1133640"/>
          </a:xfrm>
          <a:prstGeom prst="rect">
            <a:avLst/>
          </a:prstGeom>
          <a:ln w="0"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ABA8B757-B988-44DB-B0C4-884C01FE749A}"/>
              </a:ext>
            </a:extLst>
          </p:cNvPr>
          <p:cNvSpPr/>
          <p:nvPr/>
        </p:nvSpPr>
        <p:spPr>
          <a:xfrm>
            <a:off x="228600" y="223207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 CÂY GIA ĐÌNH KARAOKE - LỚP 1. KẾT NỐI TRI THỨC VỚI CUỘC SỐ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43" name="Rectangle 1"/>
          <p:cNvSpPr/>
          <p:nvPr/>
        </p:nvSpPr>
        <p:spPr>
          <a:xfrm>
            <a:off x="2133577" y="2286000"/>
            <a:ext cx="6607728" cy="233158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72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  <a:endParaRPr lang="en-US" sz="72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72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GÕ ĐỆM</a:t>
            </a:r>
            <a:endParaRPr lang="en-US" sz="7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44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7213</TotalTime>
  <Words>139</Words>
  <Application>Microsoft Office PowerPoint</Application>
  <PresentationFormat>Custom</PresentationFormat>
  <Paragraphs>29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Cambria</vt:lpstr>
      <vt:lpstr>DejaVu Sans</vt:lpstr>
      <vt:lpstr>Times New Roman</vt:lpstr>
      <vt:lpstr>ZapfChancery-Medium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MAYTINH</cp:lastModifiedBy>
  <cp:revision>619</cp:revision>
  <dcterms:created xsi:type="dcterms:W3CDTF">2010-04-30T20:19:48Z</dcterms:created>
  <dcterms:modified xsi:type="dcterms:W3CDTF">2024-03-29T14:29:08Z</dcterms:modified>
  <dc:language>en-US</dc:language>
</cp:coreProperties>
</file>