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notesSlides/notesSlide1.xml" ContentType="application/vnd.openxmlformats-officedocument.presentationml.notesSlide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86" r:id="rId2"/>
    <p:sldId id="29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92" r:id="rId25"/>
  </p:sldIdLst>
  <p:sldSz cx="10972800" cy="6858000"/>
  <p:notesSz cx="6858000" cy="9144000"/>
  <p:custDataLst>
    <p:tags r:id="rId2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044" y="40"/>
      </p:cViewPr>
      <p:guideLst>
        <p:guide orient="horz" pos="2160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3.92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33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66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02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38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72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01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47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80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39.89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0.41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5.03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5 24575,'5'-5'0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0.77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1.33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8.3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8.71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  <inkml:trace contextRef="#ctx0" brushRef="#br0" timeOffset="1">3574 1949 24575</inkml:trace>
  <inkml:trace contextRef="#ctx0" brushRef="#br0" timeOffset="2">16422 3987 24575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07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40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76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0.08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0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33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8.3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66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02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38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72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01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47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80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39.89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0.41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0.77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8.71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  <inkml:trace contextRef="#ctx0" brushRef="#br0" timeOffset="1">3574 1949 24575</inkml:trace>
  <inkml:trace contextRef="#ctx0" brushRef="#br0" timeOffset="2">16422 3987 24575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1.33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07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40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76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0.08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0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42" name="PlaceHolder 1"/>
          <p:cNvSpPr>
            <a:spLocks noGrp="1"/>
          </p:cNvSpPr>
          <p:nvPr>
            <p:ph type="hdr"/>
          </p:nvPr>
        </p:nvSpPr>
        <p:spPr>
          <a:xfrm>
            <a:off x="-360" y="0"/>
            <a:ext cx="2971800" cy="4572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dt"/>
          </p:nvPr>
        </p:nvSpPr>
        <p:spPr>
          <a:xfrm>
            <a:off x="3884400" y="0"/>
            <a:ext cx="2971800" cy="4572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3"/>
          <p:cNvSpPr>
            <a:spLocks noGrp="1" noRot="1" noChangeAspect="1"/>
          </p:cNvSpPr>
          <p:nvPr>
            <p:ph type="sldImg"/>
          </p:nvPr>
        </p:nvSpPr>
        <p:spPr>
          <a:xfrm>
            <a:off x="685800" y="685440"/>
            <a:ext cx="5486400" cy="3429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45" name="PlaceHolder 4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r>
              <a:rPr lang="en-US" sz="1500" b="0" strike="noStrike" spc="-1">
                <a:solidFill>
                  <a:srgbClr val="000000"/>
                </a:solidFill>
                <a:latin typeface="Arial"/>
              </a:rPr>
              <a:t>Click to edit the notes format</a:t>
            </a:r>
          </a:p>
        </p:txBody>
      </p:sp>
      <p:sp>
        <p:nvSpPr>
          <p:cNvPr id="46" name="PlaceHolder 5"/>
          <p:cNvSpPr>
            <a:spLocks noGrp="1"/>
          </p:cNvSpPr>
          <p:nvPr>
            <p:ph type="ftr"/>
          </p:nvPr>
        </p:nvSpPr>
        <p:spPr>
          <a:xfrm>
            <a:off x="-360" y="8685360"/>
            <a:ext cx="2971800" cy="4572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7" name="PlaceHolder 6"/>
          <p:cNvSpPr>
            <a:spLocks noGrp="1"/>
          </p:cNvSpPr>
          <p:nvPr>
            <p:ph type="sldNum"/>
          </p:nvPr>
        </p:nvSpPr>
        <p:spPr>
          <a:xfrm>
            <a:off x="3884400" y="8685360"/>
            <a:ext cx="2971800" cy="4572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25F21DE4-8475-460C-A5E7-A57D7EE0A74F}" type="slidenum">
              <a:rPr lang="en-US" sz="12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50298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</p:sp>
      <p:sp>
        <p:nvSpPr>
          <p:cNvPr id="1150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1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1" name="Slide Number Placeholder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45EBE17-153A-45A8-9F59-DAF4DF795377}" type="slidenum">
              <a:rPr lang="en-US" sz="1200" b="0" strike="noStrike" spc="-1">
                <a:solidFill>
                  <a:srgbClr val="000000"/>
                </a:solidFill>
                <a:latin typeface="Arial"/>
              </a:rPr>
              <a:t>13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88800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722628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4936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88800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722628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49360" y="274320"/>
            <a:ext cx="9874080" cy="5299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 fontScale="81000"/>
          </a:bodyPr>
          <a:lstStyle/>
          <a:p>
            <a:pPr marL="426960" indent="-42696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927000" lvl="1" indent="-35568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427040" lvl="2" indent="-28404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998360" lvl="3" indent="-28404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570040" lvl="4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70040" lvl="5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2570040" lvl="6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493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749760" y="6244920"/>
            <a:ext cx="34732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8645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9F50DB13-2734-42D1-B6BA-4A3B72CB00B1}" type="slidenum">
              <a:rPr lang="en-US" sz="17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7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openxmlformats.org/officeDocument/2006/relationships/image" Target="../media/image2.gif"/><Relationship Id="rId7" Type="http://schemas.openxmlformats.org/officeDocument/2006/relationships/customXml" Target="../ink/ink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customXml" Target="../ink/ink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audio" Target="../media/audio3.wav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9" Type="http://schemas.openxmlformats.org/officeDocument/2006/relationships/image" Target="../media/image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2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25.jpeg"/><Relationship Id="rId7" Type="http://schemas.openxmlformats.org/officeDocument/2006/relationships/image" Target="../media/image36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5.png"/><Relationship Id="rId4" Type="http://schemas.openxmlformats.org/officeDocument/2006/relationships/image" Target="../media/image2.gif"/><Relationship Id="rId9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slideLayout" Target="../slideLayouts/slideLayout1.xml"/><Relationship Id="rId7" Type="http://schemas.microsoft.com/office/2007/relationships/hdphoto" Target="../media/hdphoto2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5.png"/><Relationship Id="rId5" Type="http://schemas.openxmlformats.org/officeDocument/2006/relationships/image" Target="../media/image2.gif"/><Relationship Id="rId10" Type="http://schemas.openxmlformats.org/officeDocument/2006/relationships/image" Target="../media/image34.png"/><Relationship Id="rId4" Type="http://schemas.openxmlformats.org/officeDocument/2006/relationships/image" Target="../media/image25.jpeg"/><Relationship Id="rId9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customXml" Target="../ink/ink7.xml"/><Relationship Id="rId18" Type="http://schemas.openxmlformats.org/officeDocument/2006/relationships/customXml" Target="../ink/ink12.xml"/><Relationship Id="rId3" Type="http://schemas.openxmlformats.org/officeDocument/2006/relationships/image" Target="../media/image2.gif"/><Relationship Id="rId21" Type="http://schemas.openxmlformats.org/officeDocument/2006/relationships/customXml" Target="../ink/ink15.xml"/><Relationship Id="rId12" Type="http://schemas.openxmlformats.org/officeDocument/2006/relationships/customXml" Target="../ink/ink6.xml"/><Relationship Id="rId17" Type="http://schemas.openxmlformats.org/officeDocument/2006/relationships/customXml" Target="../ink/ink11.xml"/><Relationship Id="rId2" Type="http://schemas.openxmlformats.org/officeDocument/2006/relationships/image" Target="../media/image1.png"/><Relationship Id="rId16" Type="http://schemas.openxmlformats.org/officeDocument/2006/relationships/customXml" Target="../ink/ink10.xml"/><Relationship Id="rId20" Type="http://schemas.openxmlformats.org/officeDocument/2006/relationships/customXml" Target="../ink/ink14.xml"/><Relationship Id="rId29" Type="http://schemas.openxmlformats.org/officeDocument/2006/relationships/customXml" Target="../ink/ink20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.xml"/><Relationship Id="rId11" Type="http://schemas.openxmlformats.org/officeDocument/2006/relationships/customXml" Target="../ink/ink5.xml"/><Relationship Id="rId24" Type="http://schemas.openxmlformats.org/officeDocument/2006/relationships/customXml" Target="../ink/ink18.xml"/><Relationship Id="rId5" Type="http://schemas.microsoft.com/office/2007/relationships/hdphoto" Target="../media/hdphoto1.wdp"/><Relationship Id="rId15" Type="http://schemas.openxmlformats.org/officeDocument/2006/relationships/customXml" Target="../ink/ink9.xml"/><Relationship Id="rId23" Type="http://schemas.openxmlformats.org/officeDocument/2006/relationships/customXml" Target="../ink/ink17.xml"/><Relationship Id="rId28" Type="http://schemas.openxmlformats.org/officeDocument/2006/relationships/customXml" Target="../ink/ink19.xml"/><Relationship Id="rId10" Type="http://schemas.openxmlformats.org/officeDocument/2006/relationships/image" Target="NULL"/><Relationship Id="rId19" Type="http://schemas.openxmlformats.org/officeDocument/2006/relationships/customXml" Target="../ink/ink13.xml"/><Relationship Id="rId31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customXml" Target="../ink/ink4.xml"/><Relationship Id="rId14" Type="http://schemas.openxmlformats.org/officeDocument/2006/relationships/customXml" Target="../ink/ink8.xml"/><Relationship Id="rId22" Type="http://schemas.openxmlformats.org/officeDocument/2006/relationships/customXml" Target="../ink/ink16.xml"/><Relationship Id="rId27" Type="http://schemas.openxmlformats.org/officeDocument/2006/relationships/image" Target="NULL"/><Relationship Id="rId30" Type="http://schemas.openxmlformats.org/officeDocument/2006/relationships/customXml" Target="../ink/ink2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25.jpeg"/><Relationship Id="rId7" Type="http://schemas.openxmlformats.org/officeDocument/2006/relationships/image" Target="../media/image4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2.gif"/><Relationship Id="rId9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2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45.png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customXml" Target="../ink/ink26.xml"/><Relationship Id="rId18" Type="http://schemas.openxmlformats.org/officeDocument/2006/relationships/customXml" Target="../ink/ink31.xml"/><Relationship Id="rId3" Type="http://schemas.openxmlformats.org/officeDocument/2006/relationships/image" Target="../media/image2.gif"/><Relationship Id="rId21" Type="http://schemas.openxmlformats.org/officeDocument/2006/relationships/customXml" Target="../ink/ink34.xml"/><Relationship Id="rId12" Type="http://schemas.openxmlformats.org/officeDocument/2006/relationships/customXml" Target="../ink/ink25.xml"/><Relationship Id="rId17" Type="http://schemas.openxmlformats.org/officeDocument/2006/relationships/customXml" Target="../ink/ink30.xml"/><Relationship Id="rId2" Type="http://schemas.openxmlformats.org/officeDocument/2006/relationships/image" Target="../media/image1.png"/><Relationship Id="rId16" Type="http://schemas.openxmlformats.org/officeDocument/2006/relationships/customXml" Target="../ink/ink29.xml"/><Relationship Id="rId20" Type="http://schemas.openxmlformats.org/officeDocument/2006/relationships/customXml" Target="../ink/ink33.xml"/><Relationship Id="rId29" Type="http://schemas.openxmlformats.org/officeDocument/2006/relationships/customXml" Target="../ink/ink39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2.xml"/><Relationship Id="rId11" Type="http://schemas.openxmlformats.org/officeDocument/2006/relationships/customXml" Target="../ink/ink24.xml"/><Relationship Id="rId24" Type="http://schemas.openxmlformats.org/officeDocument/2006/relationships/customXml" Target="../ink/ink37.xml"/><Relationship Id="rId5" Type="http://schemas.microsoft.com/office/2007/relationships/hdphoto" Target="../media/hdphoto1.wdp"/><Relationship Id="rId15" Type="http://schemas.openxmlformats.org/officeDocument/2006/relationships/customXml" Target="../ink/ink28.xml"/><Relationship Id="rId23" Type="http://schemas.openxmlformats.org/officeDocument/2006/relationships/customXml" Target="../ink/ink36.xml"/><Relationship Id="rId28" Type="http://schemas.openxmlformats.org/officeDocument/2006/relationships/customXml" Target="../ink/ink38.xml"/><Relationship Id="rId10" Type="http://schemas.openxmlformats.org/officeDocument/2006/relationships/image" Target="NULL"/><Relationship Id="rId19" Type="http://schemas.openxmlformats.org/officeDocument/2006/relationships/customXml" Target="../ink/ink32.xml"/><Relationship Id="rId31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customXml" Target="../ink/ink23.xml"/><Relationship Id="rId14" Type="http://schemas.openxmlformats.org/officeDocument/2006/relationships/customXml" Target="../ink/ink27.xml"/><Relationship Id="rId22" Type="http://schemas.openxmlformats.org/officeDocument/2006/relationships/customXml" Target="../ink/ink35.xml"/><Relationship Id="rId27" Type="http://schemas.openxmlformats.org/officeDocument/2006/relationships/image" Target="NULL"/><Relationship Id="rId30" Type="http://schemas.openxmlformats.org/officeDocument/2006/relationships/customXml" Target="../ink/ink4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audio" Target="../media/audio2.wav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2.gif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2.gif"/><Relationship Id="rId3" Type="http://schemas.openxmlformats.org/officeDocument/2006/relationships/image" Target="../media/image10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17.png"/><Relationship Id="rId5" Type="http://schemas.openxmlformats.org/officeDocument/2006/relationships/image" Target="../media/image9.png"/><Relationship Id="rId10" Type="http://schemas.openxmlformats.org/officeDocument/2006/relationships/image" Target="../media/image16.png"/><Relationship Id="rId4" Type="http://schemas.openxmlformats.org/officeDocument/2006/relationships/image" Target="../media/image8.png"/><Relationship Id="rId9" Type="http://schemas.openxmlformats.org/officeDocument/2006/relationships/image" Target="../media/image15.png"/><Relationship Id="rId1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2.gif"/><Relationship Id="rId3" Type="http://schemas.openxmlformats.org/officeDocument/2006/relationships/image" Target="../media/image10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17.png"/><Relationship Id="rId5" Type="http://schemas.openxmlformats.org/officeDocument/2006/relationships/image" Target="../media/image9.png"/><Relationship Id="rId15" Type="http://schemas.openxmlformats.org/officeDocument/2006/relationships/image" Target="../media/image22.jpeg"/><Relationship Id="rId10" Type="http://schemas.openxmlformats.org/officeDocument/2006/relationships/image" Target="../media/image16.png"/><Relationship Id="rId4" Type="http://schemas.openxmlformats.org/officeDocument/2006/relationships/image" Target="../media/image8.png"/><Relationship Id="rId9" Type="http://schemas.openxmlformats.org/officeDocument/2006/relationships/image" Target="../media/image15.png"/><Relationship Id="rId1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2.gif"/><Relationship Id="rId3" Type="http://schemas.openxmlformats.org/officeDocument/2006/relationships/image" Target="../media/image10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17.png"/><Relationship Id="rId5" Type="http://schemas.openxmlformats.org/officeDocument/2006/relationships/image" Target="../media/image9.png"/><Relationship Id="rId10" Type="http://schemas.openxmlformats.org/officeDocument/2006/relationships/image" Target="../media/image16.png"/><Relationship Id="rId4" Type="http://schemas.openxmlformats.org/officeDocument/2006/relationships/image" Target="../media/image8.png"/><Relationship Id="rId9" Type="http://schemas.openxmlformats.org/officeDocument/2006/relationships/image" Target="../media/image15.png"/><Relationship Id="rId1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2.gif"/><Relationship Id="rId3" Type="http://schemas.openxmlformats.org/officeDocument/2006/relationships/image" Target="../media/image10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17.png"/><Relationship Id="rId5" Type="http://schemas.openxmlformats.org/officeDocument/2006/relationships/image" Target="../media/image9.png"/><Relationship Id="rId15" Type="http://schemas.openxmlformats.org/officeDocument/2006/relationships/image" Target="../media/image24.jpeg"/><Relationship Id="rId10" Type="http://schemas.openxmlformats.org/officeDocument/2006/relationships/image" Target="../media/image16.png"/><Relationship Id="rId4" Type="http://schemas.openxmlformats.org/officeDocument/2006/relationships/image" Target="../media/image8.png"/><Relationship Id="rId9" Type="http://schemas.openxmlformats.org/officeDocument/2006/relationships/image" Target="../media/image15.png"/><Relationship Id="rId1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2.gif"/><Relationship Id="rId3" Type="http://schemas.openxmlformats.org/officeDocument/2006/relationships/image" Target="../media/image10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17.png"/><Relationship Id="rId5" Type="http://schemas.openxmlformats.org/officeDocument/2006/relationships/image" Target="../media/image9.png"/><Relationship Id="rId10" Type="http://schemas.openxmlformats.org/officeDocument/2006/relationships/image" Target="../media/image16.png"/><Relationship Id="rId4" Type="http://schemas.openxmlformats.org/officeDocument/2006/relationships/image" Target="../media/image8.png"/><Relationship Id="rId9" Type="http://schemas.openxmlformats.org/officeDocument/2006/relationships/image" Target="../media/image15.png"/><Relationship Id="rId1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71983D-F3F7-BC23-55A2-708E35745C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EEDD16-6D5F-2795-8E4E-D8D29F934B3C}"/>
              </a:ext>
            </a:extLst>
          </p:cNvPr>
          <p:cNvSpPr txBox="1"/>
          <p:nvPr/>
        </p:nvSpPr>
        <p:spPr>
          <a:xfrm>
            <a:off x="5486400" y="3216762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143426-88C8-04D9-6B30-D859D8341528}"/>
              </a:ext>
            </a:extLst>
          </p:cNvPr>
          <p:cNvSpPr txBox="1"/>
          <p:nvPr/>
        </p:nvSpPr>
        <p:spPr>
          <a:xfrm>
            <a:off x="5438287" y="5105400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398B2B41-CA6C-EE08-FEBE-A4A72237A533}"/>
                  </a:ext>
                </a:extLst>
              </p14:cNvPr>
              <p14:cNvContentPartPr/>
              <p14:nvPr/>
            </p14:nvContentPartPr>
            <p14:xfrm>
              <a:off x="6017902" y="2104962"/>
              <a:ext cx="360" cy="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398B2B41-CA6C-EE08-FEBE-A4A72237A53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008902" y="2095962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5049F1F8-1466-2CC3-651F-7BC8F4DD1064}"/>
                  </a:ext>
                </a:extLst>
              </p14:cNvPr>
              <p14:cNvContentPartPr/>
              <p14:nvPr/>
            </p14:nvContentPartPr>
            <p14:xfrm>
              <a:off x="8463382" y="1762602"/>
              <a:ext cx="2160" cy="21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5049F1F8-1466-2CC3-651F-7BC8F4DD1064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454382" y="1753602"/>
                <a:ext cx="19800" cy="198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0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1011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1012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1013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1014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1015" name="Text Box 9"/>
          <p:cNvSpPr/>
          <p:nvPr/>
        </p:nvSpPr>
        <p:spPr>
          <a:xfrm>
            <a:off x="3573360" y="981000"/>
            <a:ext cx="4000680" cy="7243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spcBef>
                <a:spcPts val="2497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1" strike="noStrike" spc="-1">
                <a:solidFill>
                  <a:srgbClr val="1713CB"/>
                </a:solidFill>
                <a:latin typeface="Cambria"/>
                <a:ea typeface="Times New Roman"/>
              </a:rPr>
              <a:t>Ôn tập Đọc nhạc</a:t>
            </a:r>
            <a:endParaRPr lang="en-US" sz="4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16" name="Text Box 10"/>
          <p:cNvSpPr/>
          <p:nvPr/>
        </p:nvSpPr>
        <p:spPr>
          <a:xfrm>
            <a:off x="771480" y="1774800"/>
            <a:ext cx="9786960" cy="7243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spcBef>
                <a:spcPts val="2497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1" strike="noStrike" spc="-1">
                <a:solidFill>
                  <a:srgbClr val="FF0000"/>
                </a:solidFill>
                <a:latin typeface="Cambria"/>
              </a:rPr>
              <a:t>HÁT CÙNG ĐÔ – RÊ – MI – PHA - SON</a:t>
            </a:r>
            <a:endParaRPr lang="en-US" sz="40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017" name="Picture 2" descr="D:\GIÁO ÁN 1 2020-2021\HÌNH SOẠN GIÁO ÁN\Đọc nhạc\Những người bạn của Đô - Rê - Mi - Copy.jpg"/>
          <p:cNvPicPr/>
          <p:nvPr/>
        </p:nvPicPr>
        <p:blipFill>
          <a:blip r:embed="rId4"/>
          <a:stretch/>
        </p:blipFill>
        <p:spPr>
          <a:xfrm>
            <a:off x="2271600" y="2357280"/>
            <a:ext cx="6294600" cy="31291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>
    <p:split orient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8" name="Picture 11" descr="14"/>
          <p:cNvPicPr/>
          <p:nvPr/>
        </p:nvPicPr>
        <p:blipFill>
          <a:blip r:embed="rId3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1019" name="Rectangle 7"/>
          <p:cNvSpPr/>
          <p:nvPr/>
        </p:nvSpPr>
        <p:spPr>
          <a:xfrm>
            <a:off x="828720" y="150840"/>
            <a:ext cx="3286080" cy="602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FFFF00"/>
                </a:solidFill>
                <a:latin typeface="Cambria"/>
                <a:ea typeface="Times New Roman"/>
              </a:rPr>
              <a:t>Ôn đọc nhạc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021" name="Picture 2" descr="D:\GIÁO ÁN 1 2020-2021\HÌNH SOẠN GIÁO ÁN\Đọc nhạc\HÁT CÙNG ĐRMFS\Picture1.jpg"/>
          <p:cNvPicPr/>
          <p:nvPr/>
        </p:nvPicPr>
        <p:blipFill>
          <a:blip r:embed="rId4">
            <a:biLevel thresh="50000"/>
          </a:blip>
          <a:stretch/>
        </p:blipFill>
        <p:spPr>
          <a:xfrm>
            <a:off x="1317600" y="1736640"/>
            <a:ext cx="8272440" cy="3708360"/>
          </a:xfrm>
          <a:prstGeom prst="rect">
            <a:avLst/>
          </a:prstGeom>
          <a:ln w="0">
            <a:noFill/>
          </a:ln>
        </p:spPr>
      </p:pic>
      <p:sp>
        <p:nvSpPr>
          <p:cNvPr id="1022" name="Text Box 10"/>
          <p:cNvSpPr/>
          <p:nvPr/>
        </p:nvSpPr>
        <p:spPr>
          <a:xfrm>
            <a:off x="1936800" y="1227240"/>
            <a:ext cx="7119720" cy="541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spcBef>
                <a:spcPts val="174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strike="noStrike" spc="-1">
                <a:solidFill>
                  <a:srgbClr val="FF0000"/>
                </a:solidFill>
                <a:latin typeface="Cambria"/>
              </a:rPr>
              <a:t>HÁT CÙNG ĐÔ – RÊ – MI – PHA - SON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023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1024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1025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1026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A98D679-86C8-48D9-82BE-A6EDD5A3EA61}"/>
              </a:ext>
            </a:extLst>
          </p:cNvPr>
          <p:cNvSpPr/>
          <p:nvPr/>
        </p:nvSpPr>
        <p:spPr>
          <a:xfrm>
            <a:off x="8077200" y="206114"/>
            <a:ext cx="171942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GIAI ĐIỆU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HÁT CÙNG ĐÔ RÊ MI PHA S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sp>
        <p:nvSpPr>
          <p:cNvPr id="1028" name="Rectangle 1"/>
          <p:cNvSpPr/>
          <p:nvPr/>
        </p:nvSpPr>
        <p:spPr>
          <a:xfrm>
            <a:off x="1699200" y="2286000"/>
            <a:ext cx="7797240" cy="1791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1" strike="noStrike" spc="-1">
                <a:solidFill>
                  <a:srgbClr val="0000FF"/>
                </a:solidFill>
                <a:latin typeface="Cambria"/>
                <a:ea typeface="Times New Roman"/>
              </a:rPr>
              <a:t>ĐỌC NHẠC </a:t>
            </a:r>
            <a:endParaRPr lang="en-US" sz="55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1" strike="noStrike" spc="-1">
                <a:solidFill>
                  <a:srgbClr val="0000FF"/>
                </a:solidFill>
                <a:latin typeface="Cambria"/>
                <a:ea typeface="Times New Roman"/>
              </a:rPr>
              <a:t>THEO KÍ HIỆU BÀN TAY</a:t>
            </a:r>
            <a:endParaRPr lang="en-US" sz="55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02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103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103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103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7" descr="D:\GIÁO ÁN 1 2020-2021\HÌNH SOẠN GIÁO ÁN\Đọc nhạc\HÁT CÙNG ĐRMFS\Picture1.jpg"/>
          <p:cNvPicPr/>
          <p:nvPr/>
        </p:nvPicPr>
        <p:blipFill>
          <a:blip r:embed="rId4"/>
          <a:srcRect b="72535"/>
          <a:stretch/>
        </p:blipFill>
        <p:spPr>
          <a:xfrm>
            <a:off x="522360" y="1125360"/>
            <a:ext cx="9932760" cy="1787760"/>
          </a:xfrm>
          <a:prstGeom prst="rect">
            <a:avLst/>
          </a:prstGeom>
          <a:ln w="0">
            <a:noFill/>
          </a:ln>
        </p:spPr>
      </p:pic>
      <p:pic>
        <p:nvPicPr>
          <p:cNvPr id="1034" name="Picture 6" descr="D:\GIÁO ÁN 1 2020-2021\HÌNH SOẠN GIÁO ÁN\Đọc nhạc\HÁT CÙNG ĐRMFS\Picture1.jpg"/>
          <p:cNvPicPr/>
          <p:nvPr/>
        </p:nvPicPr>
        <p:blipFill>
          <a:blip r:embed="rId4"/>
          <a:srcRect t="53535" b="17128"/>
          <a:stretch/>
        </p:blipFill>
        <p:spPr>
          <a:xfrm>
            <a:off x="522360" y="3730680"/>
            <a:ext cx="9969480" cy="1984320"/>
          </a:xfrm>
          <a:prstGeom prst="rect">
            <a:avLst/>
          </a:prstGeom>
          <a:ln w="0">
            <a:noFill/>
          </a:ln>
        </p:spPr>
      </p:pic>
      <p:sp>
        <p:nvSpPr>
          <p:cNvPr id="1035" name="Text Box 10"/>
          <p:cNvSpPr/>
          <p:nvPr/>
        </p:nvSpPr>
        <p:spPr>
          <a:xfrm>
            <a:off x="935100" y="490740"/>
            <a:ext cx="9144000" cy="6080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spcBef>
                <a:spcPts val="224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 dirty="0">
                <a:solidFill>
                  <a:srgbClr val="FF0000"/>
                </a:solidFill>
                <a:latin typeface="Cambria"/>
              </a:rPr>
              <a:t>HÁT CÙNG ĐÔ – RÊ – MI – PHA - SON</a:t>
            </a:r>
            <a:endParaRPr lang="en-US" sz="32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036" name="Picture 10" descr="D:\GIÁO ÁN 1 2020-2021\HÌNH SOẠN GIÁO ÁN\Đọc nhạc\BAN NHẠC ĐRM\Picture2.jpg"/>
          <p:cNvPicPr/>
          <p:nvPr/>
        </p:nvPicPr>
        <p:blipFill>
          <a:blip r:embed="rId5"/>
          <a:stretch/>
        </p:blipFill>
        <p:spPr>
          <a:xfrm>
            <a:off x="2774880" y="2746440"/>
            <a:ext cx="722520" cy="911160"/>
          </a:xfrm>
          <a:prstGeom prst="rect">
            <a:avLst/>
          </a:prstGeom>
          <a:ln w="0">
            <a:noFill/>
          </a:ln>
        </p:spPr>
      </p:pic>
      <p:pic>
        <p:nvPicPr>
          <p:cNvPr id="1037" name="Picture 3" descr="D:\GIÁO ÁN 1 2020-2021\HÌNH SOẠN GIÁO ÁN\Đọc nhạc\Picture2 - Copy.jpg"/>
          <p:cNvPicPr/>
          <p:nvPr/>
        </p:nvPicPr>
        <p:blipFill>
          <a:blip r:embed="rId6"/>
          <a:srcRect l="27338" t="31724" r="64097" b="51195"/>
          <a:stretch/>
        </p:blipFill>
        <p:spPr>
          <a:xfrm>
            <a:off x="3591000" y="2835360"/>
            <a:ext cx="714240" cy="834840"/>
          </a:xfrm>
          <a:prstGeom prst="rect">
            <a:avLst/>
          </a:prstGeom>
          <a:ln w="0">
            <a:noFill/>
          </a:ln>
        </p:spPr>
      </p:pic>
      <p:pic>
        <p:nvPicPr>
          <p:cNvPr id="1038" name="Picture 3" descr="D:\GIÁO ÁN 1 2020-2021\HÌNH SOẠN GIÁO ÁN\Đọc nhạc\Picture2 - Copy.jpg"/>
          <p:cNvPicPr/>
          <p:nvPr/>
        </p:nvPicPr>
        <p:blipFill>
          <a:blip r:embed="rId6"/>
          <a:srcRect l="41619" t="31724" r="47671" b="51195"/>
          <a:stretch/>
        </p:blipFill>
        <p:spPr>
          <a:xfrm>
            <a:off x="4711680" y="2776680"/>
            <a:ext cx="928800" cy="866520"/>
          </a:xfrm>
          <a:prstGeom prst="rect">
            <a:avLst/>
          </a:prstGeom>
          <a:ln w="0">
            <a:noFill/>
          </a:ln>
        </p:spPr>
      </p:pic>
      <p:pic>
        <p:nvPicPr>
          <p:cNvPr id="1039" name="Picture 2" descr="D:\GIÁO ÁN 1 2020-2021\HÌNH SOẠN GIÁO ÁN\Đọc nhạc\DO RE MI.jpg"/>
          <p:cNvPicPr/>
          <p:nvPr/>
        </p:nvPicPr>
        <p:blipFill>
          <a:blip r:embed="rId7"/>
          <a:srcRect r="8178" b="38647"/>
          <a:stretch/>
        </p:blipFill>
        <p:spPr>
          <a:xfrm>
            <a:off x="8510760" y="2709720"/>
            <a:ext cx="714240" cy="870120"/>
          </a:xfrm>
          <a:prstGeom prst="rect">
            <a:avLst/>
          </a:prstGeom>
          <a:ln w="0">
            <a:noFill/>
          </a:ln>
        </p:spPr>
      </p:pic>
      <p:pic>
        <p:nvPicPr>
          <p:cNvPr id="1040" name="Picture 3" descr="D:\GIÁO ÁN 1 2020-2021\HÌNH SOẠN GIÁO ÁN\Đọc nhạc\DO RE MI - Copy.jpg"/>
          <p:cNvPicPr/>
          <p:nvPr/>
        </p:nvPicPr>
        <p:blipFill>
          <a:blip r:embed="rId8"/>
          <a:srcRect r="6691" b="39507"/>
          <a:stretch/>
        </p:blipFill>
        <p:spPr>
          <a:xfrm>
            <a:off x="7443720" y="2708280"/>
            <a:ext cx="714600" cy="873000"/>
          </a:xfrm>
          <a:prstGeom prst="rect">
            <a:avLst/>
          </a:prstGeom>
          <a:ln w="0">
            <a:noFill/>
          </a:ln>
        </p:spPr>
      </p:pic>
      <p:pic>
        <p:nvPicPr>
          <p:cNvPr id="1041" name="Picture 3" descr="D:\GIÁO ÁN 1 2020-2021\HÌNH SOẠN GIÁO ÁN\Đọc nhạc\Picture2 - Copy.jpg"/>
          <p:cNvPicPr/>
          <p:nvPr/>
        </p:nvPicPr>
        <p:blipFill>
          <a:blip r:embed="rId6"/>
          <a:srcRect l="41619" t="31724" r="47671" b="51195"/>
          <a:stretch/>
        </p:blipFill>
        <p:spPr>
          <a:xfrm>
            <a:off x="6370560" y="2733840"/>
            <a:ext cx="928800" cy="866520"/>
          </a:xfrm>
          <a:prstGeom prst="rect">
            <a:avLst/>
          </a:prstGeom>
          <a:ln w="0">
            <a:noFill/>
          </a:ln>
        </p:spPr>
      </p:pic>
      <p:pic>
        <p:nvPicPr>
          <p:cNvPr id="1042" name="Picture 2" descr="D:\GIÁO ÁN 1 2020-2021\HÌNH SOẠN GIÁO ÁN\Đọc nhạc\DO RE MI.jpg"/>
          <p:cNvPicPr/>
          <p:nvPr/>
        </p:nvPicPr>
        <p:blipFill>
          <a:blip r:embed="rId7"/>
          <a:srcRect r="8178" b="38647"/>
          <a:stretch/>
        </p:blipFill>
        <p:spPr>
          <a:xfrm>
            <a:off x="2774880" y="5551560"/>
            <a:ext cx="714600" cy="869760"/>
          </a:xfrm>
          <a:prstGeom prst="rect">
            <a:avLst/>
          </a:prstGeom>
          <a:ln w="0">
            <a:noFill/>
          </a:ln>
        </p:spPr>
      </p:pic>
      <p:pic>
        <p:nvPicPr>
          <p:cNvPr id="1043" name="Picture 3" descr="D:\GIÁO ÁN 1 2020-2021\HÌNH SOẠN GIÁO ÁN\Đọc nhạc\DO RE MI - Copy.jpg"/>
          <p:cNvPicPr/>
          <p:nvPr/>
        </p:nvPicPr>
        <p:blipFill>
          <a:blip r:embed="rId8"/>
          <a:srcRect r="6691" b="39507"/>
          <a:stretch/>
        </p:blipFill>
        <p:spPr>
          <a:xfrm>
            <a:off x="3616200" y="5548320"/>
            <a:ext cx="714600" cy="873000"/>
          </a:xfrm>
          <a:prstGeom prst="rect">
            <a:avLst/>
          </a:prstGeom>
          <a:ln w="0">
            <a:noFill/>
          </a:ln>
        </p:spPr>
      </p:pic>
      <p:pic>
        <p:nvPicPr>
          <p:cNvPr id="1044" name="Picture 3" descr="D:\GIÁO ÁN 1 2020-2021\HÌNH SOẠN GIÁO ÁN\Đọc nhạc\Picture2 - Copy.jpg"/>
          <p:cNvPicPr/>
          <p:nvPr/>
        </p:nvPicPr>
        <p:blipFill>
          <a:blip r:embed="rId6"/>
          <a:srcRect l="41619" t="31724" r="47671" b="51195"/>
          <a:stretch/>
        </p:blipFill>
        <p:spPr>
          <a:xfrm>
            <a:off x="4711680" y="5575320"/>
            <a:ext cx="928800" cy="866880"/>
          </a:xfrm>
          <a:prstGeom prst="rect">
            <a:avLst/>
          </a:prstGeom>
          <a:ln w="0">
            <a:noFill/>
          </a:ln>
        </p:spPr>
      </p:pic>
      <p:pic>
        <p:nvPicPr>
          <p:cNvPr id="1045" name="Picture 3" descr="D:\GIÁO ÁN 1 2020-2021\HÌNH SOẠN GIÁO ÁN\Đọc nhạc\Picture2 - Copy.jpg"/>
          <p:cNvPicPr/>
          <p:nvPr/>
        </p:nvPicPr>
        <p:blipFill>
          <a:blip r:embed="rId6"/>
          <a:srcRect l="41619" t="31724" r="47671" b="51195"/>
          <a:stretch/>
        </p:blipFill>
        <p:spPr>
          <a:xfrm>
            <a:off x="6370560" y="5554800"/>
            <a:ext cx="928800" cy="866520"/>
          </a:xfrm>
          <a:prstGeom prst="rect">
            <a:avLst/>
          </a:prstGeom>
          <a:ln w="0">
            <a:noFill/>
          </a:ln>
        </p:spPr>
      </p:pic>
      <p:pic>
        <p:nvPicPr>
          <p:cNvPr id="1046" name="Picture 3" descr="D:\GIÁO ÁN 1 2020-2021\HÌNH SOẠN GIÁO ÁN\Đọc nhạc\Picture2 - Copy.jpg"/>
          <p:cNvPicPr/>
          <p:nvPr/>
        </p:nvPicPr>
        <p:blipFill>
          <a:blip r:embed="rId6"/>
          <a:srcRect l="27338" t="31724" r="64097" b="51195"/>
          <a:stretch/>
        </p:blipFill>
        <p:spPr>
          <a:xfrm>
            <a:off x="7359480" y="5548320"/>
            <a:ext cx="714600" cy="833400"/>
          </a:xfrm>
          <a:prstGeom prst="rect">
            <a:avLst/>
          </a:prstGeom>
          <a:ln w="0">
            <a:noFill/>
          </a:ln>
        </p:spPr>
      </p:pic>
      <p:pic>
        <p:nvPicPr>
          <p:cNvPr id="1047" name="Picture 10" descr="D:\GIÁO ÁN 1 2020-2021\HÌNH SOẠN GIÁO ÁN\Đọc nhạc\BAN NHẠC ĐRM\Picture2.jpg"/>
          <p:cNvPicPr/>
          <p:nvPr/>
        </p:nvPicPr>
        <p:blipFill>
          <a:blip r:embed="rId5"/>
          <a:stretch/>
        </p:blipFill>
        <p:spPr>
          <a:xfrm>
            <a:off x="8510760" y="5445000"/>
            <a:ext cx="722160" cy="911520"/>
          </a:xfrm>
          <a:prstGeom prst="rect">
            <a:avLst/>
          </a:prstGeom>
          <a:ln w="0">
            <a:noFill/>
          </a:ln>
        </p:spPr>
      </p:pic>
      <p:sp>
        <p:nvSpPr>
          <p:cNvPr id="1048" name="Rectangle 16"/>
          <p:cNvSpPr/>
          <p:nvPr/>
        </p:nvSpPr>
        <p:spPr>
          <a:xfrm>
            <a:off x="1735200" y="3573360"/>
            <a:ext cx="8143920" cy="642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1713CB"/>
                </a:solidFill>
                <a:latin typeface="Cambria"/>
                <a:ea typeface="Times New Roman"/>
              </a:rPr>
              <a:t>            Là      la         lá,           này    bạn     ơi!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49" name="Rectangle 17"/>
          <p:cNvSpPr/>
          <p:nvPr/>
        </p:nvSpPr>
        <p:spPr>
          <a:xfrm>
            <a:off x="1735200" y="6284880"/>
            <a:ext cx="8143920" cy="642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1713CB"/>
                </a:solidFill>
                <a:latin typeface="Cambria"/>
                <a:ea typeface="Times New Roman"/>
              </a:rPr>
              <a:t>            Lá     la         la,              vui   học    nhạc.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050" name="Picture 8" descr="000o"/>
          <p:cNvPicPr/>
          <p:nvPr/>
        </p:nvPicPr>
        <p:blipFill>
          <a:blip r:embed="rId9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1051" name="Picture 9" descr="000o"/>
          <p:cNvPicPr/>
          <p:nvPr/>
        </p:nvPicPr>
        <p:blipFill>
          <a:blip r:embed="rId9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1052" name="Picture 10" descr="000o"/>
          <p:cNvPicPr/>
          <p:nvPr/>
        </p:nvPicPr>
        <p:blipFill>
          <a:blip r:embed="rId9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1053" name="Picture 11" descr="000o"/>
          <p:cNvPicPr/>
          <p:nvPr/>
        </p:nvPicPr>
        <p:blipFill>
          <a:blip r:embed="rId9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3A928B06-506B-4AF1-96AF-2CACDBF6E65D}"/>
              </a:ext>
            </a:extLst>
          </p:cNvPr>
          <p:cNvSpPr/>
          <p:nvPr/>
        </p:nvSpPr>
        <p:spPr>
          <a:xfrm>
            <a:off x="152400" y="166274"/>
            <a:ext cx="171942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5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AT HÁT CÙNG ĐÔ RÊ MI PHA S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sp>
        <p:nvSpPr>
          <p:cNvPr id="1055" name="Rectangle 1"/>
          <p:cNvSpPr/>
          <p:nvPr/>
        </p:nvSpPr>
        <p:spPr>
          <a:xfrm>
            <a:off x="1656360" y="2286000"/>
            <a:ext cx="7583760" cy="1943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6000" b="1" strike="noStrike" spc="-1" dirty="0">
                <a:solidFill>
                  <a:srgbClr val="0000FF"/>
                </a:solidFill>
                <a:latin typeface="Cambria"/>
                <a:ea typeface="Times New Roman"/>
              </a:rPr>
              <a:t>ĐỌC NHẠC KẾT HỢP </a:t>
            </a:r>
            <a:endParaRPr lang="en-US" sz="6000" b="0" strike="noStrike" spc="-1" dirty="0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6000" b="1" strike="noStrike" spc="-1" dirty="0">
                <a:solidFill>
                  <a:srgbClr val="0000FF"/>
                </a:solidFill>
                <a:latin typeface="Cambria"/>
                <a:ea typeface="Times New Roman"/>
              </a:rPr>
              <a:t>VẬN ĐỘNG CƠ THỂ</a:t>
            </a:r>
            <a:endParaRPr lang="en-US" sz="60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056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1057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1058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1059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0" name="Picture 2" descr="D:\GIÁO ÁN 1 2020-2021\HÌNH SOẠN GIÁO ÁN\Picture5.png"/>
          <p:cNvPicPr/>
          <p:nvPr/>
        </p:nvPicPr>
        <p:blipFill>
          <a:blip r:embed="rId3"/>
          <a:srcRect l="52357" t="79505" r="36708" b="3779"/>
          <a:stretch/>
        </p:blipFill>
        <p:spPr>
          <a:xfrm>
            <a:off x="2700360" y="3029040"/>
            <a:ext cx="1000080" cy="928440"/>
          </a:xfrm>
          <a:prstGeom prst="rect">
            <a:avLst/>
          </a:prstGeom>
          <a:ln w="0">
            <a:noFill/>
          </a:ln>
        </p:spPr>
      </p:pic>
      <p:pic>
        <p:nvPicPr>
          <p:cNvPr id="1061" name="Picture 2" descr="D:\GIÁO ÁN 1 2020-2021\HÌNH SOẠN GIÁO ÁN\Picture5.png"/>
          <p:cNvPicPr/>
          <p:nvPr/>
        </p:nvPicPr>
        <p:blipFill>
          <a:blip r:embed="rId3"/>
          <a:srcRect l="52357" t="79505" r="36708" b="3779"/>
          <a:stretch/>
        </p:blipFill>
        <p:spPr>
          <a:xfrm>
            <a:off x="3549600" y="2997360"/>
            <a:ext cx="1000080" cy="928440"/>
          </a:xfrm>
          <a:prstGeom prst="rect">
            <a:avLst/>
          </a:prstGeom>
          <a:ln w="0">
            <a:noFill/>
          </a:ln>
        </p:spPr>
      </p:pic>
      <p:pic>
        <p:nvPicPr>
          <p:cNvPr id="1062" name="Picture 2" descr="D:\GIÁO ÁN 1 2020-2021\HÌNH SOẠN GIÁO ÁN\Picture5.png"/>
          <p:cNvPicPr/>
          <p:nvPr/>
        </p:nvPicPr>
        <p:blipFill>
          <a:blip r:embed="rId3"/>
          <a:srcRect l="52357" t="79505" r="36708" b="3779"/>
          <a:stretch/>
        </p:blipFill>
        <p:spPr>
          <a:xfrm>
            <a:off x="2757600" y="5843520"/>
            <a:ext cx="1000080" cy="928800"/>
          </a:xfrm>
          <a:prstGeom prst="rect">
            <a:avLst/>
          </a:prstGeom>
          <a:ln w="0">
            <a:noFill/>
          </a:ln>
        </p:spPr>
      </p:pic>
      <p:pic>
        <p:nvPicPr>
          <p:cNvPr id="1063" name="Picture 2" descr="D:\GIÁO ÁN 1 2020-2021\HÌNH SOẠN GIÁO ÁN\Picture5.png"/>
          <p:cNvPicPr/>
          <p:nvPr/>
        </p:nvPicPr>
        <p:blipFill>
          <a:blip r:embed="rId3"/>
          <a:srcRect l="52357" t="79505" r="36708" b="3779"/>
          <a:stretch/>
        </p:blipFill>
        <p:spPr>
          <a:xfrm>
            <a:off x="3568680" y="5810400"/>
            <a:ext cx="1000080" cy="928440"/>
          </a:xfrm>
          <a:prstGeom prst="rect">
            <a:avLst/>
          </a:prstGeom>
          <a:ln w="0">
            <a:noFill/>
          </a:ln>
        </p:spPr>
      </p:pic>
      <p:pic>
        <p:nvPicPr>
          <p:cNvPr id="1064" name="Picture 2" descr="D:\GIÁO ÁN 1 2020-2021\HÌNH SOẠN GIÁO ÁN\Picture5.png"/>
          <p:cNvPicPr/>
          <p:nvPr/>
        </p:nvPicPr>
        <p:blipFill>
          <a:blip r:embed="rId3"/>
          <a:srcRect l="10148" t="77016" r="79697" b="4984"/>
          <a:stretch/>
        </p:blipFill>
        <p:spPr>
          <a:xfrm>
            <a:off x="4772160" y="2925720"/>
            <a:ext cx="928440" cy="1000080"/>
          </a:xfrm>
          <a:prstGeom prst="rect">
            <a:avLst/>
          </a:prstGeom>
          <a:ln w="0">
            <a:noFill/>
          </a:ln>
        </p:spPr>
      </p:pic>
      <p:pic>
        <p:nvPicPr>
          <p:cNvPr id="1065" name="Picture 2" descr="D:\GIÁO ÁN 1 2020-2021\HÌNH SOẠN GIÁO ÁN\Picture5.png"/>
          <p:cNvPicPr/>
          <p:nvPr/>
        </p:nvPicPr>
        <p:blipFill>
          <a:blip r:embed="rId3"/>
          <a:srcRect l="10148" t="77016" r="79697" b="4984"/>
          <a:stretch/>
        </p:blipFill>
        <p:spPr>
          <a:xfrm>
            <a:off x="8439120" y="2825640"/>
            <a:ext cx="928800" cy="1000080"/>
          </a:xfrm>
          <a:prstGeom prst="rect">
            <a:avLst/>
          </a:prstGeom>
          <a:ln w="0">
            <a:noFill/>
          </a:ln>
        </p:spPr>
      </p:pic>
      <p:pic>
        <p:nvPicPr>
          <p:cNvPr id="1066" name="Picture 2" descr="D:\GIÁO ÁN 1 2020-2021\HÌNH SOẠN GIÁO ÁN\Picture5.png"/>
          <p:cNvPicPr/>
          <p:nvPr/>
        </p:nvPicPr>
        <p:blipFill>
          <a:blip r:embed="rId3"/>
          <a:srcRect l="10148" t="77016" r="79697" b="4984"/>
          <a:stretch/>
        </p:blipFill>
        <p:spPr>
          <a:xfrm>
            <a:off x="4695840" y="5695920"/>
            <a:ext cx="928800" cy="1000080"/>
          </a:xfrm>
          <a:prstGeom prst="rect">
            <a:avLst/>
          </a:prstGeom>
          <a:ln w="0">
            <a:noFill/>
          </a:ln>
        </p:spPr>
      </p:pic>
      <p:pic>
        <p:nvPicPr>
          <p:cNvPr id="1067" name="Picture 2" descr="D:\GIÁO ÁN 1 2020-2021\HÌNH SOẠN GIÁO ÁN\Picture5.png"/>
          <p:cNvPicPr/>
          <p:nvPr/>
        </p:nvPicPr>
        <p:blipFill>
          <a:blip r:embed="rId3"/>
          <a:srcRect l="10148" t="77016" r="79697" b="4984"/>
          <a:stretch/>
        </p:blipFill>
        <p:spPr>
          <a:xfrm>
            <a:off x="8415360" y="5751360"/>
            <a:ext cx="928800" cy="1000440"/>
          </a:xfrm>
          <a:prstGeom prst="rect">
            <a:avLst/>
          </a:prstGeom>
          <a:ln w="0">
            <a:noFill/>
          </a:ln>
        </p:spPr>
      </p:pic>
      <p:pic>
        <p:nvPicPr>
          <p:cNvPr id="1068" name="Picture 7" descr="D:\GIÁO ÁN 1 2020-2021\HÌNH SOẠN GIÁO ÁN\Đọc nhạc\HÁT CÙNG ĐRMFS\Picture1.jpg"/>
          <p:cNvPicPr/>
          <p:nvPr/>
        </p:nvPicPr>
        <p:blipFill>
          <a:blip r:embed="rId4"/>
          <a:srcRect b="72535"/>
          <a:stretch/>
        </p:blipFill>
        <p:spPr>
          <a:xfrm>
            <a:off x="522360" y="1146240"/>
            <a:ext cx="9932760" cy="1787400"/>
          </a:xfrm>
          <a:prstGeom prst="rect">
            <a:avLst/>
          </a:prstGeom>
          <a:ln w="0">
            <a:noFill/>
          </a:ln>
        </p:spPr>
      </p:pic>
      <p:pic>
        <p:nvPicPr>
          <p:cNvPr id="1069" name="Picture 6" descr="D:\GIÁO ÁN 1 2020-2021\HÌNH SOẠN GIÁO ÁN\Đọc nhạc\HÁT CÙNG ĐRMFS\Picture1.jpg"/>
          <p:cNvPicPr/>
          <p:nvPr/>
        </p:nvPicPr>
        <p:blipFill>
          <a:blip r:embed="rId4"/>
          <a:srcRect t="53535" b="17128"/>
          <a:stretch/>
        </p:blipFill>
        <p:spPr>
          <a:xfrm>
            <a:off x="522360" y="3825720"/>
            <a:ext cx="9969480" cy="1984680"/>
          </a:xfrm>
          <a:prstGeom prst="rect">
            <a:avLst/>
          </a:prstGeom>
          <a:ln w="0">
            <a:noFill/>
          </a:ln>
        </p:spPr>
      </p:pic>
      <p:sp>
        <p:nvSpPr>
          <p:cNvPr id="1070" name="Text Box 10"/>
          <p:cNvSpPr/>
          <p:nvPr/>
        </p:nvSpPr>
        <p:spPr>
          <a:xfrm>
            <a:off x="952470" y="589500"/>
            <a:ext cx="9144000" cy="6080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spcBef>
                <a:spcPts val="224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 dirty="0">
                <a:solidFill>
                  <a:srgbClr val="FF0000"/>
                </a:solidFill>
                <a:latin typeface="Cambria"/>
              </a:rPr>
              <a:t>HÁT CÙNG ĐÔ – RÊ – MI – PHA - SON</a:t>
            </a:r>
            <a:endParaRPr lang="en-US" sz="32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071" name="Picture 2" descr="D:\GIÁO ÁN 1 2020-2021\HÌNH SOẠN GIÁO ÁN\Picture5.png"/>
          <p:cNvPicPr/>
          <p:nvPr/>
        </p:nvPicPr>
        <p:blipFill>
          <a:blip r:embed="rId3"/>
          <a:srcRect l="52357" t="79505" r="36708" b="3779"/>
          <a:stretch/>
        </p:blipFill>
        <p:spPr>
          <a:xfrm>
            <a:off x="6400800" y="2992320"/>
            <a:ext cx="1000080" cy="930240"/>
          </a:xfrm>
          <a:prstGeom prst="rect">
            <a:avLst/>
          </a:prstGeom>
          <a:ln w="0">
            <a:noFill/>
          </a:ln>
        </p:spPr>
      </p:pic>
      <p:pic>
        <p:nvPicPr>
          <p:cNvPr id="1072" name="Picture 2" descr="D:\GIÁO ÁN 1 2020-2021\HÌNH SOẠN GIÁO ÁN\Picture5.png"/>
          <p:cNvPicPr/>
          <p:nvPr/>
        </p:nvPicPr>
        <p:blipFill>
          <a:blip r:embed="rId3"/>
          <a:srcRect l="52357" t="79505" r="36708" b="3779"/>
          <a:stretch/>
        </p:blipFill>
        <p:spPr>
          <a:xfrm>
            <a:off x="7250040" y="2960640"/>
            <a:ext cx="1000080" cy="928800"/>
          </a:xfrm>
          <a:prstGeom prst="rect">
            <a:avLst/>
          </a:prstGeom>
          <a:ln w="0">
            <a:noFill/>
          </a:ln>
        </p:spPr>
      </p:pic>
      <p:pic>
        <p:nvPicPr>
          <p:cNvPr id="1073" name="Picture 2" descr="D:\GIÁO ÁN 1 2020-2021\HÌNH SOẠN GIÁO ÁN\Picture5.png"/>
          <p:cNvPicPr/>
          <p:nvPr/>
        </p:nvPicPr>
        <p:blipFill>
          <a:blip r:embed="rId3"/>
          <a:srcRect l="52357" t="79505" r="36708" b="3779"/>
          <a:stretch/>
        </p:blipFill>
        <p:spPr>
          <a:xfrm>
            <a:off x="6443640" y="5861160"/>
            <a:ext cx="1000080" cy="928440"/>
          </a:xfrm>
          <a:prstGeom prst="rect">
            <a:avLst/>
          </a:prstGeom>
          <a:ln w="0">
            <a:noFill/>
          </a:ln>
        </p:spPr>
      </p:pic>
      <p:pic>
        <p:nvPicPr>
          <p:cNvPr id="1074" name="Picture 2" descr="D:\GIÁO ÁN 1 2020-2021\HÌNH SOẠN GIÁO ÁN\Picture5.png"/>
          <p:cNvPicPr/>
          <p:nvPr/>
        </p:nvPicPr>
        <p:blipFill>
          <a:blip r:embed="rId3"/>
          <a:srcRect l="52357" t="79505" r="36708" b="3779"/>
          <a:stretch/>
        </p:blipFill>
        <p:spPr>
          <a:xfrm>
            <a:off x="7277040" y="5823000"/>
            <a:ext cx="1000080" cy="928800"/>
          </a:xfrm>
          <a:prstGeom prst="rect">
            <a:avLst/>
          </a:prstGeom>
          <a:ln w="0">
            <a:noFill/>
          </a:ln>
        </p:spPr>
      </p:pic>
      <p:pic>
        <p:nvPicPr>
          <p:cNvPr id="1075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1076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1077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1078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180F26E9-5665-4423-BE40-E569B44C41D8}"/>
              </a:ext>
            </a:extLst>
          </p:cNvPr>
          <p:cNvSpPr/>
          <p:nvPr/>
        </p:nvSpPr>
        <p:spPr>
          <a:xfrm>
            <a:off x="152400" y="166274"/>
            <a:ext cx="171942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HÁT CÙNG ĐÔ RÊ MI PHA S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9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1081" name="Text Box 10"/>
          <p:cNvSpPr/>
          <p:nvPr/>
        </p:nvSpPr>
        <p:spPr>
          <a:xfrm>
            <a:off x="1347120" y="1223464"/>
            <a:ext cx="8278560" cy="669596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spcBef>
                <a:spcPts val="27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 dirty="0">
                <a:solidFill>
                  <a:srgbClr val="FF0000"/>
                </a:solidFill>
                <a:latin typeface="Cambria"/>
              </a:rPr>
              <a:t>CON CHIM VÀNH KHUYÊN</a:t>
            </a:r>
            <a:endParaRPr lang="en-US" sz="36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082" name="Picture 6" descr="D:\GIÁO ÁN 1 2020-2021\HÌNH SOẠN GIÁO ÁN\Nghe nhạc\CON CHIM VÀNH KHUYÊN\Nghe nhạc Con chim vành khuyên - Copy.jpg"/>
          <p:cNvPicPr/>
          <p:nvPr/>
        </p:nvPicPr>
        <p:blipFill>
          <a:blip r:embed="rId3"/>
          <a:stretch/>
        </p:blipFill>
        <p:spPr>
          <a:xfrm>
            <a:off x="1741320" y="1895400"/>
            <a:ext cx="7490160" cy="3610080"/>
          </a:xfrm>
          <a:prstGeom prst="rect">
            <a:avLst/>
          </a:prstGeom>
          <a:ln w="0">
            <a:noFill/>
          </a:ln>
        </p:spPr>
      </p:pic>
      <p:pic>
        <p:nvPicPr>
          <p:cNvPr id="1083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1084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1085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1086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4B32F44-EAEA-4061-9765-AB04B47173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954060"/>
            <a:ext cx="2106731" cy="93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7" name="Picture 11" descr="14"/>
          <p:cNvPicPr/>
          <p:nvPr/>
        </p:nvPicPr>
        <p:blipFill>
          <a:blip r:embed="rId3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1088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1089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1090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1091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1093" name="Picture 9" descr="D:\GIÁO ÁN 1 2020-2021\HÌNH SOẠN GIÁO ÁN\Nghe nhạc\CON CHIM VÀNH KHUYÊN\Nghe nhạc Con chim vành khuyên - Copy (2).jpg"/>
          <p:cNvPicPr/>
          <p:nvPr/>
        </p:nvPicPr>
        <p:blipFill>
          <a:blip r:embed="rId5">
            <a:biLevel thresh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2751120" y="1052640"/>
            <a:ext cx="5413320" cy="4529160"/>
          </a:xfrm>
          <a:prstGeom prst="rect">
            <a:avLst/>
          </a:prstGeom>
          <a:ln w="0">
            <a:noFill/>
          </a:ln>
        </p:spPr>
      </p:pic>
      <p:pic>
        <p:nvPicPr>
          <p:cNvPr id="1094" name="Picture 10" descr="D:\GIÁO ÁN 1 2020-2021\HÌNH SOẠN GIÁO ÁN\Nghe nhạc\CON CHIM VÀNH KHUYÊN\Nghe nhạc Con chim vành khuyên - Copy - Copy (2).jpg"/>
          <p:cNvPicPr/>
          <p:nvPr/>
        </p:nvPicPr>
        <p:blipFill>
          <a:blip r:embed="rId7"/>
          <a:stretch/>
        </p:blipFill>
        <p:spPr>
          <a:xfrm>
            <a:off x="7234200" y="1052640"/>
            <a:ext cx="3365640" cy="1800000"/>
          </a:xfrm>
          <a:prstGeom prst="rect">
            <a:avLst/>
          </a:prstGeom>
          <a:ln w="0">
            <a:noFill/>
          </a:ln>
        </p:spPr>
      </p:pic>
      <p:pic>
        <p:nvPicPr>
          <p:cNvPr id="1095" name="Picture 11" descr="D:\GIÁO ÁN 1 2020-2021\HÌNH SOẠN GIÁO ÁN\Nghe nhạc\CON CHIM VÀNH KHUYÊN\Nghe nhạc Con chim vành khuyên - Copy - Copy.jpg"/>
          <p:cNvPicPr/>
          <p:nvPr/>
        </p:nvPicPr>
        <p:blipFill>
          <a:blip r:embed="rId8"/>
          <a:stretch/>
        </p:blipFill>
        <p:spPr>
          <a:xfrm>
            <a:off x="479520" y="4091040"/>
            <a:ext cx="2673360" cy="1511280"/>
          </a:xfrm>
          <a:prstGeom prst="rect">
            <a:avLst/>
          </a:prstGeom>
          <a:ln w="0">
            <a:noFill/>
          </a:ln>
        </p:spPr>
      </p:pic>
      <p:sp>
        <p:nvSpPr>
          <p:cNvPr id="1096" name="Oval Callout 1"/>
          <p:cNvSpPr/>
          <p:nvPr/>
        </p:nvSpPr>
        <p:spPr>
          <a:xfrm>
            <a:off x="7070760" y="2852640"/>
            <a:ext cx="3363840" cy="1944720"/>
          </a:xfrm>
          <a:prstGeom prst="wedgeEllipseCallout">
            <a:avLst>
              <a:gd name="adj1" fmla="val -32407"/>
              <a:gd name="adj2" fmla="val 63925"/>
            </a:avLst>
          </a:prstGeom>
          <a:solidFill>
            <a:srgbClr val="FFFFCC"/>
          </a:solidFill>
          <a:ln w="12600">
            <a:solidFill>
              <a:srgbClr val="FF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0" strike="noStrike" spc="-1">
                <a:solidFill>
                  <a:srgbClr val="FF0000"/>
                </a:solidFill>
                <a:latin typeface="Cambria"/>
              </a:rPr>
              <a:t>Cảm nhận giai điệu của bài hát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044AF9B-08D1-459F-9A03-A4C4843FF5C8}"/>
              </a:ext>
            </a:extLst>
          </p:cNvPr>
          <p:cNvSpPr/>
          <p:nvPr/>
        </p:nvSpPr>
        <p:spPr>
          <a:xfrm>
            <a:off x="795200" y="2934015"/>
            <a:ext cx="1871799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4C1C4CC-19C0-4803-8C8E-3D01670B2BF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954060"/>
            <a:ext cx="2106731" cy="93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GHE NHẠC CON CHIM VÀNH KHUYÊ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7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sp>
        <p:nvSpPr>
          <p:cNvPr id="1098" name="Rectangle 1"/>
          <p:cNvSpPr/>
          <p:nvPr/>
        </p:nvSpPr>
        <p:spPr>
          <a:xfrm>
            <a:off x="1706040" y="1986120"/>
            <a:ext cx="7484760" cy="2858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6000" b="1" strike="noStrike" spc="-1">
                <a:solidFill>
                  <a:srgbClr val="0000FF"/>
                </a:solidFill>
                <a:latin typeface="Cambria"/>
                <a:ea typeface="Times New Roman"/>
              </a:rPr>
              <a:t>NGHE NHẠC</a:t>
            </a:r>
            <a:endParaRPr lang="en-US" sz="60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6000" b="1" strike="noStrike" spc="-1">
                <a:solidFill>
                  <a:srgbClr val="0000FF"/>
                </a:solidFill>
                <a:latin typeface="Cambria"/>
                <a:ea typeface="Times New Roman"/>
              </a:rPr>
              <a:t>KẾT HỢP VẬN ĐỘNG</a:t>
            </a:r>
            <a:endParaRPr lang="en-US" sz="60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6000" b="1" strike="noStrike" spc="-1">
                <a:solidFill>
                  <a:srgbClr val="0000FF"/>
                </a:solidFill>
                <a:latin typeface="Cambria"/>
                <a:ea typeface="Times New Roman"/>
              </a:rPr>
              <a:t>THEO NHỊP ĐIỆU</a:t>
            </a:r>
            <a:endParaRPr lang="en-US" sz="60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09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110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110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110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1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3" name="Picture 11" descr="14"/>
          <p:cNvPicPr/>
          <p:nvPr/>
        </p:nvPicPr>
        <p:blipFill>
          <a:blip r:embed="rId4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1104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1105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1106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1107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1109" name="Picture 9" descr="D:\GIÁO ÁN 1 2020-2021\HÌNH SOẠN GIÁO ÁN\Nghe nhạc\CON CHIM VÀNH KHUYÊN\Nghe nhạc Con chim vành khuyên - Copy (2).jpg"/>
          <p:cNvPicPr/>
          <p:nvPr/>
        </p:nvPicPr>
        <p:blipFill>
          <a:blip r:embed="rId6">
            <a:biLevel thresh="5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r="7174"/>
          <a:stretch/>
        </p:blipFill>
        <p:spPr>
          <a:xfrm>
            <a:off x="431640" y="1052640"/>
            <a:ext cx="4694400" cy="4529160"/>
          </a:xfrm>
          <a:prstGeom prst="rect">
            <a:avLst/>
          </a:prstGeom>
          <a:ln w="0">
            <a:noFill/>
          </a:ln>
        </p:spPr>
      </p:pic>
      <p:pic>
        <p:nvPicPr>
          <p:cNvPr id="1110" name="Picture 10" descr="D:\GIÁO ÁN 1 2020-2021\HÌNH SOẠN GIÁO ÁN\Nghe nhạc\CON CHIM VÀNH KHUYÊN\Nghe nhạc Con chim vành khuyên - Copy - Copy (2).jpg"/>
          <p:cNvPicPr/>
          <p:nvPr/>
        </p:nvPicPr>
        <p:blipFill>
          <a:blip r:embed="rId8"/>
          <a:srcRect l="7563" b="9966"/>
          <a:stretch/>
        </p:blipFill>
        <p:spPr>
          <a:xfrm>
            <a:off x="6269665" y="1633118"/>
            <a:ext cx="4306937" cy="1942920"/>
          </a:xfrm>
          <a:prstGeom prst="rect">
            <a:avLst/>
          </a:prstGeom>
          <a:ln w="0">
            <a:noFill/>
          </a:ln>
        </p:spPr>
      </p:pic>
      <p:sp>
        <p:nvSpPr>
          <p:cNvPr id="1111" name="Oval Callout 10"/>
          <p:cNvSpPr/>
          <p:nvPr/>
        </p:nvSpPr>
        <p:spPr>
          <a:xfrm>
            <a:off x="5445000" y="3551400"/>
            <a:ext cx="4753080" cy="1942920"/>
          </a:xfrm>
          <a:prstGeom prst="wedgeEllipseCallout">
            <a:avLst>
              <a:gd name="adj1" fmla="val -62495"/>
              <a:gd name="adj2" fmla="val -76189"/>
            </a:avLst>
          </a:prstGeom>
          <a:solidFill>
            <a:srgbClr val="FFFFCC"/>
          </a:solidFill>
          <a:ln w="12600">
            <a:solidFill>
              <a:srgbClr val="FF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0" strike="noStrike" spc="-1" dirty="0" err="1">
                <a:solidFill>
                  <a:srgbClr val="FF0000"/>
                </a:solidFill>
                <a:latin typeface="Cambria"/>
              </a:rPr>
              <a:t>Kể</a:t>
            </a:r>
            <a:r>
              <a:rPr lang="en-US" sz="3600" b="0" strike="noStrike" spc="-1" dirty="0">
                <a:solidFill>
                  <a:srgbClr val="FF0000"/>
                </a:solidFill>
                <a:latin typeface="Cambria"/>
              </a:rPr>
              <a:t> </a:t>
            </a:r>
            <a:r>
              <a:rPr lang="en-US" sz="3600" b="0" strike="noStrike" spc="-1" dirty="0" err="1">
                <a:solidFill>
                  <a:srgbClr val="FF0000"/>
                </a:solidFill>
                <a:latin typeface="Cambria"/>
              </a:rPr>
              <a:t>tên</a:t>
            </a:r>
            <a:r>
              <a:rPr lang="en-US" sz="3600" b="0" strike="noStrike" spc="-1" dirty="0">
                <a:solidFill>
                  <a:srgbClr val="FF0000"/>
                </a:solidFill>
                <a:latin typeface="Cambria"/>
              </a:rPr>
              <a:t> </a:t>
            </a:r>
            <a:r>
              <a:rPr lang="en-US" sz="3600" b="0" strike="noStrike" spc="-1" dirty="0" err="1">
                <a:solidFill>
                  <a:srgbClr val="FF0000"/>
                </a:solidFill>
                <a:latin typeface="Cambria"/>
              </a:rPr>
              <a:t>các</a:t>
            </a:r>
            <a:r>
              <a:rPr lang="en-US" sz="3600" b="0" strike="noStrike" spc="-1" dirty="0">
                <a:solidFill>
                  <a:srgbClr val="FF0000"/>
                </a:solidFill>
                <a:latin typeface="Cambria"/>
              </a:rPr>
              <a:t> </a:t>
            </a:r>
            <a:r>
              <a:rPr lang="en-US" sz="3600" b="0" strike="noStrike" spc="-1" dirty="0" err="1">
                <a:solidFill>
                  <a:srgbClr val="FF0000"/>
                </a:solidFill>
                <a:latin typeface="Cambria"/>
              </a:rPr>
              <a:t>loài</a:t>
            </a:r>
            <a:r>
              <a:rPr lang="en-US" sz="3600" b="0" strike="noStrike" spc="-1" dirty="0">
                <a:solidFill>
                  <a:srgbClr val="FF0000"/>
                </a:solidFill>
                <a:latin typeface="Cambria"/>
              </a:rPr>
              <a:t> </a:t>
            </a:r>
            <a:r>
              <a:rPr lang="en-US" sz="3600" b="0" strike="noStrike" spc="-1" dirty="0" err="1">
                <a:solidFill>
                  <a:srgbClr val="FF0000"/>
                </a:solidFill>
                <a:latin typeface="Cambria"/>
              </a:rPr>
              <a:t>chim</a:t>
            </a:r>
            <a:r>
              <a:rPr lang="en-US" sz="3600" b="0" strike="noStrike" spc="-1" dirty="0">
                <a:solidFill>
                  <a:srgbClr val="FF0000"/>
                </a:solidFill>
                <a:latin typeface="Cambria"/>
              </a:rPr>
              <a:t> </a:t>
            </a:r>
            <a:r>
              <a:rPr lang="en-US" sz="3600" b="0" strike="noStrike" spc="-1" dirty="0" err="1">
                <a:solidFill>
                  <a:srgbClr val="FF0000"/>
                </a:solidFill>
                <a:latin typeface="Cambria"/>
              </a:rPr>
              <a:t>có</a:t>
            </a:r>
            <a:r>
              <a:rPr lang="en-US" sz="3600" b="0" strike="noStrike" spc="-1" dirty="0">
                <a:solidFill>
                  <a:srgbClr val="FF0000"/>
                </a:solidFill>
                <a:latin typeface="Cambria"/>
              </a:rPr>
              <a:t> </a:t>
            </a:r>
            <a:r>
              <a:rPr lang="en-US" sz="3600" b="0" strike="noStrike" spc="-1" dirty="0" err="1">
                <a:solidFill>
                  <a:srgbClr val="FF0000"/>
                </a:solidFill>
                <a:latin typeface="Cambria"/>
              </a:rPr>
              <a:t>trong</a:t>
            </a:r>
            <a:r>
              <a:rPr lang="en-US" sz="3600" b="0" strike="noStrike" spc="-1" dirty="0">
                <a:solidFill>
                  <a:srgbClr val="FF0000"/>
                </a:solidFill>
                <a:latin typeface="Cambria"/>
              </a:rPr>
              <a:t> </a:t>
            </a:r>
            <a:r>
              <a:rPr lang="en-US" sz="3600" b="0" strike="noStrike" spc="-1" dirty="0" err="1">
                <a:solidFill>
                  <a:srgbClr val="FF0000"/>
                </a:solidFill>
                <a:latin typeface="Cambria"/>
              </a:rPr>
              <a:t>bài</a:t>
            </a:r>
            <a:r>
              <a:rPr lang="en-US" sz="3600" b="0" strike="noStrike" spc="-1" dirty="0">
                <a:solidFill>
                  <a:srgbClr val="FF0000"/>
                </a:solidFill>
                <a:latin typeface="Cambria"/>
              </a:rPr>
              <a:t> </a:t>
            </a:r>
            <a:r>
              <a:rPr lang="en-US" sz="3600" b="0" strike="noStrike" spc="-1" dirty="0" err="1">
                <a:solidFill>
                  <a:srgbClr val="FF0000"/>
                </a:solidFill>
                <a:latin typeface="Cambria"/>
              </a:rPr>
              <a:t>hát</a:t>
            </a:r>
            <a:r>
              <a:rPr lang="en-US" sz="3600" b="0" strike="noStrike" spc="-1" dirty="0">
                <a:solidFill>
                  <a:srgbClr val="FF0000"/>
                </a:solidFill>
                <a:latin typeface="Cambria"/>
              </a:rPr>
              <a:t>?</a:t>
            </a:r>
            <a:endParaRPr lang="en-US" sz="36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1" name="CON CHIM VÀNH KHUYÊ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516740" y="214200"/>
            <a:ext cx="609600" cy="609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769A0EE-C671-4991-ACFC-00001F8B390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545" y="1076122"/>
            <a:ext cx="2106731" cy="93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57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9BF55D0F-E174-D534-6389-67407209FF9C}"/>
              </a:ext>
            </a:extLst>
          </p:cNvPr>
          <p:cNvGrpSpPr/>
          <p:nvPr/>
        </p:nvGrpSpPr>
        <p:grpSpPr>
          <a:xfrm>
            <a:off x="6911062" y="456714"/>
            <a:ext cx="5911920" cy="1435680"/>
            <a:chOff x="6911062" y="456714"/>
            <a:chExt cx="5911920" cy="1435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B4040D00-FCB1-2424-622C-7501388DBDB4}"/>
                    </a:ext>
                  </a:extLst>
                </p14:cNvPr>
                <p14:cNvContentPartPr/>
                <p14:nvPr/>
              </p14:nvContentPartPr>
              <p14:xfrm>
                <a:off x="6911062" y="456714"/>
                <a:ext cx="360" cy="36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B4040D00-FCB1-2424-622C-7501388DBDB4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902422" y="4477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A928A7B0-733B-A26D-0C07-2DEB9A2F076D}"/>
                    </a:ext>
                  </a:extLst>
                </p14:cNvPr>
                <p14:cNvContentPartPr/>
                <p14:nvPr/>
              </p14:nvContentPartPr>
              <p14:xfrm>
                <a:off x="6911062" y="456714"/>
                <a:ext cx="5911920" cy="143568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A928A7B0-733B-A26D-0C07-2DEB9A2F076D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6902422" y="447714"/>
                  <a:ext cx="5929560" cy="145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BA8F9DF3-CFBE-1D62-BBEF-36D1B1188428}"/>
                    </a:ext>
                  </a:extLst>
                </p14:cNvPr>
                <p14:cNvContentPartPr/>
                <p14:nvPr/>
              </p14:nvContentPartPr>
              <p14:xfrm>
                <a:off x="7623502" y="956394"/>
                <a:ext cx="360" cy="36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BA8F9DF3-CFBE-1D62-BBEF-36D1B118842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14862" y="94739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E9E6773C-2699-ADBA-ACF6-53CF1DCABE5A}"/>
                    </a:ext>
                  </a:extLst>
                </p14:cNvPr>
                <p14:cNvContentPartPr/>
                <p14:nvPr/>
              </p14:nvContentPartPr>
              <p14:xfrm>
                <a:off x="7623502" y="956394"/>
                <a:ext cx="360" cy="36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E9E6773C-2699-ADBA-ACF6-53CF1DCABE5A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14862" y="94739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0BE58AB-1AED-4FE4-4836-718986ADC699}"/>
              </a:ext>
            </a:extLst>
          </p:cNvPr>
          <p:cNvGrpSpPr/>
          <p:nvPr/>
        </p:nvGrpSpPr>
        <p:grpSpPr>
          <a:xfrm>
            <a:off x="7378702" y="424674"/>
            <a:ext cx="360" cy="360"/>
            <a:chOff x="7378702" y="424674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FBAA0A9F-5A64-B7D7-5B24-93D80F75A138}"/>
                    </a:ext>
                  </a:extLst>
                </p14:cNvPr>
                <p14:cNvContentPartPr/>
                <p14:nvPr/>
              </p14:nvContentPartPr>
              <p14:xfrm>
                <a:off x="7378702" y="424674"/>
                <a:ext cx="360" cy="36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FBAA0A9F-5A64-B7D7-5B24-93D80F75A13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370062" y="41567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FC7576E6-5CBB-0C94-6BFF-488CA4070236}"/>
                    </a:ext>
                  </a:extLst>
                </p14:cNvPr>
                <p14:cNvContentPartPr/>
                <p14:nvPr/>
              </p14:nvContentPartPr>
              <p14:xfrm>
                <a:off x="7378702" y="424674"/>
                <a:ext cx="360" cy="36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FC7576E6-5CBB-0C94-6BFF-488CA4070236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370062" y="41567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E613604-DC92-924F-6BE5-7D777A767B4A}"/>
              </a:ext>
            </a:extLst>
          </p:cNvPr>
          <p:cNvGrpSpPr/>
          <p:nvPr/>
        </p:nvGrpSpPr>
        <p:grpSpPr>
          <a:xfrm>
            <a:off x="7187182" y="350514"/>
            <a:ext cx="360" cy="360"/>
            <a:chOff x="7187182" y="350514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1217934D-88DF-6E4D-9C83-847C346E5825}"/>
                    </a:ext>
                  </a:extLst>
                </p14:cNvPr>
                <p14:cNvContentPartPr/>
                <p14:nvPr/>
              </p14:nvContentPartPr>
              <p14:xfrm>
                <a:off x="7187182" y="350514"/>
                <a:ext cx="360" cy="36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1217934D-88DF-6E4D-9C83-847C346E5825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178182" y="3415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917575F9-669C-3668-1373-FCBFD83F8EAC}"/>
                    </a:ext>
                  </a:extLst>
                </p14:cNvPr>
                <p14:cNvContentPartPr/>
                <p14:nvPr/>
              </p14:nvContentPartPr>
              <p14:xfrm>
                <a:off x="7187182" y="350514"/>
                <a:ext cx="360" cy="36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917575F9-669C-3668-1373-FCBFD83F8EAC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178182" y="3415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18F3B6D6-72F1-CF90-7DA0-45E7F953799D}"/>
                  </a:ext>
                </a:extLst>
              </p14:cNvPr>
              <p14:cNvContentPartPr/>
              <p14:nvPr/>
            </p14:nvContentPartPr>
            <p14:xfrm>
              <a:off x="4103782" y="2678994"/>
              <a:ext cx="360" cy="36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18F3B6D6-72F1-CF90-7DA0-45E7F953799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095142" y="267035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884A8299-6FD0-DF9B-34C4-F2B5BEF8106B}"/>
                  </a:ext>
                </a:extLst>
              </p14:cNvPr>
              <p14:cNvContentPartPr/>
              <p14:nvPr/>
            </p14:nvContentPartPr>
            <p14:xfrm>
              <a:off x="2987422" y="3997314"/>
              <a:ext cx="360" cy="36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884A8299-6FD0-DF9B-34C4-F2B5BEF8106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978782" y="39886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E2936467-B53F-BFC4-368E-64002866A0F9}"/>
                  </a:ext>
                </a:extLst>
              </p14:cNvPr>
              <p14:cNvContentPartPr/>
              <p14:nvPr/>
            </p14:nvContentPartPr>
            <p14:xfrm>
              <a:off x="8548342" y="5443434"/>
              <a:ext cx="360" cy="36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E2936467-B53F-BFC4-368E-64002866A0F9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39342" y="543479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861E1B68-5E47-A0DC-0A15-C4EC73294E45}"/>
                  </a:ext>
                </a:extLst>
              </p14:cNvPr>
              <p14:cNvContentPartPr/>
              <p14:nvPr/>
            </p14:nvContentPartPr>
            <p14:xfrm>
              <a:off x="8527102" y="6155874"/>
              <a:ext cx="360" cy="36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861E1B68-5E47-A0DC-0A15-C4EC73294E45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18462" y="614723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5E6E0E6C-A385-4790-3FEF-1A5F67BC2E08}"/>
                  </a:ext>
                </a:extLst>
              </p14:cNvPr>
              <p14:cNvContentPartPr/>
              <p14:nvPr/>
            </p14:nvContentPartPr>
            <p14:xfrm>
              <a:off x="5656102" y="3891114"/>
              <a:ext cx="360" cy="36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5E6E0E6C-A385-4790-3FEF-1A5F67BC2E0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647102" y="38824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F4DC9EDE-5117-7389-EDA1-7FCA4EB24363}"/>
                  </a:ext>
                </a:extLst>
              </p14:cNvPr>
              <p14:cNvContentPartPr/>
              <p14:nvPr/>
            </p14:nvContentPartPr>
            <p14:xfrm>
              <a:off x="8452582" y="1668834"/>
              <a:ext cx="360" cy="36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F4DC9EDE-5117-7389-EDA1-7FCA4EB2436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443582" y="165983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F427513A-D3D1-7A57-2071-3030ED155D6E}"/>
                  </a:ext>
                </a:extLst>
              </p14:cNvPr>
              <p14:cNvContentPartPr/>
              <p14:nvPr/>
            </p14:nvContentPartPr>
            <p14:xfrm>
              <a:off x="8261422" y="595314"/>
              <a:ext cx="360" cy="36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F427513A-D3D1-7A57-2071-3030ED155D6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252422" y="58631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1020DD8E-9E9A-E920-0215-2F4D9E591CC2}"/>
                  </a:ext>
                </a:extLst>
              </p14:cNvPr>
              <p14:cNvContentPartPr/>
              <p14:nvPr/>
            </p14:nvContentPartPr>
            <p14:xfrm>
              <a:off x="-1085258" y="350514"/>
              <a:ext cx="360" cy="36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1020DD8E-9E9A-E920-0215-2F4D9E591CC2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-1093898" y="34151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AAD5989B-F532-44D3-7427-8A43A14D718B}"/>
                  </a:ext>
                </a:extLst>
              </p14:cNvPr>
              <p14:cNvContentPartPr/>
              <p14:nvPr/>
            </p14:nvContentPartPr>
            <p14:xfrm>
              <a:off x="5804782" y="2848914"/>
              <a:ext cx="360" cy="36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AAD5989B-F532-44D3-7427-8A43A14D718B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5796142" y="28402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9287DD3F-4602-B9A7-D2C9-BD34473B9942}"/>
                  </a:ext>
                </a:extLst>
              </p14:cNvPr>
              <p14:cNvContentPartPr/>
              <p14:nvPr/>
            </p14:nvContentPartPr>
            <p14:xfrm>
              <a:off x="8282302" y="1466874"/>
              <a:ext cx="360" cy="36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9287DD3F-4602-B9A7-D2C9-BD34473B9942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8273662" y="14578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EF9902E7-FCFB-02BD-C150-0A5CDE3D41EE}"/>
                  </a:ext>
                </a:extLst>
              </p14:cNvPr>
              <p14:cNvContentPartPr/>
              <p14:nvPr/>
            </p14:nvContentPartPr>
            <p14:xfrm>
              <a:off x="3359302" y="956394"/>
              <a:ext cx="360" cy="3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EF9902E7-FCFB-02BD-C150-0A5CDE3D41EE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3350662" y="947394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CF24D2C9-0924-6E1F-2963-90647A40DCC2}"/>
              </a:ext>
            </a:extLst>
          </p:cNvPr>
          <p:cNvPicPr>
            <a:picLocks noChangeAspect="1"/>
          </p:cNvPicPr>
          <p:nvPr/>
        </p:nvPicPr>
        <p:blipFill rotWithShape="1"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071"/>
          <a:stretch/>
        </p:blipFill>
        <p:spPr>
          <a:xfrm>
            <a:off x="5365017" y="101189"/>
            <a:ext cx="3982961" cy="1705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663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2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sp>
        <p:nvSpPr>
          <p:cNvPr id="1113" name="Rectangle 1"/>
          <p:cNvSpPr/>
          <p:nvPr/>
        </p:nvSpPr>
        <p:spPr>
          <a:xfrm>
            <a:off x="1177920" y="1986120"/>
            <a:ext cx="8541000" cy="3406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7200" b="1" strike="noStrike" spc="-1">
                <a:solidFill>
                  <a:srgbClr val="0000FF"/>
                </a:solidFill>
                <a:latin typeface="Cambria"/>
                <a:ea typeface="Times New Roman"/>
              </a:rPr>
              <a:t>NGHE NHẠC</a:t>
            </a:r>
            <a:endParaRPr lang="en-US" sz="72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7200" b="1" strike="noStrike" spc="-1">
                <a:solidFill>
                  <a:srgbClr val="0000FF"/>
                </a:solidFill>
                <a:latin typeface="Cambria"/>
                <a:ea typeface="Times New Roman"/>
              </a:rPr>
              <a:t>KẾT HỢP TRÒ CHƠI</a:t>
            </a:r>
            <a:endParaRPr lang="en-US" sz="72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7200" b="1" strike="noStrike" spc="-1">
                <a:solidFill>
                  <a:srgbClr val="0000FF"/>
                </a:solidFill>
                <a:latin typeface="Cambria"/>
                <a:ea typeface="Times New Roman"/>
              </a:rPr>
              <a:t>SẮM VAI</a:t>
            </a:r>
            <a:endParaRPr lang="en-US" sz="72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114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1115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1116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1117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1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8" name="Picture 11" descr="14"/>
          <p:cNvPicPr/>
          <p:nvPr/>
        </p:nvPicPr>
        <p:blipFill>
          <a:blip r:embed="rId3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1119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1120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1121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1122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1123" name="Text Box 9"/>
          <p:cNvSpPr/>
          <p:nvPr/>
        </p:nvSpPr>
        <p:spPr>
          <a:xfrm>
            <a:off x="1309680" y="214200"/>
            <a:ext cx="3214800" cy="7243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spcBef>
                <a:spcPts val="2497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1" strike="noStrike" spc="-1">
                <a:solidFill>
                  <a:srgbClr val="FFFF00"/>
                </a:solidFill>
                <a:latin typeface="Times New Roman"/>
                <a:ea typeface="Times New Roman"/>
              </a:rPr>
              <a:t>SẮM VAI</a:t>
            </a:r>
            <a:endParaRPr lang="en-US" sz="40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124" name="Picture 2" descr="D:\GIÁO ÁN 1 2020-2021\HÌNH SOẠN GIÁO ÁN\Nghe nhạc\CON CHIM VÀNH KHUYÊN\Nghe nhạc Con chim vành khuyên - Copy - Copy (4) - Copy.jpg"/>
          <p:cNvPicPr/>
          <p:nvPr/>
        </p:nvPicPr>
        <p:blipFill>
          <a:blip r:embed="rId5"/>
          <a:stretch/>
        </p:blipFill>
        <p:spPr>
          <a:xfrm>
            <a:off x="6238800" y="3400560"/>
            <a:ext cx="2738520" cy="2087280"/>
          </a:xfrm>
          <a:prstGeom prst="rect">
            <a:avLst/>
          </a:prstGeom>
          <a:ln w="0">
            <a:noFill/>
          </a:ln>
        </p:spPr>
      </p:pic>
      <p:pic>
        <p:nvPicPr>
          <p:cNvPr id="1125" name="Picture 3" descr="D:\GIÁO ÁN 1 2020-2021\HÌNH SOẠN GIÁO ÁN\Nghe nhạc\CON CHIM VÀNH KHUYÊN\Nghe nhạc Con chim vành khuyên - Copy - Copy - Copy.jpg"/>
          <p:cNvPicPr/>
          <p:nvPr/>
        </p:nvPicPr>
        <p:blipFill>
          <a:blip r:embed="rId6"/>
          <a:stretch/>
        </p:blipFill>
        <p:spPr>
          <a:xfrm>
            <a:off x="590400" y="3351240"/>
            <a:ext cx="2818080" cy="2087640"/>
          </a:xfrm>
          <a:prstGeom prst="rect">
            <a:avLst/>
          </a:prstGeom>
          <a:ln w="0">
            <a:noFill/>
          </a:ln>
        </p:spPr>
      </p:pic>
      <p:pic>
        <p:nvPicPr>
          <p:cNvPr id="1126" name="Picture 4" descr="D:\GIÁO ÁN 1 2020-2021\HÌNH SOẠN GIÁO ÁN\Nghe nhạc\CON CHIM VÀNH KHUYÊN\Nghe nhạc Con chim vành khuyên - Copy - Copy (2) - Copy.jpg"/>
          <p:cNvPicPr/>
          <p:nvPr/>
        </p:nvPicPr>
        <p:blipFill>
          <a:blip r:embed="rId7"/>
          <a:stretch/>
        </p:blipFill>
        <p:spPr>
          <a:xfrm>
            <a:off x="3616200" y="1073160"/>
            <a:ext cx="1311480" cy="2643120"/>
          </a:xfrm>
          <a:prstGeom prst="rect">
            <a:avLst/>
          </a:prstGeom>
          <a:ln w="0">
            <a:noFill/>
          </a:ln>
        </p:spPr>
      </p:pic>
      <p:pic>
        <p:nvPicPr>
          <p:cNvPr id="1127" name="Picture 5" descr="D:\GIÁO ÁN 1 2020-2021\HÌNH SOẠN GIÁO ÁN\Nghe nhạc\CON CHIM VÀNH KHUYÊN\Nghe nhạc Con chim vành khuyên - Copy - Copy (2).jpg"/>
          <p:cNvPicPr/>
          <p:nvPr/>
        </p:nvPicPr>
        <p:blipFill>
          <a:blip r:embed="rId8"/>
          <a:stretch/>
        </p:blipFill>
        <p:spPr>
          <a:xfrm>
            <a:off x="5486400" y="1111320"/>
            <a:ext cx="1409760" cy="2406600"/>
          </a:xfrm>
          <a:prstGeom prst="rect">
            <a:avLst/>
          </a:prstGeom>
          <a:ln w="0">
            <a:noFill/>
          </a:ln>
        </p:spPr>
      </p:pic>
      <p:pic>
        <p:nvPicPr>
          <p:cNvPr id="1128" name="Picture 6" descr="D:\GIÁO ÁN 1 2020-2021\HÌNH SOẠN GIÁO ÁN\Nghe nhạc\CON CHIM VÀNH KHUYÊN\Nghe nhạc Con chim vành khuyên - Copy - Copy (3) - Copy.jpg"/>
          <p:cNvPicPr/>
          <p:nvPr/>
        </p:nvPicPr>
        <p:blipFill>
          <a:blip r:embed="rId9"/>
          <a:stretch/>
        </p:blipFill>
        <p:spPr>
          <a:xfrm>
            <a:off x="7574040" y="1290600"/>
            <a:ext cx="2160360" cy="2641680"/>
          </a:xfrm>
          <a:prstGeom prst="rect">
            <a:avLst/>
          </a:prstGeom>
          <a:ln w="0">
            <a:noFill/>
          </a:ln>
        </p:spPr>
      </p:pic>
      <p:sp>
        <p:nvSpPr>
          <p:cNvPr id="1129" name="Oval Callout 15"/>
          <p:cNvSpPr/>
          <p:nvPr/>
        </p:nvSpPr>
        <p:spPr>
          <a:xfrm>
            <a:off x="563400" y="2031840"/>
            <a:ext cx="2845080" cy="1159200"/>
          </a:xfrm>
          <a:prstGeom prst="wedgeEllipseCallout">
            <a:avLst>
              <a:gd name="adj1" fmla="val 14865"/>
              <a:gd name="adj2" fmla="val 98884"/>
            </a:avLst>
          </a:prstGeom>
          <a:solidFill>
            <a:srgbClr val="FFFFCC"/>
          </a:solidFill>
          <a:ln w="12600">
            <a:solidFill>
              <a:srgbClr val="FF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0" strike="noStrike" spc="-1">
                <a:solidFill>
                  <a:srgbClr val="FF0000"/>
                </a:solidFill>
                <a:latin typeface="Cambria"/>
              </a:rPr>
              <a:t>Chào ……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8D2208E-9D90-45E7-A8D3-D76C9A1D1DD4}"/>
              </a:ext>
            </a:extLst>
          </p:cNvPr>
          <p:cNvSpPr/>
          <p:nvPr/>
        </p:nvSpPr>
        <p:spPr>
          <a:xfrm>
            <a:off x="7483892" y="261554"/>
            <a:ext cx="1871799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GHE NHẠC CON CHIM VÀNH KHUYÊ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0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1132" name="Text Box 10"/>
          <p:cNvSpPr/>
          <p:nvPr/>
        </p:nvSpPr>
        <p:spPr>
          <a:xfrm>
            <a:off x="1327320" y="1088762"/>
            <a:ext cx="8278560" cy="669596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spcBef>
                <a:spcPts val="27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 dirty="0">
                <a:solidFill>
                  <a:srgbClr val="FF0000"/>
                </a:solidFill>
                <a:latin typeface="Cambria"/>
              </a:rPr>
              <a:t>CON CHIM VÀNH KHUYÊN</a:t>
            </a:r>
            <a:endParaRPr lang="en-US" sz="36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133" name="Picture 6" descr="D:\GIÁO ÁN 1 2020-2021\HÌNH SOẠN GIÁO ÁN\Nghe nhạc\CON CHIM VÀNH KHUYÊN\Nghe nhạc Con chim vành khuyên - Copy.jpg"/>
          <p:cNvPicPr/>
          <p:nvPr/>
        </p:nvPicPr>
        <p:blipFill>
          <a:blip r:embed="rId3"/>
          <a:stretch/>
        </p:blipFill>
        <p:spPr>
          <a:xfrm>
            <a:off x="1741320" y="1895400"/>
            <a:ext cx="7490160" cy="3610080"/>
          </a:xfrm>
          <a:prstGeom prst="rect">
            <a:avLst/>
          </a:prstGeom>
          <a:ln w="0">
            <a:noFill/>
          </a:ln>
        </p:spPr>
      </p:pic>
      <p:pic>
        <p:nvPicPr>
          <p:cNvPr id="1134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1135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1136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1137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2B00ADC-2703-4118-B8D9-D734EB9436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954060"/>
            <a:ext cx="2106731" cy="939000"/>
          </a:xfrm>
          <a:prstGeom prst="rect">
            <a:avLst/>
          </a:prstGeom>
        </p:spPr>
      </p:pic>
      <p:sp>
        <p:nvSpPr>
          <p:cNvPr id="1131" name="Text Box 9"/>
          <p:cNvSpPr/>
          <p:nvPr/>
        </p:nvSpPr>
        <p:spPr>
          <a:xfrm>
            <a:off x="762000" y="1959238"/>
            <a:ext cx="2973489" cy="6080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spcBef>
                <a:spcPts val="299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 dirty="0">
                <a:solidFill>
                  <a:srgbClr val="3333FF"/>
                </a:solidFill>
                <a:latin typeface="Cambria"/>
                <a:ea typeface="Times New Roman"/>
              </a:rPr>
              <a:t>GIÁO DỤC</a:t>
            </a:r>
            <a:endParaRPr lang="en-US" sz="3200" b="0" strike="noStrike" spc="-1" dirty="0">
              <a:solidFill>
                <a:srgbClr val="3333FF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1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1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8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113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114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114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114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1143" name="Text Box 9"/>
          <p:cNvSpPr/>
          <p:nvPr/>
        </p:nvSpPr>
        <p:spPr>
          <a:xfrm>
            <a:off x="304800" y="1041480"/>
            <a:ext cx="4351320" cy="731151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spcBef>
                <a:spcPts val="2497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1" strike="noStrike" spc="-1" dirty="0" err="1">
                <a:solidFill>
                  <a:srgbClr val="1713CB"/>
                </a:solidFill>
                <a:latin typeface="Cambria"/>
                <a:ea typeface="Times New Roman"/>
              </a:rPr>
              <a:t>Ôn</a:t>
            </a:r>
            <a:r>
              <a:rPr lang="en-US" sz="4000" b="1" strike="noStrike" spc="-1" dirty="0">
                <a:solidFill>
                  <a:srgbClr val="1713CB"/>
                </a:solidFill>
                <a:latin typeface="Cambria"/>
                <a:ea typeface="Times New Roman"/>
              </a:rPr>
              <a:t> </a:t>
            </a:r>
            <a:r>
              <a:rPr lang="en-US" sz="4000" b="1" strike="noStrike" spc="-1" dirty="0" err="1">
                <a:solidFill>
                  <a:srgbClr val="1713CB"/>
                </a:solidFill>
                <a:latin typeface="Cambria"/>
                <a:ea typeface="Times New Roman"/>
              </a:rPr>
              <a:t>tập</a:t>
            </a:r>
            <a:r>
              <a:rPr lang="en-US" sz="4000" b="1" strike="noStrike" spc="-1" dirty="0">
                <a:solidFill>
                  <a:srgbClr val="1713CB"/>
                </a:solidFill>
                <a:latin typeface="Cambria"/>
                <a:ea typeface="Times New Roman"/>
              </a:rPr>
              <a:t> </a:t>
            </a:r>
            <a:r>
              <a:rPr lang="en-US" sz="4000" b="1" strike="noStrike" spc="-1" dirty="0" err="1">
                <a:solidFill>
                  <a:srgbClr val="1713CB"/>
                </a:solidFill>
                <a:latin typeface="Cambria"/>
                <a:ea typeface="Times New Roman"/>
              </a:rPr>
              <a:t>Đọc</a:t>
            </a:r>
            <a:r>
              <a:rPr lang="en-US" sz="4000" b="1" strike="noStrike" spc="-1" dirty="0">
                <a:solidFill>
                  <a:srgbClr val="1713CB"/>
                </a:solidFill>
                <a:latin typeface="Cambria"/>
                <a:ea typeface="Times New Roman"/>
              </a:rPr>
              <a:t> </a:t>
            </a:r>
            <a:r>
              <a:rPr lang="en-US" sz="4000" b="1" strike="noStrike" spc="-1" dirty="0" err="1">
                <a:solidFill>
                  <a:srgbClr val="1713CB"/>
                </a:solidFill>
                <a:latin typeface="Cambria"/>
                <a:ea typeface="Times New Roman"/>
              </a:rPr>
              <a:t>nhạc</a:t>
            </a:r>
            <a:r>
              <a:rPr lang="en-US" sz="4000" b="1" strike="noStrike" spc="-1" dirty="0">
                <a:solidFill>
                  <a:srgbClr val="1713CB"/>
                </a:solidFill>
                <a:latin typeface="Cambria"/>
                <a:ea typeface="Times New Roman"/>
              </a:rPr>
              <a:t>:</a:t>
            </a:r>
            <a:endParaRPr lang="en-US" sz="40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44" name="Text Box 10"/>
          <p:cNvSpPr/>
          <p:nvPr/>
        </p:nvSpPr>
        <p:spPr>
          <a:xfrm>
            <a:off x="771480" y="1774800"/>
            <a:ext cx="9786960" cy="7243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spcBef>
                <a:spcPts val="2497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1" strike="noStrike" spc="-1">
                <a:solidFill>
                  <a:srgbClr val="FF0000"/>
                </a:solidFill>
                <a:latin typeface="Cambria"/>
              </a:rPr>
              <a:t>HÁT CÙNG ĐÔ – RÊ – MI – PHA - SON</a:t>
            </a:r>
            <a:endParaRPr lang="en-US" sz="40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145" name="Picture 2" descr="D:\GIÁO ÁN 1 2020-2021\HÌNH SOẠN GIÁO ÁN\Đọc nhạc\Những người bạn của Đô - Rê - Mi - Copy.jpg"/>
          <p:cNvPicPr/>
          <p:nvPr/>
        </p:nvPicPr>
        <p:blipFill>
          <a:blip r:embed="rId4"/>
          <a:stretch/>
        </p:blipFill>
        <p:spPr>
          <a:xfrm>
            <a:off x="6781680" y="3443400"/>
            <a:ext cx="3776760" cy="2146320"/>
          </a:xfrm>
          <a:prstGeom prst="rect">
            <a:avLst/>
          </a:prstGeom>
          <a:ln w="0">
            <a:noFill/>
          </a:ln>
        </p:spPr>
      </p:pic>
      <p:sp>
        <p:nvSpPr>
          <p:cNvPr id="1146" name="Text Box 9"/>
          <p:cNvSpPr/>
          <p:nvPr/>
        </p:nvSpPr>
        <p:spPr>
          <a:xfrm>
            <a:off x="449280" y="2262240"/>
            <a:ext cx="4000320" cy="7243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lnSpc>
                <a:spcPct val="100000"/>
              </a:lnSpc>
              <a:spcBef>
                <a:spcPts val="2497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1" strike="noStrike" spc="-1" dirty="0">
                <a:solidFill>
                  <a:srgbClr val="1713CB"/>
                </a:solidFill>
                <a:latin typeface="Cambria"/>
                <a:ea typeface="Times New Roman"/>
              </a:rPr>
              <a:t>Nghe </a:t>
            </a:r>
            <a:r>
              <a:rPr lang="en-US" sz="4000" b="1" strike="noStrike" spc="-1" dirty="0" err="1">
                <a:solidFill>
                  <a:srgbClr val="1713CB"/>
                </a:solidFill>
                <a:latin typeface="Cambria"/>
                <a:ea typeface="Times New Roman"/>
              </a:rPr>
              <a:t>nhạc</a:t>
            </a:r>
            <a:r>
              <a:rPr lang="en-US" sz="4000" b="1" strike="noStrike" spc="-1" dirty="0">
                <a:solidFill>
                  <a:srgbClr val="1713CB"/>
                </a:solidFill>
                <a:latin typeface="Cambria"/>
                <a:ea typeface="Times New Roman"/>
              </a:rPr>
              <a:t>:</a:t>
            </a:r>
            <a:endParaRPr lang="en-US" sz="40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147" name="Picture 11" descr="D:\GIÁO ÁN 1 2020-2021\HÌNH SOẠN GIÁO ÁN\Nghe nhạc\CON CHIM VÀNH KHUYÊN\Nghe nhạc Con chim vành khuyên - Copy - Copy.jp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479520" y="3463920"/>
            <a:ext cx="3782880" cy="2138400"/>
          </a:xfrm>
          <a:prstGeom prst="rect">
            <a:avLst/>
          </a:prstGeom>
          <a:ln w="0">
            <a:noFill/>
          </a:ln>
        </p:spPr>
      </p:pic>
      <p:sp>
        <p:nvSpPr>
          <p:cNvPr id="1148" name="Text Box 10"/>
          <p:cNvSpPr/>
          <p:nvPr/>
        </p:nvSpPr>
        <p:spPr>
          <a:xfrm>
            <a:off x="1525680" y="2841480"/>
            <a:ext cx="8278560" cy="7243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spcBef>
                <a:spcPts val="2497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1" strike="noStrike" spc="-1">
                <a:solidFill>
                  <a:srgbClr val="FF0000"/>
                </a:solidFill>
                <a:latin typeface="Cambria"/>
              </a:rPr>
              <a:t>CON CHIM VÀNH KHUYÊN</a:t>
            </a:r>
            <a:endParaRPr lang="en-US" sz="40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9BF55D0F-E174-D534-6389-67407209FF9C}"/>
              </a:ext>
            </a:extLst>
          </p:cNvPr>
          <p:cNvGrpSpPr/>
          <p:nvPr/>
        </p:nvGrpSpPr>
        <p:grpSpPr>
          <a:xfrm>
            <a:off x="6911062" y="456714"/>
            <a:ext cx="5911920" cy="1435680"/>
            <a:chOff x="6911062" y="456714"/>
            <a:chExt cx="5911920" cy="1435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B4040D00-FCB1-2424-622C-7501388DBDB4}"/>
                    </a:ext>
                  </a:extLst>
                </p14:cNvPr>
                <p14:cNvContentPartPr/>
                <p14:nvPr/>
              </p14:nvContentPartPr>
              <p14:xfrm>
                <a:off x="6911062" y="456714"/>
                <a:ext cx="360" cy="36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B4040D00-FCB1-2424-622C-7501388DBDB4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902422" y="4477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A928A7B0-733B-A26D-0C07-2DEB9A2F076D}"/>
                    </a:ext>
                  </a:extLst>
                </p14:cNvPr>
                <p14:cNvContentPartPr/>
                <p14:nvPr/>
              </p14:nvContentPartPr>
              <p14:xfrm>
                <a:off x="6911062" y="456714"/>
                <a:ext cx="5911920" cy="143568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A928A7B0-733B-A26D-0C07-2DEB9A2F076D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6902422" y="447714"/>
                  <a:ext cx="5929560" cy="145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BA8F9DF3-CFBE-1D62-BBEF-36D1B1188428}"/>
                    </a:ext>
                  </a:extLst>
                </p14:cNvPr>
                <p14:cNvContentPartPr/>
                <p14:nvPr/>
              </p14:nvContentPartPr>
              <p14:xfrm>
                <a:off x="7623502" y="956394"/>
                <a:ext cx="360" cy="36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BA8F9DF3-CFBE-1D62-BBEF-36D1B118842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14862" y="94739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E9E6773C-2699-ADBA-ACF6-53CF1DCABE5A}"/>
                    </a:ext>
                  </a:extLst>
                </p14:cNvPr>
                <p14:cNvContentPartPr/>
                <p14:nvPr/>
              </p14:nvContentPartPr>
              <p14:xfrm>
                <a:off x="7623502" y="956394"/>
                <a:ext cx="360" cy="36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E9E6773C-2699-ADBA-ACF6-53CF1DCABE5A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14862" y="94739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0BE58AB-1AED-4FE4-4836-718986ADC699}"/>
              </a:ext>
            </a:extLst>
          </p:cNvPr>
          <p:cNvGrpSpPr/>
          <p:nvPr/>
        </p:nvGrpSpPr>
        <p:grpSpPr>
          <a:xfrm>
            <a:off x="7378702" y="424674"/>
            <a:ext cx="360" cy="360"/>
            <a:chOff x="7378702" y="424674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FBAA0A9F-5A64-B7D7-5B24-93D80F75A138}"/>
                    </a:ext>
                  </a:extLst>
                </p14:cNvPr>
                <p14:cNvContentPartPr/>
                <p14:nvPr/>
              </p14:nvContentPartPr>
              <p14:xfrm>
                <a:off x="7378702" y="424674"/>
                <a:ext cx="360" cy="36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FBAA0A9F-5A64-B7D7-5B24-93D80F75A13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370062" y="41567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FC7576E6-5CBB-0C94-6BFF-488CA4070236}"/>
                    </a:ext>
                  </a:extLst>
                </p14:cNvPr>
                <p14:cNvContentPartPr/>
                <p14:nvPr/>
              </p14:nvContentPartPr>
              <p14:xfrm>
                <a:off x="7378702" y="424674"/>
                <a:ext cx="360" cy="36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FC7576E6-5CBB-0C94-6BFF-488CA4070236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370062" y="41567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E613604-DC92-924F-6BE5-7D777A767B4A}"/>
              </a:ext>
            </a:extLst>
          </p:cNvPr>
          <p:cNvGrpSpPr/>
          <p:nvPr/>
        </p:nvGrpSpPr>
        <p:grpSpPr>
          <a:xfrm>
            <a:off x="7187182" y="350514"/>
            <a:ext cx="360" cy="360"/>
            <a:chOff x="7187182" y="350514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1217934D-88DF-6E4D-9C83-847C346E5825}"/>
                    </a:ext>
                  </a:extLst>
                </p14:cNvPr>
                <p14:cNvContentPartPr/>
                <p14:nvPr/>
              </p14:nvContentPartPr>
              <p14:xfrm>
                <a:off x="7187182" y="350514"/>
                <a:ext cx="360" cy="36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1217934D-88DF-6E4D-9C83-847C346E5825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178182" y="3415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917575F9-669C-3668-1373-FCBFD83F8EAC}"/>
                    </a:ext>
                  </a:extLst>
                </p14:cNvPr>
                <p14:cNvContentPartPr/>
                <p14:nvPr/>
              </p14:nvContentPartPr>
              <p14:xfrm>
                <a:off x="7187182" y="350514"/>
                <a:ext cx="360" cy="36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917575F9-669C-3668-1373-FCBFD83F8EAC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178182" y="3415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18F3B6D6-72F1-CF90-7DA0-45E7F953799D}"/>
                  </a:ext>
                </a:extLst>
              </p14:cNvPr>
              <p14:cNvContentPartPr/>
              <p14:nvPr/>
            </p14:nvContentPartPr>
            <p14:xfrm>
              <a:off x="4103782" y="2678994"/>
              <a:ext cx="360" cy="36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18F3B6D6-72F1-CF90-7DA0-45E7F953799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095142" y="267035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884A8299-6FD0-DF9B-34C4-F2B5BEF8106B}"/>
                  </a:ext>
                </a:extLst>
              </p14:cNvPr>
              <p14:cNvContentPartPr/>
              <p14:nvPr/>
            </p14:nvContentPartPr>
            <p14:xfrm>
              <a:off x="2987422" y="3997314"/>
              <a:ext cx="360" cy="36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884A8299-6FD0-DF9B-34C4-F2B5BEF8106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978782" y="39886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E2936467-B53F-BFC4-368E-64002866A0F9}"/>
                  </a:ext>
                </a:extLst>
              </p14:cNvPr>
              <p14:cNvContentPartPr/>
              <p14:nvPr/>
            </p14:nvContentPartPr>
            <p14:xfrm>
              <a:off x="8548342" y="5443434"/>
              <a:ext cx="360" cy="36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E2936467-B53F-BFC4-368E-64002866A0F9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39342" y="543479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861E1B68-5E47-A0DC-0A15-C4EC73294E45}"/>
                  </a:ext>
                </a:extLst>
              </p14:cNvPr>
              <p14:cNvContentPartPr/>
              <p14:nvPr/>
            </p14:nvContentPartPr>
            <p14:xfrm>
              <a:off x="8527102" y="6155874"/>
              <a:ext cx="360" cy="36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861E1B68-5E47-A0DC-0A15-C4EC73294E45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18462" y="614723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5E6E0E6C-A385-4790-3FEF-1A5F67BC2E08}"/>
                  </a:ext>
                </a:extLst>
              </p14:cNvPr>
              <p14:cNvContentPartPr/>
              <p14:nvPr/>
            </p14:nvContentPartPr>
            <p14:xfrm>
              <a:off x="5656102" y="3891114"/>
              <a:ext cx="360" cy="36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5E6E0E6C-A385-4790-3FEF-1A5F67BC2E0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647102" y="38824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F4DC9EDE-5117-7389-EDA1-7FCA4EB24363}"/>
                  </a:ext>
                </a:extLst>
              </p14:cNvPr>
              <p14:cNvContentPartPr/>
              <p14:nvPr/>
            </p14:nvContentPartPr>
            <p14:xfrm>
              <a:off x="8452582" y="1668834"/>
              <a:ext cx="360" cy="36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F4DC9EDE-5117-7389-EDA1-7FCA4EB2436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443582" y="165983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F427513A-D3D1-7A57-2071-3030ED155D6E}"/>
                  </a:ext>
                </a:extLst>
              </p14:cNvPr>
              <p14:cNvContentPartPr/>
              <p14:nvPr/>
            </p14:nvContentPartPr>
            <p14:xfrm>
              <a:off x="8261422" y="595314"/>
              <a:ext cx="360" cy="36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F427513A-D3D1-7A57-2071-3030ED155D6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252422" y="58631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1020DD8E-9E9A-E920-0215-2F4D9E591CC2}"/>
                  </a:ext>
                </a:extLst>
              </p14:cNvPr>
              <p14:cNvContentPartPr/>
              <p14:nvPr/>
            </p14:nvContentPartPr>
            <p14:xfrm>
              <a:off x="-1085258" y="350514"/>
              <a:ext cx="360" cy="36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1020DD8E-9E9A-E920-0215-2F4D9E591CC2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-1093898" y="34151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AAD5989B-F532-44D3-7427-8A43A14D718B}"/>
                  </a:ext>
                </a:extLst>
              </p14:cNvPr>
              <p14:cNvContentPartPr/>
              <p14:nvPr/>
            </p14:nvContentPartPr>
            <p14:xfrm>
              <a:off x="5804782" y="2848914"/>
              <a:ext cx="360" cy="36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AAD5989B-F532-44D3-7427-8A43A14D718B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5796142" y="28402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9287DD3F-4602-B9A7-D2C9-BD34473B9942}"/>
                  </a:ext>
                </a:extLst>
              </p14:cNvPr>
              <p14:cNvContentPartPr/>
              <p14:nvPr/>
            </p14:nvContentPartPr>
            <p14:xfrm>
              <a:off x="8282302" y="1466874"/>
              <a:ext cx="360" cy="36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9287DD3F-4602-B9A7-D2C9-BD34473B9942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8273662" y="14578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EF9902E7-FCFB-02BD-C150-0A5CDE3D41EE}"/>
                  </a:ext>
                </a:extLst>
              </p14:cNvPr>
              <p14:cNvContentPartPr/>
              <p14:nvPr/>
            </p14:nvContentPartPr>
            <p14:xfrm>
              <a:off x="3359302" y="956394"/>
              <a:ext cx="360" cy="3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EF9902E7-FCFB-02BD-C150-0A5CDE3D41EE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3350662" y="947394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CF24D2C9-0924-6E1F-2963-90647A40DCC2}"/>
              </a:ext>
            </a:extLst>
          </p:cNvPr>
          <p:cNvPicPr>
            <a:picLocks noChangeAspect="1"/>
          </p:cNvPicPr>
          <p:nvPr/>
        </p:nvPicPr>
        <p:blipFill rotWithShape="1"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071"/>
          <a:stretch/>
        </p:blipFill>
        <p:spPr>
          <a:xfrm>
            <a:off x="5365017" y="101189"/>
            <a:ext cx="3982961" cy="1705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5533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9" descr="Kết quả hình ảnh cho nền powerpoint đẹp"/>
          <p:cNvPicPr/>
          <p:nvPr/>
        </p:nvPicPr>
        <p:blipFill>
          <a:blip r:embed="rId2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58" name="Rectangle 5"/>
          <p:cNvSpPr/>
          <p:nvPr/>
        </p:nvSpPr>
        <p:spPr>
          <a:xfrm>
            <a:off x="3772080" y="857160"/>
            <a:ext cx="3482640" cy="87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000" b="1" strike="noStrike" spc="-1">
                <a:solidFill>
                  <a:srgbClr val="C00000"/>
                </a:solidFill>
                <a:latin typeface="Cambria"/>
                <a:ea typeface="Times New Roman"/>
              </a:rPr>
              <a:t>ÂM NHẠC</a:t>
            </a:r>
            <a:endParaRPr lang="en-US" sz="5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9" name="Rectangle 6"/>
          <p:cNvSpPr/>
          <p:nvPr/>
        </p:nvSpPr>
        <p:spPr>
          <a:xfrm>
            <a:off x="1128600" y="2000160"/>
            <a:ext cx="9001080" cy="3025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lnSpc>
                <a:spcPct val="100000"/>
              </a:lnSpc>
              <a:buClr>
                <a:srgbClr val="1713CB"/>
              </a:buClr>
              <a:buFont typeface="Cambria"/>
              <a:buChar char="-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500" b="1" strike="noStrike" spc="-1">
                <a:solidFill>
                  <a:srgbClr val="1713CB"/>
                </a:solidFill>
                <a:latin typeface="Cambria"/>
                <a:ea typeface="Times New Roman"/>
              </a:rPr>
              <a:t>KHỞI ĐỘNG</a:t>
            </a:r>
            <a:r>
              <a:rPr lang="en-US" sz="6000" b="1" i="1" strike="noStrike" spc="-1">
                <a:solidFill>
                  <a:srgbClr val="1713CB"/>
                </a:solidFill>
                <a:latin typeface="Cambria"/>
                <a:ea typeface="Times New Roman"/>
              </a:rPr>
              <a:t>                                </a:t>
            </a:r>
            <a:endParaRPr lang="en-US" sz="60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60" name="Picture 4" descr="pcp_download_120"/>
          <p:cNvPicPr/>
          <p:nvPr/>
        </p:nvPicPr>
        <p:blipFill>
          <a:blip r:embed="rId3"/>
          <a:stretch/>
        </p:blipFill>
        <p:spPr>
          <a:xfrm>
            <a:off x="3343320" y="714240"/>
            <a:ext cx="522360" cy="1071720"/>
          </a:xfrm>
          <a:prstGeom prst="rect">
            <a:avLst/>
          </a:prstGeom>
          <a:ln w="0">
            <a:noFill/>
          </a:ln>
        </p:spPr>
      </p:pic>
      <p:pic>
        <p:nvPicPr>
          <p:cNvPr id="61" name="Picture 14" descr="AG00130_"/>
          <p:cNvPicPr/>
          <p:nvPr/>
        </p:nvPicPr>
        <p:blipFill>
          <a:blip r:embed="rId4"/>
          <a:stretch/>
        </p:blipFill>
        <p:spPr>
          <a:xfrm rot="13789200">
            <a:off x="6188760" y="4620240"/>
            <a:ext cx="1054080" cy="766800"/>
          </a:xfrm>
          <a:prstGeom prst="rect">
            <a:avLst/>
          </a:prstGeom>
          <a:ln w="0">
            <a:noFill/>
          </a:ln>
        </p:spPr>
      </p:pic>
      <p:pic>
        <p:nvPicPr>
          <p:cNvPr id="62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63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64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65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repl"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V.A – Đàn Gà Con (mp3cut.net).mp3"/>
          <p:cNvPicPr/>
          <p:nvPr/>
        </p:nvPicPr>
        <p:blipFill>
          <a:blip r:embed="rId4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67" name="Sang Xuan Doc Tau dan tranh - Linh Thao (mp3cut.net).mp3"/>
          <p:cNvPicPr/>
          <p:nvPr/>
        </p:nvPicPr>
        <p:blipFill>
          <a:blip r:embed="rId5"/>
          <a:stretch/>
        </p:blipFill>
        <p:spPr>
          <a:xfrm>
            <a:off x="5029200" y="1047600"/>
            <a:ext cx="1066680" cy="811440"/>
          </a:xfrm>
          <a:prstGeom prst="rect">
            <a:avLst/>
          </a:prstGeom>
          <a:ln w="0">
            <a:noFill/>
          </a:ln>
        </p:spPr>
      </p:pic>
      <p:pic>
        <p:nvPicPr>
          <p:cNvPr id="68" name="Picture 14"/>
          <p:cNvPicPr/>
          <p:nvPr/>
        </p:nvPicPr>
        <p:blipFill>
          <a:blip r:embed="rId6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69" name="Rectangle 63"/>
          <p:cNvSpPr/>
          <p:nvPr/>
        </p:nvSpPr>
        <p:spPr>
          <a:xfrm rot="5400000">
            <a:off x="1678680" y="54507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0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71" name="Group 5"/>
          <p:cNvPicPr/>
          <p:nvPr/>
        </p:nvPicPr>
        <p:blipFill>
          <a:blip r:embed="rId7"/>
          <a:stretch/>
        </p:blipFill>
        <p:spPr>
          <a:xfrm>
            <a:off x="2736720" y="5919840"/>
            <a:ext cx="6212160" cy="772920"/>
          </a:xfrm>
          <a:prstGeom prst="rect">
            <a:avLst/>
          </a:prstGeom>
          <a:ln w="0">
            <a:noFill/>
          </a:ln>
        </p:spPr>
      </p:pic>
      <p:grpSp>
        <p:nvGrpSpPr>
          <p:cNvPr id="72" name="AutoShape 17"/>
          <p:cNvGrpSpPr/>
          <p:nvPr/>
        </p:nvGrpSpPr>
        <p:grpSpPr>
          <a:xfrm>
            <a:off x="512640" y="165240"/>
            <a:ext cx="9996480" cy="1096920"/>
            <a:chOff x="512640" y="165240"/>
            <a:chExt cx="9996480" cy="1096920"/>
          </a:xfrm>
        </p:grpSpPr>
        <p:pic>
          <p:nvPicPr>
            <p:cNvPr id="73" name="AutoShape 17"/>
            <p:cNvPicPr/>
            <p:nvPr/>
          </p:nvPicPr>
          <p:blipFill>
            <a:blip r:embed="rId8"/>
            <a:stretch/>
          </p:blipFill>
          <p:spPr>
            <a:xfrm>
              <a:off x="512640" y="165240"/>
              <a:ext cx="9996480" cy="109692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74" name="Freeform 73"/>
            <p:cNvSpPr/>
            <p:nvPr/>
          </p:nvSpPr>
          <p:spPr>
            <a:xfrm>
              <a:off x="733320" y="351000"/>
              <a:ext cx="9552240" cy="6555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75" name="Group 27"/>
          <p:cNvGrpSpPr/>
          <p:nvPr/>
        </p:nvGrpSpPr>
        <p:grpSpPr>
          <a:xfrm>
            <a:off x="1542960" y="5848200"/>
            <a:ext cx="1190880" cy="930240"/>
            <a:chOff x="1542960" y="5848200"/>
            <a:chExt cx="1190880" cy="930240"/>
          </a:xfrm>
        </p:grpSpPr>
        <p:sp>
          <p:nvSpPr>
            <p:cNvPr id="76" name="AutoShape 28"/>
            <p:cNvSpPr/>
            <p:nvPr/>
          </p:nvSpPr>
          <p:spPr>
            <a:xfrm rot="16200000">
              <a:off x="1525320" y="628956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7" name="AutoShape 29"/>
            <p:cNvSpPr/>
            <p:nvPr/>
          </p:nvSpPr>
          <p:spPr>
            <a:xfrm rot="5400000">
              <a:off x="2593800" y="62719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8" name="AutoShape 30"/>
            <p:cNvSpPr/>
            <p:nvPr/>
          </p:nvSpPr>
          <p:spPr>
            <a:xfrm rot="10800000">
              <a:off x="2048040" y="6673680"/>
              <a:ext cx="180720" cy="104760"/>
            </a:xfrm>
            <a:custGeom>
              <a:avLst/>
              <a:gdLst/>
              <a:ahLst/>
              <a:cxnLst/>
              <a:rect l="0" t="0" r="r" b="b"/>
              <a:pathLst>
                <a:path w="504" h="293">
                  <a:moveTo>
                    <a:pt x="382" y="292"/>
                  </a:moveTo>
                  <a:lnTo>
                    <a:pt x="382" y="292"/>
                  </a:lnTo>
                  <a:lnTo>
                    <a:pt x="503" y="292"/>
                  </a:lnTo>
                  <a:lnTo>
                    <a:pt x="252" y="0"/>
                  </a:lnTo>
                  <a:lnTo>
                    <a:pt x="0" y="292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382" y="292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9" name="Oval 31"/>
            <p:cNvSpPr/>
            <p:nvPr/>
          </p:nvSpPr>
          <p:spPr>
            <a:xfrm>
              <a:off x="1664640" y="5848200"/>
              <a:ext cx="955080" cy="82548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0" name="Oval 32"/>
            <p:cNvSpPr/>
            <p:nvPr/>
          </p:nvSpPr>
          <p:spPr>
            <a:xfrm>
              <a:off x="1719000" y="5894640"/>
              <a:ext cx="845640" cy="73080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1" name="Oval 33"/>
            <p:cNvSpPr/>
            <p:nvPr/>
          </p:nvSpPr>
          <p:spPr>
            <a:xfrm>
              <a:off x="1769760" y="5938560"/>
              <a:ext cx="25884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82" name="Text Box 26"/>
          <p:cNvSpPr/>
          <p:nvPr/>
        </p:nvSpPr>
        <p:spPr>
          <a:xfrm>
            <a:off x="1057320" y="343080"/>
            <a:ext cx="9109080" cy="5814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FF0000"/>
                </a:solidFill>
                <a:latin typeface="Cambria"/>
                <a:ea typeface="Times New Roman"/>
              </a:rPr>
              <a:t>TRÒ CHƠI: </a:t>
            </a:r>
            <a:r>
              <a:rPr lang="en-US" sz="3200" b="1" strike="noStrike" spc="-1">
                <a:solidFill>
                  <a:srgbClr val="0000FF"/>
                </a:solidFill>
                <a:latin typeface="Cambria"/>
                <a:ea typeface="Times New Roman"/>
              </a:rPr>
              <a:t>“TÔI LÀ AI?”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3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84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85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86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87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88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89" name="Freeform 149"/>
                  <p:cNvGrpSpPr/>
                  <p:nvPr/>
                </p:nvGrpSpPr>
                <p:grpSpPr>
                  <a:xfrm>
                    <a:off x="9170640" y="1554840"/>
                    <a:ext cx="172080" cy="92160"/>
                    <a:chOff x="9170640" y="1554840"/>
                    <a:chExt cx="172080" cy="92160"/>
                  </a:xfrm>
                </p:grpSpPr>
                <p:pic>
                  <p:nvPicPr>
                    <p:cNvPr id="90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9170640" y="1554840"/>
                      <a:ext cx="172080" cy="921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1" name="Freeform 90"/>
                    <p:cNvSpPr/>
                    <p:nvPr/>
                  </p:nvSpPr>
                  <p:spPr>
                    <a:xfrm>
                      <a:off x="9180000" y="1567440"/>
                      <a:ext cx="15336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2" name="Freeform 191"/>
                  <p:cNvSpPr/>
                  <p:nvPr/>
                </p:nvSpPr>
                <p:spPr>
                  <a:xfrm>
                    <a:off x="8903160" y="1296720"/>
                    <a:ext cx="45576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3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94" name="Freeform 149"/>
                  <p:cNvGrpSpPr/>
                  <p:nvPr/>
                </p:nvGrpSpPr>
                <p:grpSpPr>
                  <a:xfrm>
                    <a:off x="8811000" y="1554840"/>
                    <a:ext cx="185400" cy="92160"/>
                    <a:chOff x="8811000" y="1554840"/>
                    <a:chExt cx="185400" cy="92160"/>
                  </a:xfrm>
                </p:grpSpPr>
                <p:pic>
                  <p:nvPicPr>
                    <p:cNvPr id="95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8811000" y="1554840"/>
                      <a:ext cx="185400" cy="921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6" name="Freeform 95"/>
                    <p:cNvSpPr/>
                    <p:nvPr/>
                  </p:nvSpPr>
                  <p:spPr>
                    <a:xfrm>
                      <a:off x="8823600" y="1567440"/>
                      <a:ext cx="15984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7" name="Freeform 191"/>
                  <p:cNvSpPr/>
                  <p:nvPr/>
                </p:nvSpPr>
                <p:spPr>
                  <a:xfrm>
                    <a:off x="8579160" y="1296720"/>
                    <a:ext cx="45864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8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99" name="Freeform 149"/>
                  <p:cNvGrpSpPr/>
                  <p:nvPr/>
                </p:nvGrpSpPr>
                <p:grpSpPr>
                  <a:xfrm>
                    <a:off x="8499960" y="1554840"/>
                    <a:ext cx="167400" cy="92160"/>
                    <a:chOff x="8499960" y="1554840"/>
                    <a:chExt cx="167400" cy="92160"/>
                  </a:xfrm>
                </p:grpSpPr>
                <p:pic>
                  <p:nvPicPr>
                    <p:cNvPr id="100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8499960" y="1554840"/>
                      <a:ext cx="167400" cy="921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1" name="Freeform 100"/>
                    <p:cNvSpPr/>
                    <p:nvPr/>
                  </p:nvSpPr>
                  <p:spPr>
                    <a:xfrm>
                      <a:off x="8508960" y="1567440"/>
                      <a:ext cx="14904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2" name="Freeform 191"/>
                  <p:cNvSpPr/>
                  <p:nvPr/>
                </p:nvSpPr>
                <p:spPr>
                  <a:xfrm>
                    <a:off x="8249400" y="1296720"/>
                    <a:ext cx="45576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3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104" name="Freeform 149"/>
                  <p:cNvGrpSpPr/>
                  <p:nvPr/>
                </p:nvGrpSpPr>
                <p:grpSpPr>
                  <a:xfrm>
                    <a:off x="8191800" y="1554840"/>
                    <a:ext cx="186120" cy="92160"/>
                    <a:chOff x="8191800" y="1554840"/>
                    <a:chExt cx="186120" cy="92160"/>
                  </a:xfrm>
                </p:grpSpPr>
                <p:pic>
                  <p:nvPicPr>
                    <p:cNvPr id="105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8191800" y="1554840"/>
                      <a:ext cx="186120" cy="921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6" name="Freeform 105"/>
                    <p:cNvSpPr/>
                    <p:nvPr/>
                  </p:nvSpPr>
                  <p:spPr>
                    <a:xfrm>
                      <a:off x="8204400" y="1567440"/>
                      <a:ext cx="16056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7" name="Freeform 191"/>
                  <p:cNvSpPr/>
                  <p:nvPr/>
                </p:nvSpPr>
                <p:spPr>
                  <a:xfrm>
                    <a:off x="7922160" y="1296720"/>
                    <a:ext cx="44604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8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109" name="Freeform 149"/>
                  <p:cNvGrpSpPr/>
                  <p:nvPr/>
                </p:nvGrpSpPr>
                <p:grpSpPr>
                  <a:xfrm>
                    <a:off x="7855920" y="1554840"/>
                    <a:ext cx="172800" cy="92160"/>
                    <a:chOff x="7855920" y="1554840"/>
                    <a:chExt cx="172800" cy="92160"/>
                  </a:xfrm>
                </p:grpSpPr>
                <p:pic>
                  <p:nvPicPr>
                    <p:cNvPr id="110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7855920" y="1554840"/>
                      <a:ext cx="172800" cy="921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1" name="Freeform 110"/>
                    <p:cNvSpPr/>
                    <p:nvPr/>
                  </p:nvSpPr>
                  <p:spPr>
                    <a:xfrm>
                      <a:off x="7864920" y="1567440"/>
                      <a:ext cx="15408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2" name="Freeform 191"/>
                  <p:cNvSpPr/>
                  <p:nvPr/>
                </p:nvSpPr>
                <p:spPr>
                  <a:xfrm>
                    <a:off x="7598520" y="1296720"/>
                    <a:ext cx="45576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3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114" name="Freeform 149"/>
                  <p:cNvGrpSpPr/>
                  <p:nvPr/>
                </p:nvGrpSpPr>
                <p:grpSpPr>
                  <a:xfrm>
                    <a:off x="7521120" y="1554840"/>
                    <a:ext cx="200160" cy="91800"/>
                    <a:chOff x="7521120" y="1554840"/>
                    <a:chExt cx="200160" cy="91800"/>
                  </a:xfrm>
                </p:grpSpPr>
                <p:pic>
                  <p:nvPicPr>
                    <p:cNvPr id="115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7521120" y="1554840"/>
                      <a:ext cx="20016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6" name="Freeform 115"/>
                    <p:cNvSpPr/>
                    <p:nvPr/>
                  </p:nvSpPr>
                  <p:spPr>
                    <a:xfrm>
                      <a:off x="7534440" y="1567440"/>
                      <a:ext cx="1728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7" name="Freeform 191"/>
                  <p:cNvSpPr/>
                  <p:nvPr/>
                </p:nvSpPr>
                <p:spPr>
                  <a:xfrm>
                    <a:off x="7265520" y="1293840"/>
                    <a:ext cx="42372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8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119" name="Freeform 149"/>
                  <p:cNvGrpSpPr/>
                  <p:nvPr/>
                </p:nvGrpSpPr>
                <p:grpSpPr>
                  <a:xfrm>
                    <a:off x="7200360" y="1554840"/>
                    <a:ext cx="159480" cy="91800"/>
                    <a:chOff x="7200360" y="1554840"/>
                    <a:chExt cx="159480" cy="91800"/>
                  </a:xfrm>
                </p:grpSpPr>
                <p:pic>
                  <p:nvPicPr>
                    <p:cNvPr id="120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7200360" y="1554840"/>
                      <a:ext cx="15948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1" name="Freeform 120"/>
                    <p:cNvSpPr/>
                    <p:nvPr/>
                  </p:nvSpPr>
                  <p:spPr>
                    <a:xfrm>
                      <a:off x="7208640" y="1567440"/>
                      <a:ext cx="1422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2" name="Freeform 191"/>
                  <p:cNvSpPr/>
                  <p:nvPr/>
                </p:nvSpPr>
                <p:spPr>
                  <a:xfrm>
                    <a:off x="6938640" y="1293840"/>
                    <a:ext cx="455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3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124" name="Freeform 149"/>
                  <p:cNvGrpSpPr/>
                  <p:nvPr/>
                </p:nvGrpSpPr>
                <p:grpSpPr>
                  <a:xfrm>
                    <a:off x="6855120" y="1554840"/>
                    <a:ext cx="156240" cy="91800"/>
                    <a:chOff x="6855120" y="1554840"/>
                    <a:chExt cx="156240" cy="91800"/>
                  </a:xfrm>
                </p:grpSpPr>
                <p:pic>
                  <p:nvPicPr>
                    <p:cNvPr id="125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6855120" y="1554840"/>
                      <a:ext cx="15624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6" name="Freeform 125"/>
                    <p:cNvSpPr/>
                    <p:nvPr/>
                  </p:nvSpPr>
                  <p:spPr>
                    <a:xfrm>
                      <a:off x="6865200" y="1567440"/>
                      <a:ext cx="1350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7" name="Freeform 191"/>
                  <p:cNvSpPr/>
                  <p:nvPr/>
                </p:nvSpPr>
                <p:spPr>
                  <a:xfrm>
                    <a:off x="6614640" y="1293840"/>
                    <a:ext cx="455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8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129" name="Freeform 149"/>
                  <p:cNvGrpSpPr/>
                  <p:nvPr/>
                </p:nvGrpSpPr>
                <p:grpSpPr>
                  <a:xfrm>
                    <a:off x="6554160" y="1554840"/>
                    <a:ext cx="189360" cy="91800"/>
                    <a:chOff x="6554160" y="1554840"/>
                    <a:chExt cx="189360" cy="91800"/>
                  </a:xfrm>
                </p:grpSpPr>
                <p:pic>
                  <p:nvPicPr>
                    <p:cNvPr id="130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6554160" y="1554840"/>
                      <a:ext cx="18936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31" name="Freeform 130"/>
                    <p:cNvSpPr/>
                    <p:nvPr/>
                  </p:nvSpPr>
                  <p:spPr>
                    <a:xfrm>
                      <a:off x="6563520" y="1567440"/>
                      <a:ext cx="16848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2" name="Freeform 191"/>
                  <p:cNvSpPr/>
                  <p:nvPr/>
                </p:nvSpPr>
                <p:spPr>
                  <a:xfrm>
                    <a:off x="6287760" y="1293840"/>
                    <a:ext cx="437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33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134" name="Freeform 149"/>
                  <p:cNvGrpSpPr/>
                  <p:nvPr/>
                </p:nvGrpSpPr>
                <p:grpSpPr>
                  <a:xfrm>
                    <a:off x="6210360" y="1554840"/>
                    <a:ext cx="209160" cy="91800"/>
                    <a:chOff x="6210360" y="1554840"/>
                    <a:chExt cx="209160" cy="91800"/>
                  </a:xfrm>
                </p:grpSpPr>
                <p:pic>
                  <p:nvPicPr>
                    <p:cNvPr id="135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6210360" y="1554840"/>
                      <a:ext cx="20916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36" name="Freeform 135"/>
                    <p:cNvSpPr/>
                    <p:nvPr/>
                  </p:nvSpPr>
                  <p:spPr>
                    <a:xfrm>
                      <a:off x="6223680" y="1567440"/>
                      <a:ext cx="18036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7" name="Freeform 191"/>
                  <p:cNvSpPr/>
                  <p:nvPr/>
                </p:nvSpPr>
                <p:spPr>
                  <a:xfrm>
                    <a:off x="5963760" y="1293840"/>
                    <a:ext cx="44568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38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139" name="Freeform 149"/>
                  <p:cNvGrpSpPr/>
                  <p:nvPr/>
                </p:nvGrpSpPr>
                <p:grpSpPr>
                  <a:xfrm>
                    <a:off x="5888520" y="1554840"/>
                    <a:ext cx="204120" cy="91800"/>
                    <a:chOff x="5888520" y="1554840"/>
                    <a:chExt cx="204120" cy="91800"/>
                  </a:xfrm>
                </p:grpSpPr>
                <p:pic>
                  <p:nvPicPr>
                    <p:cNvPr id="140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5888520" y="1554840"/>
                      <a:ext cx="20412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41" name="Freeform 140"/>
                    <p:cNvSpPr/>
                    <p:nvPr/>
                  </p:nvSpPr>
                  <p:spPr>
                    <a:xfrm>
                      <a:off x="5898600" y="1567440"/>
                      <a:ext cx="1818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2" name="Freeform 191"/>
                  <p:cNvSpPr/>
                  <p:nvPr/>
                </p:nvSpPr>
                <p:spPr>
                  <a:xfrm>
                    <a:off x="5636880" y="1293840"/>
                    <a:ext cx="41184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143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144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145" name="Freeform 149"/>
                  <p:cNvGrpSpPr/>
                  <p:nvPr/>
                </p:nvGrpSpPr>
                <p:grpSpPr>
                  <a:xfrm>
                    <a:off x="5608800" y="1553400"/>
                    <a:ext cx="208080" cy="92880"/>
                    <a:chOff x="5608800" y="1553400"/>
                    <a:chExt cx="208080" cy="92880"/>
                  </a:xfrm>
                </p:grpSpPr>
                <p:pic>
                  <p:nvPicPr>
                    <p:cNvPr id="146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5608800" y="1553400"/>
                      <a:ext cx="20808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47" name="Freeform 146"/>
                    <p:cNvSpPr/>
                    <p:nvPr/>
                  </p:nvSpPr>
                  <p:spPr>
                    <a:xfrm>
                      <a:off x="5623200" y="1565640"/>
                      <a:ext cx="17964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8" name="Freeform 191"/>
                  <p:cNvSpPr/>
                  <p:nvPr/>
                </p:nvSpPr>
                <p:spPr>
                  <a:xfrm>
                    <a:off x="5361120" y="1296360"/>
                    <a:ext cx="442440" cy="3207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49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150" name="Freeform 149"/>
                  <p:cNvGrpSpPr/>
                  <p:nvPr/>
                </p:nvGrpSpPr>
                <p:grpSpPr>
                  <a:xfrm>
                    <a:off x="5306760" y="1553400"/>
                    <a:ext cx="189000" cy="92880"/>
                    <a:chOff x="5306760" y="1553400"/>
                    <a:chExt cx="189000" cy="92880"/>
                  </a:xfrm>
                </p:grpSpPr>
                <p:pic>
                  <p:nvPicPr>
                    <p:cNvPr id="151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5306760" y="1553400"/>
                      <a:ext cx="18900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2" name="Freeform 151"/>
                    <p:cNvSpPr/>
                    <p:nvPr/>
                  </p:nvSpPr>
                  <p:spPr>
                    <a:xfrm>
                      <a:off x="5317200" y="1565640"/>
                      <a:ext cx="16848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3" name="Freeform 191"/>
                  <p:cNvSpPr/>
                  <p:nvPr/>
                </p:nvSpPr>
                <p:spPr>
                  <a:xfrm>
                    <a:off x="5037120" y="1296360"/>
                    <a:ext cx="383040" cy="3207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4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155" name="Freeform 149"/>
                  <p:cNvGrpSpPr/>
                  <p:nvPr/>
                </p:nvGrpSpPr>
                <p:grpSpPr>
                  <a:xfrm>
                    <a:off x="4986720" y="1553400"/>
                    <a:ext cx="174960" cy="92880"/>
                    <a:chOff x="4986720" y="1553400"/>
                    <a:chExt cx="174960" cy="92880"/>
                  </a:xfrm>
                </p:grpSpPr>
                <p:pic>
                  <p:nvPicPr>
                    <p:cNvPr id="156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4986720" y="1553400"/>
                      <a:ext cx="17496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7" name="Freeform 156"/>
                    <p:cNvSpPr/>
                    <p:nvPr/>
                  </p:nvSpPr>
                  <p:spPr>
                    <a:xfrm>
                      <a:off x="4998600" y="1565640"/>
                      <a:ext cx="15084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8" name="Freeform 191"/>
                  <p:cNvSpPr/>
                  <p:nvPr/>
                </p:nvSpPr>
                <p:spPr>
                  <a:xfrm>
                    <a:off x="4707360" y="1296360"/>
                    <a:ext cx="455760" cy="3207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9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160" name="Freeform 149"/>
                  <p:cNvGrpSpPr/>
                  <p:nvPr/>
                </p:nvGrpSpPr>
                <p:grpSpPr>
                  <a:xfrm>
                    <a:off x="4653720" y="1553400"/>
                    <a:ext cx="182160" cy="92880"/>
                    <a:chOff x="4653720" y="1553400"/>
                    <a:chExt cx="182160" cy="92880"/>
                  </a:xfrm>
                </p:grpSpPr>
                <p:pic>
                  <p:nvPicPr>
                    <p:cNvPr id="161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4653720" y="1553400"/>
                      <a:ext cx="18216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2" name="Freeform 161"/>
                    <p:cNvSpPr/>
                    <p:nvPr/>
                  </p:nvSpPr>
                  <p:spPr>
                    <a:xfrm>
                      <a:off x="4663440" y="1565640"/>
                      <a:ext cx="16236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3" name="Freeform 191"/>
                  <p:cNvSpPr/>
                  <p:nvPr/>
                </p:nvSpPr>
                <p:spPr>
                  <a:xfrm>
                    <a:off x="4380120" y="1296360"/>
                    <a:ext cx="413640" cy="3207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4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165" name="Freeform 149"/>
                  <p:cNvGrpSpPr/>
                  <p:nvPr/>
                </p:nvGrpSpPr>
                <p:grpSpPr>
                  <a:xfrm>
                    <a:off x="4322520" y="1553400"/>
                    <a:ext cx="189720" cy="92880"/>
                    <a:chOff x="4322520" y="1553400"/>
                    <a:chExt cx="189720" cy="92880"/>
                  </a:xfrm>
                </p:grpSpPr>
                <p:pic>
                  <p:nvPicPr>
                    <p:cNvPr id="166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4322520" y="1553400"/>
                      <a:ext cx="18972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7" name="Freeform 166"/>
                    <p:cNvSpPr/>
                    <p:nvPr/>
                  </p:nvSpPr>
                  <p:spPr>
                    <a:xfrm>
                      <a:off x="4335120" y="1565640"/>
                      <a:ext cx="16380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8" name="Freeform 191"/>
                  <p:cNvSpPr/>
                  <p:nvPr/>
                </p:nvSpPr>
                <p:spPr>
                  <a:xfrm>
                    <a:off x="4056480" y="1296360"/>
                    <a:ext cx="418680" cy="3207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9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170" name="Freeform 149"/>
                  <p:cNvGrpSpPr/>
                  <p:nvPr/>
                </p:nvGrpSpPr>
                <p:grpSpPr>
                  <a:xfrm>
                    <a:off x="4010040" y="1553400"/>
                    <a:ext cx="169200" cy="92880"/>
                    <a:chOff x="4010040" y="1553400"/>
                    <a:chExt cx="169200" cy="92880"/>
                  </a:xfrm>
                </p:grpSpPr>
                <p:pic>
                  <p:nvPicPr>
                    <p:cNvPr id="171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4010040" y="1553400"/>
                      <a:ext cx="16920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2" name="Freeform 171"/>
                    <p:cNvSpPr/>
                    <p:nvPr/>
                  </p:nvSpPr>
                  <p:spPr>
                    <a:xfrm>
                      <a:off x="4018680" y="1565640"/>
                      <a:ext cx="15084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3" name="Freeform 191"/>
                  <p:cNvSpPr/>
                  <p:nvPr/>
                </p:nvSpPr>
                <p:spPr>
                  <a:xfrm>
                    <a:off x="3723480" y="1293840"/>
                    <a:ext cx="37080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4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175" name="Freeform 149"/>
                  <p:cNvGrpSpPr/>
                  <p:nvPr/>
                </p:nvGrpSpPr>
                <p:grpSpPr>
                  <a:xfrm>
                    <a:off x="3660120" y="1553400"/>
                    <a:ext cx="192240" cy="92880"/>
                    <a:chOff x="3660120" y="1553400"/>
                    <a:chExt cx="192240" cy="92880"/>
                  </a:xfrm>
                </p:grpSpPr>
                <p:pic>
                  <p:nvPicPr>
                    <p:cNvPr id="176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3660120" y="1553400"/>
                      <a:ext cx="19224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7" name="Freeform 176"/>
                    <p:cNvSpPr/>
                    <p:nvPr/>
                  </p:nvSpPr>
                  <p:spPr>
                    <a:xfrm>
                      <a:off x="3672720" y="1565640"/>
                      <a:ext cx="16596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8" name="Freeform 191"/>
                  <p:cNvSpPr/>
                  <p:nvPr/>
                </p:nvSpPr>
                <p:spPr>
                  <a:xfrm>
                    <a:off x="3396600" y="1293840"/>
                    <a:ext cx="39744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9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180" name="Freeform 149"/>
                  <p:cNvGrpSpPr/>
                  <p:nvPr/>
                </p:nvGrpSpPr>
                <p:grpSpPr>
                  <a:xfrm>
                    <a:off x="3341160" y="1553400"/>
                    <a:ext cx="187200" cy="92880"/>
                    <a:chOff x="3341160" y="1553400"/>
                    <a:chExt cx="187200" cy="92880"/>
                  </a:xfrm>
                </p:grpSpPr>
                <p:pic>
                  <p:nvPicPr>
                    <p:cNvPr id="181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3341160" y="1553400"/>
                      <a:ext cx="18720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2" name="Freeform 181"/>
                    <p:cNvSpPr/>
                    <p:nvPr/>
                  </p:nvSpPr>
                  <p:spPr>
                    <a:xfrm>
                      <a:off x="3350520" y="1565640"/>
                      <a:ext cx="16668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3" name="Freeform 191"/>
                  <p:cNvSpPr/>
                  <p:nvPr/>
                </p:nvSpPr>
                <p:spPr>
                  <a:xfrm>
                    <a:off x="3072600" y="1293840"/>
                    <a:ext cx="40716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4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185" name="Freeform 149"/>
                  <p:cNvGrpSpPr/>
                  <p:nvPr/>
                </p:nvGrpSpPr>
                <p:grpSpPr>
                  <a:xfrm>
                    <a:off x="3030120" y="1553400"/>
                    <a:ext cx="171360" cy="92880"/>
                    <a:chOff x="3030120" y="1553400"/>
                    <a:chExt cx="171360" cy="92880"/>
                  </a:xfrm>
                </p:grpSpPr>
                <p:pic>
                  <p:nvPicPr>
                    <p:cNvPr id="186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3030120" y="1553400"/>
                      <a:ext cx="17136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7" name="Freeform 186"/>
                    <p:cNvSpPr/>
                    <p:nvPr/>
                  </p:nvSpPr>
                  <p:spPr>
                    <a:xfrm>
                      <a:off x="3041280" y="1565640"/>
                      <a:ext cx="14796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8" name="Freeform 191"/>
                  <p:cNvSpPr/>
                  <p:nvPr/>
                </p:nvSpPr>
                <p:spPr>
                  <a:xfrm>
                    <a:off x="2745720" y="1293840"/>
                    <a:ext cx="43704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9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190" name="Freeform 149"/>
                  <p:cNvGrpSpPr/>
                  <p:nvPr/>
                </p:nvGrpSpPr>
                <p:grpSpPr>
                  <a:xfrm>
                    <a:off x="2712240" y="1553400"/>
                    <a:ext cx="165240" cy="92880"/>
                    <a:chOff x="2712240" y="1553400"/>
                    <a:chExt cx="165240" cy="92880"/>
                  </a:xfrm>
                </p:grpSpPr>
                <p:pic>
                  <p:nvPicPr>
                    <p:cNvPr id="191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2712240" y="1553400"/>
                      <a:ext cx="16524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92" name="Freeform 191"/>
                    <p:cNvSpPr/>
                    <p:nvPr/>
                  </p:nvSpPr>
                  <p:spPr>
                    <a:xfrm>
                      <a:off x="2720520" y="1565640"/>
                      <a:ext cx="14724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93" name="Freeform 191"/>
                  <p:cNvSpPr/>
                  <p:nvPr/>
                </p:nvSpPr>
                <p:spPr>
                  <a:xfrm>
                    <a:off x="2421720" y="1293840"/>
                    <a:ext cx="44064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94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195" name="Freeform 149"/>
                  <p:cNvGrpSpPr/>
                  <p:nvPr/>
                </p:nvGrpSpPr>
                <p:grpSpPr>
                  <a:xfrm>
                    <a:off x="2372040" y="1553400"/>
                    <a:ext cx="178560" cy="92880"/>
                    <a:chOff x="2372040" y="1553400"/>
                    <a:chExt cx="178560" cy="92880"/>
                  </a:xfrm>
                </p:grpSpPr>
                <p:pic>
                  <p:nvPicPr>
                    <p:cNvPr id="196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2372040" y="1553400"/>
                      <a:ext cx="17856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97" name="Freeform 196"/>
                    <p:cNvSpPr/>
                    <p:nvPr/>
                  </p:nvSpPr>
                  <p:spPr>
                    <a:xfrm>
                      <a:off x="2383200" y="1565640"/>
                      <a:ext cx="15408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98" name="Freeform 191"/>
                  <p:cNvSpPr/>
                  <p:nvPr/>
                </p:nvSpPr>
                <p:spPr>
                  <a:xfrm>
                    <a:off x="2094840" y="1293840"/>
                    <a:ext cx="42156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199" name="Picture 13" descr="5"/>
          <p:cNvPicPr/>
          <p:nvPr/>
        </p:nvPicPr>
        <p:blipFill>
          <a:blip r:embed="rId11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200" name="Picture 12" descr="5"/>
          <p:cNvPicPr/>
          <p:nvPr/>
        </p:nvPicPr>
        <p:blipFill>
          <a:blip r:embed="rId12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201" name="Picture 12" descr="5"/>
          <p:cNvPicPr/>
          <p:nvPr/>
        </p:nvPicPr>
        <p:blipFill>
          <a:blip r:embed="rId13"/>
          <a:stretch/>
        </p:blipFill>
        <p:spPr>
          <a:xfrm>
            <a:off x="77760" y="100080"/>
            <a:ext cx="1193760" cy="1157400"/>
          </a:xfrm>
          <a:prstGeom prst="rect">
            <a:avLst/>
          </a:prstGeom>
          <a:ln w="0">
            <a:noFill/>
          </a:ln>
        </p:spPr>
      </p:pic>
      <p:pic>
        <p:nvPicPr>
          <p:cNvPr id="202" name="Picture 13" descr="5"/>
          <p:cNvPicPr/>
          <p:nvPr/>
        </p:nvPicPr>
        <p:blipFill>
          <a:blip r:embed="rId14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203" name="Picture 8" descr="000o"/>
          <p:cNvPicPr/>
          <p:nvPr/>
        </p:nvPicPr>
        <p:blipFill>
          <a:blip r:embed="rId1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04" name="Picture 9" descr="000o"/>
          <p:cNvPicPr/>
          <p:nvPr/>
        </p:nvPicPr>
        <p:blipFill>
          <a:blip r:embed="rId1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05" name="Picture 10" descr="000o"/>
          <p:cNvPicPr/>
          <p:nvPr/>
        </p:nvPicPr>
        <p:blipFill>
          <a:blip r:embed="rId1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06" name="Picture 11" descr="000o"/>
          <p:cNvPicPr/>
          <p:nvPr/>
        </p:nvPicPr>
        <p:blipFill>
          <a:blip r:embed="rId1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07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8" name="Rectangle 101"/>
          <p:cNvSpPr/>
          <p:nvPr/>
        </p:nvSpPr>
        <p:spPr>
          <a:xfrm>
            <a:off x="2975040" y="2357280"/>
            <a:ext cx="2011320" cy="2623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buClr>
                <a:srgbClr val="00B050"/>
              </a:buClr>
              <a:buFont typeface="Wingdings" charset="2"/>
              <a:buChar char="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600" b="1" strike="noStrike" spc="-1">
                <a:solidFill>
                  <a:srgbClr val="00B050"/>
                </a:solidFill>
                <a:latin typeface="Cambria"/>
                <a:ea typeface="Times New Roman"/>
              </a:rPr>
              <a:t> </a:t>
            </a:r>
            <a:endParaRPr lang="en-US" sz="16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09" name="Rectangle 102"/>
          <p:cNvSpPr/>
          <p:nvPr/>
        </p:nvSpPr>
        <p:spPr>
          <a:xfrm>
            <a:off x="6400800" y="2709720"/>
            <a:ext cx="2011320" cy="1846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500" b="0" strike="noStrike" spc="-1">
                <a:solidFill>
                  <a:srgbClr val="FF0000"/>
                </a:solidFill>
                <a:latin typeface="Cambria"/>
                <a:ea typeface="Times New Roman"/>
              </a:rPr>
              <a:t>X</a:t>
            </a:r>
            <a:endParaRPr lang="en-US" sz="115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Effect">
                      <p:stCondLst>
                        <p:cond delay="indefinite"/>
                      </p:stCondLst>
                      <p:childTnLst>
                        <p:par>
                          <p:cTn id="10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Effect">
                      <p:stCondLst>
                        <p:cond delay="indefinite"/>
                      </p:stCondLst>
                      <p:childTnLst>
                        <p:par>
                          <p:cTn id="16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udio>
                                      <p:cMediaNode>
                                        <p:cTn id="18"/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Effect">
                      <p:stCondLst>
                        <p:cond delay="indefinite"/>
                      </p:stCondLst>
                      <p:childTnLst>
                        <p:par>
                          <p:cTn id="23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udio>
                                      <p:cMediaNode>
                                        <p:cTn id="25"/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7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Picture 14"/>
          <p:cNvPicPr/>
          <p:nvPr/>
        </p:nvPicPr>
        <p:blipFill>
          <a:blip r:embed="rId3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211" name="Rectangle 63"/>
          <p:cNvSpPr/>
          <p:nvPr/>
        </p:nvSpPr>
        <p:spPr>
          <a:xfrm rot="5400000">
            <a:off x="6707880" y="556020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12" name="V.A – Đàn Gà Con (mp3cut.net).mp3"/>
          <p:cNvPicPr/>
          <p:nvPr/>
        </p:nvPicPr>
        <p:blipFill>
          <a:blip r:embed="rId4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213" name="Sang Xuan Doc Tau dan tranh - Linh Thao (mp3cut.net).mp3"/>
          <p:cNvPicPr/>
          <p:nvPr/>
        </p:nvPicPr>
        <p:blipFill>
          <a:blip r:embed="rId5"/>
          <a:stretch/>
        </p:blipFill>
        <p:spPr>
          <a:xfrm>
            <a:off x="5029200" y="1047600"/>
            <a:ext cx="1066680" cy="811440"/>
          </a:xfrm>
          <a:prstGeom prst="rect">
            <a:avLst/>
          </a:prstGeom>
          <a:ln w="0">
            <a:noFill/>
          </a:ln>
        </p:spPr>
      </p:pic>
      <p:sp>
        <p:nvSpPr>
          <p:cNvPr id="214" name="Rectangle 63"/>
          <p:cNvSpPr/>
          <p:nvPr/>
        </p:nvSpPr>
        <p:spPr>
          <a:xfrm rot="5400000">
            <a:off x="3202200" y="5559840"/>
            <a:ext cx="928800" cy="17172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5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216" name="AutoShape 17"/>
          <p:cNvGrpSpPr/>
          <p:nvPr/>
        </p:nvGrpSpPr>
        <p:grpSpPr>
          <a:xfrm>
            <a:off x="542880" y="237960"/>
            <a:ext cx="9996480" cy="1097280"/>
            <a:chOff x="542880" y="237960"/>
            <a:chExt cx="9996480" cy="1097280"/>
          </a:xfrm>
        </p:grpSpPr>
        <p:pic>
          <p:nvPicPr>
            <p:cNvPr id="217" name="AutoShape 17"/>
            <p:cNvPicPr/>
            <p:nvPr/>
          </p:nvPicPr>
          <p:blipFill>
            <a:blip r:embed="rId6"/>
            <a:stretch/>
          </p:blipFill>
          <p:spPr>
            <a:xfrm>
              <a:off x="542880" y="237960"/>
              <a:ext cx="9996480" cy="10972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218" name="Freeform 217"/>
            <p:cNvSpPr/>
            <p:nvPr/>
          </p:nvSpPr>
          <p:spPr>
            <a:xfrm>
              <a:off x="763560" y="420840"/>
              <a:ext cx="9553680" cy="6537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219" name="Group 27"/>
          <p:cNvGrpSpPr/>
          <p:nvPr/>
        </p:nvGrpSpPr>
        <p:grpSpPr>
          <a:xfrm>
            <a:off x="3048120" y="5927760"/>
            <a:ext cx="1190520" cy="929880"/>
            <a:chOff x="3048120" y="5927760"/>
            <a:chExt cx="1190520" cy="929880"/>
          </a:xfrm>
        </p:grpSpPr>
        <p:sp>
          <p:nvSpPr>
            <p:cNvPr id="220" name="AutoShape 28"/>
            <p:cNvSpPr/>
            <p:nvPr/>
          </p:nvSpPr>
          <p:spPr>
            <a:xfrm rot="16200000">
              <a:off x="3030480" y="6369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1" name="AutoShape 29"/>
            <p:cNvSpPr/>
            <p:nvPr/>
          </p:nvSpPr>
          <p:spPr>
            <a:xfrm rot="5400000">
              <a:off x="4098600" y="6351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2" name="AutoShape 30"/>
            <p:cNvSpPr/>
            <p:nvPr/>
          </p:nvSpPr>
          <p:spPr>
            <a:xfrm rot="10800000">
              <a:off x="3552840" y="6753240"/>
              <a:ext cx="180720" cy="104400"/>
            </a:xfrm>
            <a:custGeom>
              <a:avLst/>
              <a:gdLst/>
              <a:ahLst/>
              <a:cxnLst/>
              <a:rect l="0" t="0" r="r" b="b"/>
              <a:pathLst>
                <a:path w="504" h="292">
                  <a:moveTo>
                    <a:pt x="382" y="291"/>
                  </a:moveTo>
                  <a:lnTo>
                    <a:pt x="382" y="291"/>
                  </a:lnTo>
                  <a:lnTo>
                    <a:pt x="503" y="291"/>
                  </a:lnTo>
                  <a:lnTo>
                    <a:pt x="252" y="0"/>
                  </a:lnTo>
                  <a:lnTo>
                    <a:pt x="0" y="291"/>
                  </a:lnTo>
                  <a:lnTo>
                    <a:pt x="122" y="291"/>
                  </a:lnTo>
                  <a:lnTo>
                    <a:pt x="122" y="291"/>
                  </a:lnTo>
                  <a:lnTo>
                    <a:pt x="382" y="29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3" name="Oval 31"/>
            <p:cNvSpPr/>
            <p:nvPr/>
          </p:nvSpPr>
          <p:spPr>
            <a:xfrm>
              <a:off x="3169800" y="5927760"/>
              <a:ext cx="954720" cy="82512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4" name="Oval 32"/>
            <p:cNvSpPr/>
            <p:nvPr/>
          </p:nvSpPr>
          <p:spPr>
            <a:xfrm>
              <a:off x="3224160" y="5974200"/>
              <a:ext cx="845280" cy="73044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5" name="Oval 33"/>
            <p:cNvSpPr/>
            <p:nvPr/>
          </p:nvSpPr>
          <p:spPr>
            <a:xfrm>
              <a:off x="3247560" y="6018120"/>
              <a:ext cx="25992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6" name="Oval 34"/>
            <p:cNvSpPr/>
            <p:nvPr/>
          </p:nvSpPr>
          <p:spPr>
            <a:xfrm>
              <a:off x="3247560" y="6017400"/>
              <a:ext cx="259560" cy="51948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7" name="Oval 35"/>
            <p:cNvSpPr/>
            <p:nvPr/>
          </p:nvSpPr>
          <p:spPr>
            <a:xfrm>
              <a:off x="3322800" y="6059520"/>
              <a:ext cx="64764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8" name="Oval 36"/>
            <p:cNvSpPr/>
            <p:nvPr/>
          </p:nvSpPr>
          <p:spPr>
            <a:xfrm>
              <a:off x="3322800" y="6059880"/>
              <a:ext cx="647640" cy="51948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229" name="Text Box 26"/>
          <p:cNvSpPr/>
          <p:nvPr/>
        </p:nvSpPr>
        <p:spPr>
          <a:xfrm>
            <a:off x="1828800" y="380880"/>
            <a:ext cx="6818400" cy="642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0000FF"/>
                </a:solidFill>
                <a:latin typeface="Cambria"/>
                <a:ea typeface="Times New Roman"/>
              </a:rPr>
              <a:t>TÔI LÀ AI?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30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231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232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233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234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235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236" name="Freeform 149"/>
                  <p:cNvGrpSpPr/>
                  <p:nvPr/>
                </p:nvGrpSpPr>
                <p:grpSpPr>
                  <a:xfrm>
                    <a:off x="9171720" y="1554480"/>
                    <a:ext cx="172800" cy="92520"/>
                    <a:chOff x="9171720" y="1554480"/>
                    <a:chExt cx="172800" cy="92520"/>
                  </a:xfrm>
                </p:grpSpPr>
                <p:pic>
                  <p:nvPicPr>
                    <p:cNvPr id="23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9171720" y="1554480"/>
                      <a:ext cx="17280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38" name="Freeform 237"/>
                    <p:cNvSpPr/>
                    <p:nvPr/>
                  </p:nvSpPr>
                  <p:spPr>
                    <a:xfrm>
                      <a:off x="9181080" y="1567080"/>
                      <a:ext cx="15408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39" name="Freeform 191"/>
                  <p:cNvSpPr/>
                  <p:nvPr/>
                </p:nvSpPr>
                <p:spPr>
                  <a:xfrm>
                    <a:off x="8903160" y="1296720"/>
                    <a:ext cx="45576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240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241" name="Freeform 149"/>
                  <p:cNvGrpSpPr/>
                  <p:nvPr/>
                </p:nvGrpSpPr>
                <p:grpSpPr>
                  <a:xfrm>
                    <a:off x="8811720" y="1554480"/>
                    <a:ext cx="184680" cy="92520"/>
                    <a:chOff x="8811720" y="1554480"/>
                    <a:chExt cx="184680" cy="92520"/>
                  </a:xfrm>
                </p:grpSpPr>
                <p:pic>
                  <p:nvPicPr>
                    <p:cNvPr id="24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811720" y="1554480"/>
                      <a:ext cx="18468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43" name="Freeform 242"/>
                    <p:cNvSpPr/>
                    <p:nvPr/>
                  </p:nvSpPr>
                  <p:spPr>
                    <a:xfrm>
                      <a:off x="8824320" y="1567080"/>
                      <a:ext cx="15948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44" name="Freeform 191"/>
                  <p:cNvSpPr/>
                  <p:nvPr/>
                </p:nvSpPr>
                <p:spPr>
                  <a:xfrm>
                    <a:off x="8579160" y="1296720"/>
                    <a:ext cx="45864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245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246" name="Freeform 149"/>
                  <p:cNvGrpSpPr/>
                  <p:nvPr/>
                </p:nvGrpSpPr>
                <p:grpSpPr>
                  <a:xfrm>
                    <a:off x="8501400" y="1554480"/>
                    <a:ext cx="167400" cy="92520"/>
                    <a:chOff x="8501400" y="1554480"/>
                    <a:chExt cx="167400" cy="92520"/>
                  </a:xfrm>
                </p:grpSpPr>
                <p:pic>
                  <p:nvPicPr>
                    <p:cNvPr id="24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8501400" y="1554480"/>
                      <a:ext cx="16740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48" name="Freeform 247"/>
                    <p:cNvSpPr/>
                    <p:nvPr/>
                  </p:nvSpPr>
                  <p:spPr>
                    <a:xfrm>
                      <a:off x="8510400" y="1567080"/>
                      <a:ext cx="14904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49" name="Freeform 191"/>
                  <p:cNvSpPr/>
                  <p:nvPr/>
                </p:nvSpPr>
                <p:spPr>
                  <a:xfrm>
                    <a:off x="8249400" y="1296720"/>
                    <a:ext cx="45576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250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251" name="Freeform 149"/>
                  <p:cNvGrpSpPr/>
                  <p:nvPr/>
                </p:nvGrpSpPr>
                <p:grpSpPr>
                  <a:xfrm>
                    <a:off x="8192160" y="1554480"/>
                    <a:ext cx="185760" cy="92520"/>
                    <a:chOff x="8192160" y="1554480"/>
                    <a:chExt cx="185760" cy="92520"/>
                  </a:xfrm>
                </p:grpSpPr>
                <p:pic>
                  <p:nvPicPr>
                    <p:cNvPr id="25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192160" y="1554480"/>
                      <a:ext cx="18576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53" name="Freeform 252"/>
                    <p:cNvSpPr/>
                    <p:nvPr/>
                  </p:nvSpPr>
                  <p:spPr>
                    <a:xfrm>
                      <a:off x="8204760" y="1567080"/>
                      <a:ext cx="16020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54" name="Freeform 191"/>
                  <p:cNvSpPr/>
                  <p:nvPr/>
                </p:nvSpPr>
                <p:spPr>
                  <a:xfrm>
                    <a:off x="7922160" y="1296720"/>
                    <a:ext cx="44460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255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256" name="Freeform 149"/>
                  <p:cNvGrpSpPr/>
                  <p:nvPr/>
                </p:nvGrpSpPr>
                <p:grpSpPr>
                  <a:xfrm>
                    <a:off x="7857360" y="1554480"/>
                    <a:ext cx="172800" cy="92520"/>
                    <a:chOff x="7857360" y="1554480"/>
                    <a:chExt cx="172800" cy="92520"/>
                  </a:xfrm>
                </p:grpSpPr>
                <p:pic>
                  <p:nvPicPr>
                    <p:cNvPr id="25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857360" y="1554480"/>
                      <a:ext cx="17280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58" name="Freeform 257"/>
                    <p:cNvSpPr/>
                    <p:nvPr/>
                  </p:nvSpPr>
                  <p:spPr>
                    <a:xfrm>
                      <a:off x="7866360" y="1567080"/>
                      <a:ext cx="15408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59" name="Freeform 191"/>
                  <p:cNvSpPr/>
                  <p:nvPr/>
                </p:nvSpPr>
                <p:spPr>
                  <a:xfrm>
                    <a:off x="7598520" y="1296720"/>
                    <a:ext cx="45576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260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261" name="Freeform 149"/>
                  <p:cNvGrpSpPr/>
                  <p:nvPr/>
                </p:nvGrpSpPr>
                <p:grpSpPr>
                  <a:xfrm>
                    <a:off x="7521840" y="1554840"/>
                    <a:ext cx="199440" cy="91800"/>
                    <a:chOff x="7521840" y="1554840"/>
                    <a:chExt cx="199440" cy="91800"/>
                  </a:xfrm>
                </p:grpSpPr>
                <p:pic>
                  <p:nvPicPr>
                    <p:cNvPr id="26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521840" y="1554840"/>
                      <a:ext cx="19944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63" name="Freeform 262"/>
                    <p:cNvSpPr/>
                    <p:nvPr/>
                  </p:nvSpPr>
                  <p:spPr>
                    <a:xfrm>
                      <a:off x="7535160" y="1567440"/>
                      <a:ext cx="17208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64" name="Freeform 191"/>
                  <p:cNvSpPr/>
                  <p:nvPr/>
                </p:nvSpPr>
                <p:spPr>
                  <a:xfrm>
                    <a:off x="7265520" y="1293840"/>
                    <a:ext cx="42228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265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266" name="Freeform 149"/>
                  <p:cNvGrpSpPr/>
                  <p:nvPr/>
                </p:nvGrpSpPr>
                <p:grpSpPr>
                  <a:xfrm>
                    <a:off x="7201800" y="1554840"/>
                    <a:ext cx="159480" cy="91800"/>
                    <a:chOff x="7201800" y="1554840"/>
                    <a:chExt cx="159480" cy="91800"/>
                  </a:xfrm>
                </p:grpSpPr>
                <p:pic>
                  <p:nvPicPr>
                    <p:cNvPr id="26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201800" y="1554840"/>
                      <a:ext cx="15948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68" name="Freeform 267"/>
                    <p:cNvSpPr/>
                    <p:nvPr/>
                  </p:nvSpPr>
                  <p:spPr>
                    <a:xfrm>
                      <a:off x="7210080" y="1567440"/>
                      <a:ext cx="1422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69" name="Freeform 191"/>
                  <p:cNvSpPr/>
                  <p:nvPr/>
                </p:nvSpPr>
                <p:spPr>
                  <a:xfrm>
                    <a:off x="6938640" y="1293840"/>
                    <a:ext cx="455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270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271" name="Freeform 149"/>
                  <p:cNvGrpSpPr/>
                  <p:nvPr/>
                </p:nvGrpSpPr>
                <p:grpSpPr>
                  <a:xfrm>
                    <a:off x="6856560" y="1554840"/>
                    <a:ext cx="156240" cy="91800"/>
                    <a:chOff x="6856560" y="1554840"/>
                    <a:chExt cx="156240" cy="91800"/>
                  </a:xfrm>
                </p:grpSpPr>
                <p:pic>
                  <p:nvPicPr>
                    <p:cNvPr id="27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856560" y="1554840"/>
                      <a:ext cx="15624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73" name="Freeform 272"/>
                    <p:cNvSpPr/>
                    <p:nvPr/>
                  </p:nvSpPr>
                  <p:spPr>
                    <a:xfrm>
                      <a:off x="6866640" y="1567440"/>
                      <a:ext cx="1350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74" name="Freeform 191"/>
                  <p:cNvSpPr/>
                  <p:nvPr/>
                </p:nvSpPr>
                <p:spPr>
                  <a:xfrm>
                    <a:off x="6614640" y="1293840"/>
                    <a:ext cx="455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275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276" name="Freeform 149"/>
                  <p:cNvGrpSpPr/>
                  <p:nvPr/>
                </p:nvGrpSpPr>
                <p:grpSpPr>
                  <a:xfrm>
                    <a:off x="6555600" y="1554840"/>
                    <a:ext cx="187920" cy="91800"/>
                    <a:chOff x="6555600" y="1554840"/>
                    <a:chExt cx="187920" cy="91800"/>
                  </a:xfrm>
                </p:grpSpPr>
                <p:pic>
                  <p:nvPicPr>
                    <p:cNvPr id="27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6555600" y="1554840"/>
                      <a:ext cx="18792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78" name="Freeform 277"/>
                    <p:cNvSpPr/>
                    <p:nvPr/>
                  </p:nvSpPr>
                  <p:spPr>
                    <a:xfrm>
                      <a:off x="6564960" y="1567440"/>
                      <a:ext cx="1674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79" name="Freeform 191"/>
                  <p:cNvSpPr/>
                  <p:nvPr/>
                </p:nvSpPr>
                <p:spPr>
                  <a:xfrm>
                    <a:off x="6287760" y="1293840"/>
                    <a:ext cx="43632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280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281" name="Freeform 149"/>
                  <p:cNvGrpSpPr/>
                  <p:nvPr/>
                </p:nvGrpSpPr>
                <p:grpSpPr>
                  <a:xfrm>
                    <a:off x="6211440" y="1554840"/>
                    <a:ext cx="208080" cy="91800"/>
                    <a:chOff x="6211440" y="1554840"/>
                    <a:chExt cx="208080" cy="91800"/>
                  </a:xfrm>
                </p:grpSpPr>
                <p:pic>
                  <p:nvPicPr>
                    <p:cNvPr id="28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211440" y="1554840"/>
                      <a:ext cx="20808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83" name="Freeform 282"/>
                    <p:cNvSpPr/>
                    <p:nvPr/>
                  </p:nvSpPr>
                  <p:spPr>
                    <a:xfrm>
                      <a:off x="6224760" y="1567440"/>
                      <a:ext cx="17964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84" name="Freeform 191"/>
                  <p:cNvSpPr/>
                  <p:nvPr/>
                </p:nvSpPr>
                <p:spPr>
                  <a:xfrm>
                    <a:off x="5963760" y="1293840"/>
                    <a:ext cx="44424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285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286" name="Freeform 149"/>
                  <p:cNvGrpSpPr/>
                  <p:nvPr/>
                </p:nvGrpSpPr>
                <p:grpSpPr>
                  <a:xfrm>
                    <a:off x="5889240" y="1554840"/>
                    <a:ext cx="203400" cy="91800"/>
                    <a:chOff x="5889240" y="1554840"/>
                    <a:chExt cx="203400" cy="91800"/>
                  </a:xfrm>
                </p:grpSpPr>
                <p:pic>
                  <p:nvPicPr>
                    <p:cNvPr id="28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889240" y="1554840"/>
                      <a:ext cx="20340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88" name="Freeform 287"/>
                    <p:cNvSpPr/>
                    <p:nvPr/>
                  </p:nvSpPr>
                  <p:spPr>
                    <a:xfrm>
                      <a:off x="5899320" y="1567440"/>
                      <a:ext cx="18108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89" name="Freeform 191"/>
                  <p:cNvSpPr/>
                  <p:nvPr/>
                </p:nvSpPr>
                <p:spPr>
                  <a:xfrm>
                    <a:off x="5636880" y="1293840"/>
                    <a:ext cx="40860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290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291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292" name="Freeform 149"/>
                  <p:cNvGrpSpPr/>
                  <p:nvPr/>
                </p:nvGrpSpPr>
                <p:grpSpPr>
                  <a:xfrm>
                    <a:off x="5608800" y="1553040"/>
                    <a:ext cx="208080" cy="93240"/>
                    <a:chOff x="5608800" y="1553040"/>
                    <a:chExt cx="208080" cy="93240"/>
                  </a:xfrm>
                </p:grpSpPr>
                <p:pic>
                  <p:nvPicPr>
                    <p:cNvPr id="29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608800" y="1553040"/>
                      <a:ext cx="20808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94" name="Freeform 293"/>
                    <p:cNvSpPr/>
                    <p:nvPr/>
                  </p:nvSpPr>
                  <p:spPr>
                    <a:xfrm>
                      <a:off x="5623200" y="1565280"/>
                      <a:ext cx="17964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95" name="Freeform 191"/>
                  <p:cNvSpPr/>
                  <p:nvPr/>
                </p:nvSpPr>
                <p:spPr>
                  <a:xfrm>
                    <a:off x="5361120" y="1296360"/>
                    <a:ext cx="44064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296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297" name="Freeform 149"/>
                  <p:cNvGrpSpPr/>
                  <p:nvPr/>
                </p:nvGrpSpPr>
                <p:grpSpPr>
                  <a:xfrm>
                    <a:off x="5307120" y="1553040"/>
                    <a:ext cx="188640" cy="93240"/>
                    <a:chOff x="5307120" y="1553040"/>
                    <a:chExt cx="188640" cy="93240"/>
                  </a:xfrm>
                </p:grpSpPr>
                <p:pic>
                  <p:nvPicPr>
                    <p:cNvPr id="29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307120" y="1553040"/>
                      <a:ext cx="18864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99" name="Freeform 298"/>
                    <p:cNvSpPr/>
                    <p:nvPr/>
                  </p:nvSpPr>
                  <p:spPr>
                    <a:xfrm>
                      <a:off x="5317200" y="1565280"/>
                      <a:ext cx="16812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00" name="Freeform 191"/>
                  <p:cNvSpPr/>
                  <p:nvPr/>
                </p:nvSpPr>
                <p:spPr>
                  <a:xfrm>
                    <a:off x="5037120" y="1296360"/>
                    <a:ext cx="3819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01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302" name="Freeform 149"/>
                  <p:cNvGrpSpPr/>
                  <p:nvPr/>
                </p:nvGrpSpPr>
                <p:grpSpPr>
                  <a:xfrm>
                    <a:off x="4988160" y="1553040"/>
                    <a:ext cx="174960" cy="93240"/>
                    <a:chOff x="4988160" y="1553040"/>
                    <a:chExt cx="174960" cy="93240"/>
                  </a:xfrm>
                </p:grpSpPr>
                <p:pic>
                  <p:nvPicPr>
                    <p:cNvPr id="30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988160" y="1553040"/>
                      <a:ext cx="17496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04" name="Freeform 303"/>
                    <p:cNvSpPr/>
                    <p:nvPr/>
                  </p:nvSpPr>
                  <p:spPr>
                    <a:xfrm>
                      <a:off x="5000040" y="1565280"/>
                      <a:ext cx="15084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05" name="Freeform 191"/>
                  <p:cNvSpPr/>
                  <p:nvPr/>
                </p:nvSpPr>
                <p:spPr>
                  <a:xfrm>
                    <a:off x="4707360" y="1296360"/>
                    <a:ext cx="455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06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307" name="Freeform 149"/>
                  <p:cNvGrpSpPr/>
                  <p:nvPr/>
                </p:nvGrpSpPr>
                <p:grpSpPr>
                  <a:xfrm>
                    <a:off x="4654440" y="1553040"/>
                    <a:ext cx="181440" cy="93240"/>
                    <a:chOff x="4654440" y="1553040"/>
                    <a:chExt cx="181440" cy="93240"/>
                  </a:xfrm>
                </p:grpSpPr>
                <p:pic>
                  <p:nvPicPr>
                    <p:cNvPr id="30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4654440" y="1553040"/>
                      <a:ext cx="18144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09" name="Freeform 308"/>
                    <p:cNvSpPr/>
                    <p:nvPr/>
                  </p:nvSpPr>
                  <p:spPr>
                    <a:xfrm>
                      <a:off x="4664160" y="1565280"/>
                      <a:ext cx="16164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10" name="Freeform 191"/>
                  <p:cNvSpPr/>
                  <p:nvPr/>
                </p:nvSpPr>
                <p:spPr>
                  <a:xfrm>
                    <a:off x="4380120" y="1296360"/>
                    <a:ext cx="41220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11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312" name="Freeform 149"/>
                  <p:cNvGrpSpPr/>
                  <p:nvPr/>
                </p:nvGrpSpPr>
                <p:grpSpPr>
                  <a:xfrm>
                    <a:off x="4323240" y="1553040"/>
                    <a:ext cx="189000" cy="93240"/>
                    <a:chOff x="4323240" y="1553040"/>
                    <a:chExt cx="189000" cy="93240"/>
                  </a:xfrm>
                </p:grpSpPr>
                <p:pic>
                  <p:nvPicPr>
                    <p:cNvPr id="31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323240" y="1553040"/>
                      <a:ext cx="18900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14" name="Freeform 313"/>
                    <p:cNvSpPr/>
                    <p:nvPr/>
                  </p:nvSpPr>
                  <p:spPr>
                    <a:xfrm>
                      <a:off x="4335840" y="1565280"/>
                      <a:ext cx="16308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15" name="Freeform 191"/>
                  <p:cNvSpPr/>
                  <p:nvPr/>
                </p:nvSpPr>
                <p:spPr>
                  <a:xfrm>
                    <a:off x="4056480" y="1296360"/>
                    <a:ext cx="41724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16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317" name="Freeform 149"/>
                  <p:cNvGrpSpPr/>
                  <p:nvPr/>
                </p:nvGrpSpPr>
                <p:grpSpPr>
                  <a:xfrm>
                    <a:off x="4010760" y="1553400"/>
                    <a:ext cx="168480" cy="92880"/>
                    <a:chOff x="4010760" y="1553400"/>
                    <a:chExt cx="168480" cy="92880"/>
                  </a:xfrm>
                </p:grpSpPr>
                <p:pic>
                  <p:nvPicPr>
                    <p:cNvPr id="31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4010760" y="1553400"/>
                      <a:ext cx="16848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19" name="Freeform 318"/>
                    <p:cNvSpPr/>
                    <p:nvPr/>
                  </p:nvSpPr>
                  <p:spPr>
                    <a:xfrm>
                      <a:off x="4019400" y="1565640"/>
                      <a:ext cx="15012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20" name="Freeform 191"/>
                  <p:cNvSpPr/>
                  <p:nvPr/>
                </p:nvSpPr>
                <p:spPr>
                  <a:xfrm>
                    <a:off x="3723480" y="1293840"/>
                    <a:ext cx="36972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21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322" name="Freeform 149"/>
                  <p:cNvGrpSpPr/>
                  <p:nvPr/>
                </p:nvGrpSpPr>
                <p:grpSpPr>
                  <a:xfrm>
                    <a:off x="3660840" y="1553400"/>
                    <a:ext cx="191520" cy="92880"/>
                    <a:chOff x="3660840" y="1553400"/>
                    <a:chExt cx="191520" cy="92880"/>
                  </a:xfrm>
                </p:grpSpPr>
                <p:pic>
                  <p:nvPicPr>
                    <p:cNvPr id="32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660840" y="1553400"/>
                      <a:ext cx="19152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24" name="Freeform 323"/>
                    <p:cNvSpPr/>
                    <p:nvPr/>
                  </p:nvSpPr>
                  <p:spPr>
                    <a:xfrm>
                      <a:off x="3673440" y="1565640"/>
                      <a:ext cx="16524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25" name="Freeform 191"/>
                  <p:cNvSpPr/>
                  <p:nvPr/>
                </p:nvSpPr>
                <p:spPr>
                  <a:xfrm>
                    <a:off x="3396600" y="1293840"/>
                    <a:ext cx="39600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26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327" name="Freeform 149"/>
                  <p:cNvGrpSpPr/>
                  <p:nvPr/>
                </p:nvGrpSpPr>
                <p:grpSpPr>
                  <a:xfrm>
                    <a:off x="3341880" y="1553400"/>
                    <a:ext cx="186480" cy="92880"/>
                    <a:chOff x="3341880" y="1553400"/>
                    <a:chExt cx="186480" cy="92880"/>
                  </a:xfrm>
                </p:grpSpPr>
                <p:pic>
                  <p:nvPicPr>
                    <p:cNvPr id="32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3341880" y="1553400"/>
                      <a:ext cx="18648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29" name="Freeform 328"/>
                    <p:cNvSpPr/>
                    <p:nvPr/>
                  </p:nvSpPr>
                  <p:spPr>
                    <a:xfrm>
                      <a:off x="3351240" y="1565640"/>
                      <a:ext cx="16596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30" name="Freeform 191"/>
                  <p:cNvSpPr/>
                  <p:nvPr/>
                </p:nvSpPr>
                <p:spPr>
                  <a:xfrm>
                    <a:off x="3072600" y="1293840"/>
                    <a:ext cx="40572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31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332" name="Freeform 149"/>
                  <p:cNvGrpSpPr/>
                  <p:nvPr/>
                </p:nvGrpSpPr>
                <p:grpSpPr>
                  <a:xfrm>
                    <a:off x="3030840" y="1553400"/>
                    <a:ext cx="170640" cy="92880"/>
                    <a:chOff x="3030840" y="1553400"/>
                    <a:chExt cx="170640" cy="92880"/>
                  </a:xfrm>
                </p:grpSpPr>
                <p:pic>
                  <p:nvPicPr>
                    <p:cNvPr id="33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030840" y="1553400"/>
                      <a:ext cx="17064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34" name="Freeform 333"/>
                    <p:cNvSpPr/>
                    <p:nvPr/>
                  </p:nvSpPr>
                  <p:spPr>
                    <a:xfrm>
                      <a:off x="3041640" y="1565640"/>
                      <a:ext cx="14724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35" name="Freeform 191"/>
                  <p:cNvSpPr/>
                  <p:nvPr/>
                </p:nvSpPr>
                <p:spPr>
                  <a:xfrm>
                    <a:off x="2745720" y="1293840"/>
                    <a:ext cx="43596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36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337" name="Freeform 149"/>
                  <p:cNvGrpSpPr/>
                  <p:nvPr/>
                </p:nvGrpSpPr>
                <p:grpSpPr>
                  <a:xfrm>
                    <a:off x="2713320" y="1553400"/>
                    <a:ext cx="164160" cy="92880"/>
                    <a:chOff x="2713320" y="1553400"/>
                    <a:chExt cx="164160" cy="92880"/>
                  </a:xfrm>
                </p:grpSpPr>
                <p:pic>
                  <p:nvPicPr>
                    <p:cNvPr id="33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2713320" y="1553400"/>
                      <a:ext cx="16416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39" name="Freeform 338"/>
                    <p:cNvSpPr/>
                    <p:nvPr/>
                  </p:nvSpPr>
                  <p:spPr>
                    <a:xfrm>
                      <a:off x="2721600" y="1565640"/>
                      <a:ext cx="14616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40" name="Freeform 191"/>
                  <p:cNvSpPr/>
                  <p:nvPr/>
                </p:nvSpPr>
                <p:spPr>
                  <a:xfrm>
                    <a:off x="2421720" y="1293840"/>
                    <a:ext cx="43920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41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342" name="Freeform 149"/>
                  <p:cNvGrpSpPr/>
                  <p:nvPr/>
                </p:nvGrpSpPr>
                <p:grpSpPr>
                  <a:xfrm>
                    <a:off x="2372760" y="1553400"/>
                    <a:ext cx="177840" cy="92880"/>
                    <a:chOff x="2372760" y="1553400"/>
                    <a:chExt cx="177840" cy="92880"/>
                  </a:xfrm>
                </p:grpSpPr>
                <p:pic>
                  <p:nvPicPr>
                    <p:cNvPr id="34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2372760" y="1553400"/>
                      <a:ext cx="17784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44" name="Freeform 343"/>
                    <p:cNvSpPr/>
                    <p:nvPr/>
                  </p:nvSpPr>
                  <p:spPr>
                    <a:xfrm>
                      <a:off x="2383920" y="1565640"/>
                      <a:ext cx="15336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45" name="Freeform 191"/>
                  <p:cNvSpPr/>
                  <p:nvPr/>
                </p:nvSpPr>
                <p:spPr>
                  <a:xfrm>
                    <a:off x="2094840" y="1293840"/>
                    <a:ext cx="41904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346" name="Picture 13" descr="5"/>
          <p:cNvPicPr/>
          <p:nvPr/>
        </p:nvPicPr>
        <p:blipFill>
          <a:blip r:embed="rId9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347" name="Picture 12" descr="5"/>
          <p:cNvPicPr/>
          <p:nvPr/>
        </p:nvPicPr>
        <p:blipFill>
          <a:blip r:embed="rId10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348" name="Picture 12" descr="5"/>
          <p:cNvPicPr/>
          <p:nvPr/>
        </p:nvPicPr>
        <p:blipFill>
          <a:blip r:embed="rId11"/>
          <a:stretch/>
        </p:blipFill>
        <p:spPr>
          <a:xfrm>
            <a:off x="77760" y="100080"/>
            <a:ext cx="1465200" cy="1420920"/>
          </a:xfrm>
          <a:prstGeom prst="rect">
            <a:avLst/>
          </a:prstGeom>
          <a:ln w="0">
            <a:noFill/>
          </a:ln>
        </p:spPr>
      </p:pic>
      <p:pic>
        <p:nvPicPr>
          <p:cNvPr id="349" name="Picture 13" descr="5"/>
          <p:cNvPicPr/>
          <p:nvPr/>
        </p:nvPicPr>
        <p:blipFill>
          <a:blip r:embed="rId12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350" name="Picture 8" descr="000o"/>
          <p:cNvPicPr/>
          <p:nvPr/>
        </p:nvPicPr>
        <p:blipFill>
          <a:blip r:embed="rId1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351" name="Picture 9" descr="000o"/>
          <p:cNvPicPr/>
          <p:nvPr/>
        </p:nvPicPr>
        <p:blipFill>
          <a:blip r:embed="rId1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352" name="Picture 10" descr="000o"/>
          <p:cNvPicPr/>
          <p:nvPr/>
        </p:nvPicPr>
        <p:blipFill>
          <a:blip r:embed="rId1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353" name="Picture 11" descr="000o"/>
          <p:cNvPicPr/>
          <p:nvPr/>
        </p:nvPicPr>
        <p:blipFill>
          <a:blip r:embed="rId1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354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355" name="Group 27"/>
          <p:cNvGrpSpPr/>
          <p:nvPr/>
        </p:nvGrpSpPr>
        <p:grpSpPr>
          <a:xfrm>
            <a:off x="6553080" y="5927760"/>
            <a:ext cx="1190880" cy="929880"/>
            <a:chOff x="6553080" y="5927760"/>
            <a:chExt cx="1190880" cy="929880"/>
          </a:xfrm>
        </p:grpSpPr>
        <p:sp>
          <p:nvSpPr>
            <p:cNvPr id="356" name="AutoShape 28"/>
            <p:cNvSpPr/>
            <p:nvPr/>
          </p:nvSpPr>
          <p:spPr>
            <a:xfrm rot="16200000">
              <a:off x="6535440" y="6369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57" name="AutoShape 29"/>
            <p:cNvSpPr/>
            <p:nvPr/>
          </p:nvSpPr>
          <p:spPr>
            <a:xfrm rot="5400000">
              <a:off x="7603920" y="6351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58" name="AutoShape 30"/>
            <p:cNvSpPr/>
            <p:nvPr/>
          </p:nvSpPr>
          <p:spPr>
            <a:xfrm rot="10800000">
              <a:off x="7058160" y="6753240"/>
              <a:ext cx="180720" cy="104400"/>
            </a:xfrm>
            <a:custGeom>
              <a:avLst/>
              <a:gdLst/>
              <a:ahLst/>
              <a:cxnLst/>
              <a:rect l="0" t="0" r="r" b="b"/>
              <a:pathLst>
                <a:path w="504" h="292">
                  <a:moveTo>
                    <a:pt x="382" y="291"/>
                  </a:moveTo>
                  <a:lnTo>
                    <a:pt x="382" y="291"/>
                  </a:lnTo>
                  <a:lnTo>
                    <a:pt x="503" y="291"/>
                  </a:lnTo>
                  <a:lnTo>
                    <a:pt x="252" y="0"/>
                  </a:lnTo>
                  <a:lnTo>
                    <a:pt x="0" y="291"/>
                  </a:lnTo>
                  <a:lnTo>
                    <a:pt x="122" y="291"/>
                  </a:lnTo>
                  <a:lnTo>
                    <a:pt x="122" y="291"/>
                  </a:lnTo>
                  <a:lnTo>
                    <a:pt x="382" y="29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59" name="Oval 31"/>
            <p:cNvSpPr/>
            <p:nvPr/>
          </p:nvSpPr>
          <p:spPr>
            <a:xfrm>
              <a:off x="6674760" y="5927760"/>
              <a:ext cx="955080" cy="82512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60" name="Oval 32"/>
            <p:cNvSpPr/>
            <p:nvPr/>
          </p:nvSpPr>
          <p:spPr>
            <a:xfrm>
              <a:off x="6729120" y="5974200"/>
              <a:ext cx="845640" cy="73044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61" name="Oval 33"/>
            <p:cNvSpPr/>
            <p:nvPr/>
          </p:nvSpPr>
          <p:spPr>
            <a:xfrm>
              <a:off x="6752880" y="6018120"/>
              <a:ext cx="26028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62" name="Oval 34"/>
            <p:cNvSpPr/>
            <p:nvPr/>
          </p:nvSpPr>
          <p:spPr>
            <a:xfrm>
              <a:off x="6752880" y="6017400"/>
              <a:ext cx="259560" cy="51948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63" name="Oval 35"/>
            <p:cNvSpPr/>
            <p:nvPr/>
          </p:nvSpPr>
          <p:spPr>
            <a:xfrm>
              <a:off x="6828120" y="6059520"/>
              <a:ext cx="64800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64" name="Oval 36"/>
            <p:cNvSpPr/>
            <p:nvPr/>
          </p:nvSpPr>
          <p:spPr>
            <a:xfrm>
              <a:off x="6828120" y="6059880"/>
              <a:ext cx="648000" cy="51948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pic>
        <p:nvPicPr>
          <p:cNvPr id="365" name="Picture 2" descr="D:\GIÁO ÁN 1 2020-2021\HÌNH SOẠN GIÁO ÁN\Đọc nhạc\DO RE MI - Copy (2) - Copy.jpg"/>
          <p:cNvPicPr/>
          <p:nvPr/>
        </p:nvPicPr>
        <p:blipFill>
          <a:blip r:embed="rId14"/>
          <a:srcRect b="37896"/>
          <a:stretch/>
        </p:blipFill>
        <p:spPr>
          <a:xfrm>
            <a:off x="3048120" y="1676520"/>
            <a:ext cx="2290680" cy="2819160"/>
          </a:xfrm>
          <a:prstGeom prst="rect">
            <a:avLst/>
          </a:prstGeom>
          <a:ln w="0">
            <a:noFill/>
          </a:ln>
        </p:spPr>
      </p:pic>
      <p:pic>
        <p:nvPicPr>
          <p:cNvPr id="366" name="Picture 2" descr="D:\GIÁO ÁN 1 2020-2021\HÌNH SOẠN GIÁO ÁN\Đọc nhạc\DO RE MI - Copy (2) - Copy.jpg"/>
          <p:cNvPicPr/>
          <p:nvPr/>
        </p:nvPicPr>
        <p:blipFill>
          <a:blip r:embed="rId14"/>
          <a:srcRect l="11199" t="62135" r="16068" b="6829"/>
          <a:stretch/>
        </p:blipFill>
        <p:spPr>
          <a:xfrm>
            <a:off x="3657600" y="4572000"/>
            <a:ext cx="990720" cy="838080"/>
          </a:xfrm>
          <a:prstGeom prst="rect">
            <a:avLst/>
          </a:prstGeom>
          <a:ln w="0">
            <a:noFill/>
          </a:ln>
        </p:spPr>
      </p:pic>
      <p:sp>
        <p:nvSpPr>
          <p:cNvPr id="367" name="Rectangle 112"/>
          <p:cNvSpPr/>
          <p:nvPr/>
        </p:nvSpPr>
        <p:spPr>
          <a:xfrm>
            <a:off x="6400800" y="2133720"/>
            <a:ext cx="2011320" cy="2623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buClr>
                <a:srgbClr val="00B050"/>
              </a:buClr>
              <a:buFont typeface="Wingdings" charset="2"/>
              <a:buChar char="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600" b="1" strike="noStrike" spc="-1">
                <a:solidFill>
                  <a:srgbClr val="00B050"/>
                </a:solidFill>
                <a:latin typeface="Cambria"/>
                <a:ea typeface="Times New Roman"/>
              </a:rPr>
              <a:t> </a:t>
            </a:r>
            <a:endParaRPr lang="en-US" sz="16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68" name="Rectangle 113"/>
          <p:cNvSpPr/>
          <p:nvPr/>
        </p:nvSpPr>
        <p:spPr>
          <a:xfrm>
            <a:off x="2651040" y="5904000"/>
            <a:ext cx="2011320" cy="91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buClr>
                <a:srgbClr val="00B050"/>
              </a:buClr>
              <a:buFont typeface="Wingdings" charset="2"/>
              <a:buChar char="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400" b="1" strike="noStrike" spc="-1">
                <a:solidFill>
                  <a:srgbClr val="00B050"/>
                </a:solidFill>
                <a:latin typeface="Cambria"/>
                <a:ea typeface="Times New Roman"/>
              </a:rPr>
              <a:t> </a:t>
            </a:r>
            <a:endParaRPr lang="en-US" sz="5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69" name="Rectangle 114"/>
          <p:cNvSpPr/>
          <p:nvPr/>
        </p:nvSpPr>
        <p:spPr>
          <a:xfrm>
            <a:off x="6172200" y="5934240"/>
            <a:ext cx="2011320" cy="764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>
                <a:solidFill>
                  <a:srgbClr val="FF0000"/>
                </a:solidFill>
                <a:latin typeface="Cambria"/>
                <a:ea typeface="Times New Roman"/>
              </a:rPr>
              <a:t>X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Effect">
                      <p:stCondLst>
                        <p:cond delay="indefinite"/>
                      </p:stCondLst>
                      <p:childTnLst>
                        <p:par>
                          <p:cTn id="10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Effect">
                      <p:stCondLst>
                        <p:cond delay="indefinite"/>
                      </p:stCondLst>
                      <p:childTnLst>
                        <p:par>
                          <p:cTn id="16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Effect">
                      <p:stCondLst>
                        <p:cond delay="indefinite"/>
                      </p:stCondLst>
                      <p:childTnLst>
                        <p:par>
                          <p:cTn id="22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Effect">
                      <p:stCondLst>
                        <p:cond delay="indefinite"/>
                      </p:stCondLst>
                      <p:childTnLst>
                        <p:par>
                          <p:cTn id="28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Effect">
                      <p:stCondLst>
                        <p:cond delay="indefinite"/>
                      </p:stCondLst>
                      <p:childTnLst>
                        <p:par>
                          <p:cTn id="3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udio>
                                      <p:cMediaNode>
                                        <p:cTn id="36"/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8" dur="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9" dur="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" name="Picture 14"/>
          <p:cNvPicPr/>
          <p:nvPr/>
        </p:nvPicPr>
        <p:blipFill>
          <a:blip r:embed="rId3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371" name="Rectangle 63"/>
          <p:cNvSpPr/>
          <p:nvPr/>
        </p:nvSpPr>
        <p:spPr>
          <a:xfrm rot="5400000">
            <a:off x="6707880" y="556020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72" name="V.A – Đàn Gà Con (mp3cut.net).mp3"/>
          <p:cNvPicPr/>
          <p:nvPr/>
        </p:nvPicPr>
        <p:blipFill>
          <a:blip r:embed="rId4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373" name="Sang Xuan Doc Tau dan tranh - Linh Thao (mp3cut.net).mp3"/>
          <p:cNvPicPr/>
          <p:nvPr/>
        </p:nvPicPr>
        <p:blipFill>
          <a:blip r:embed="rId5"/>
          <a:stretch/>
        </p:blipFill>
        <p:spPr>
          <a:xfrm>
            <a:off x="5029200" y="1047600"/>
            <a:ext cx="1066680" cy="811440"/>
          </a:xfrm>
          <a:prstGeom prst="rect">
            <a:avLst/>
          </a:prstGeom>
          <a:ln w="0">
            <a:noFill/>
          </a:ln>
        </p:spPr>
      </p:pic>
      <p:sp>
        <p:nvSpPr>
          <p:cNvPr id="374" name="Rectangle 63"/>
          <p:cNvSpPr/>
          <p:nvPr/>
        </p:nvSpPr>
        <p:spPr>
          <a:xfrm rot="5400000">
            <a:off x="3202200" y="5559840"/>
            <a:ext cx="928800" cy="17172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5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376" name="AutoShape 17"/>
          <p:cNvGrpSpPr/>
          <p:nvPr/>
        </p:nvGrpSpPr>
        <p:grpSpPr>
          <a:xfrm>
            <a:off x="542880" y="237960"/>
            <a:ext cx="9996480" cy="1097280"/>
            <a:chOff x="542880" y="237960"/>
            <a:chExt cx="9996480" cy="1097280"/>
          </a:xfrm>
        </p:grpSpPr>
        <p:pic>
          <p:nvPicPr>
            <p:cNvPr id="377" name="AutoShape 17"/>
            <p:cNvPicPr/>
            <p:nvPr/>
          </p:nvPicPr>
          <p:blipFill>
            <a:blip r:embed="rId6"/>
            <a:stretch/>
          </p:blipFill>
          <p:spPr>
            <a:xfrm>
              <a:off x="542880" y="237960"/>
              <a:ext cx="9996480" cy="10972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78" name="Freeform 377"/>
            <p:cNvSpPr/>
            <p:nvPr/>
          </p:nvSpPr>
          <p:spPr>
            <a:xfrm>
              <a:off x="763560" y="420840"/>
              <a:ext cx="9553680" cy="6537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379" name="Group 27"/>
          <p:cNvGrpSpPr/>
          <p:nvPr/>
        </p:nvGrpSpPr>
        <p:grpSpPr>
          <a:xfrm>
            <a:off x="3048120" y="5927760"/>
            <a:ext cx="1190520" cy="929880"/>
            <a:chOff x="3048120" y="5927760"/>
            <a:chExt cx="1190520" cy="929880"/>
          </a:xfrm>
        </p:grpSpPr>
        <p:sp>
          <p:nvSpPr>
            <p:cNvPr id="380" name="AutoShape 28"/>
            <p:cNvSpPr/>
            <p:nvPr/>
          </p:nvSpPr>
          <p:spPr>
            <a:xfrm rot="16200000">
              <a:off x="3030480" y="6369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81" name="AutoShape 29"/>
            <p:cNvSpPr/>
            <p:nvPr/>
          </p:nvSpPr>
          <p:spPr>
            <a:xfrm rot="5400000">
              <a:off x="4098600" y="6351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82" name="AutoShape 30"/>
            <p:cNvSpPr/>
            <p:nvPr/>
          </p:nvSpPr>
          <p:spPr>
            <a:xfrm rot="10800000">
              <a:off x="3552840" y="6753240"/>
              <a:ext cx="180720" cy="104400"/>
            </a:xfrm>
            <a:custGeom>
              <a:avLst/>
              <a:gdLst/>
              <a:ahLst/>
              <a:cxnLst/>
              <a:rect l="0" t="0" r="r" b="b"/>
              <a:pathLst>
                <a:path w="504" h="292">
                  <a:moveTo>
                    <a:pt x="382" y="291"/>
                  </a:moveTo>
                  <a:lnTo>
                    <a:pt x="382" y="291"/>
                  </a:lnTo>
                  <a:lnTo>
                    <a:pt x="503" y="291"/>
                  </a:lnTo>
                  <a:lnTo>
                    <a:pt x="252" y="0"/>
                  </a:lnTo>
                  <a:lnTo>
                    <a:pt x="0" y="291"/>
                  </a:lnTo>
                  <a:lnTo>
                    <a:pt x="122" y="291"/>
                  </a:lnTo>
                  <a:lnTo>
                    <a:pt x="122" y="291"/>
                  </a:lnTo>
                  <a:lnTo>
                    <a:pt x="382" y="29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83" name="Oval 31"/>
            <p:cNvSpPr/>
            <p:nvPr/>
          </p:nvSpPr>
          <p:spPr>
            <a:xfrm>
              <a:off x="3169800" y="5927760"/>
              <a:ext cx="954720" cy="82512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84" name="Oval 32"/>
            <p:cNvSpPr/>
            <p:nvPr/>
          </p:nvSpPr>
          <p:spPr>
            <a:xfrm>
              <a:off x="3224160" y="5974200"/>
              <a:ext cx="845280" cy="73044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85" name="Oval 33"/>
            <p:cNvSpPr/>
            <p:nvPr/>
          </p:nvSpPr>
          <p:spPr>
            <a:xfrm>
              <a:off x="3247560" y="6018120"/>
              <a:ext cx="25992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86" name="Oval 34"/>
            <p:cNvSpPr/>
            <p:nvPr/>
          </p:nvSpPr>
          <p:spPr>
            <a:xfrm>
              <a:off x="3247560" y="6017400"/>
              <a:ext cx="259560" cy="51948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87" name="Oval 35"/>
            <p:cNvSpPr/>
            <p:nvPr/>
          </p:nvSpPr>
          <p:spPr>
            <a:xfrm>
              <a:off x="3322800" y="6059520"/>
              <a:ext cx="64764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88" name="Oval 36"/>
            <p:cNvSpPr/>
            <p:nvPr/>
          </p:nvSpPr>
          <p:spPr>
            <a:xfrm>
              <a:off x="3322800" y="6059880"/>
              <a:ext cx="647640" cy="51948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389" name="Text Box 26"/>
          <p:cNvSpPr/>
          <p:nvPr/>
        </p:nvSpPr>
        <p:spPr>
          <a:xfrm>
            <a:off x="1828800" y="380880"/>
            <a:ext cx="6818400" cy="642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0000FF"/>
                </a:solidFill>
                <a:latin typeface="Cambria"/>
                <a:ea typeface="Times New Roman"/>
              </a:rPr>
              <a:t>TÔI LÀ AI?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90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391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392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393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394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395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396" name="Freeform 149"/>
                  <p:cNvGrpSpPr/>
                  <p:nvPr/>
                </p:nvGrpSpPr>
                <p:grpSpPr>
                  <a:xfrm>
                    <a:off x="9171720" y="1554480"/>
                    <a:ext cx="172800" cy="92520"/>
                    <a:chOff x="9171720" y="1554480"/>
                    <a:chExt cx="172800" cy="92520"/>
                  </a:xfrm>
                </p:grpSpPr>
                <p:pic>
                  <p:nvPicPr>
                    <p:cNvPr id="39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9171720" y="1554480"/>
                      <a:ext cx="17280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98" name="Freeform 397"/>
                    <p:cNvSpPr/>
                    <p:nvPr/>
                  </p:nvSpPr>
                  <p:spPr>
                    <a:xfrm>
                      <a:off x="9181080" y="1567080"/>
                      <a:ext cx="15408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99" name="Freeform 191"/>
                  <p:cNvSpPr/>
                  <p:nvPr/>
                </p:nvSpPr>
                <p:spPr>
                  <a:xfrm>
                    <a:off x="8903160" y="1296720"/>
                    <a:ext cx="45576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00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401" name="Freeform 149"/>
                  <p:cNvGrpSpPr/>
                  <p:nvPr/>
                </p:nvGrpSpPr>
                <p:grpSpPr>
                  <a:xfrm>
                    <a:off x="8811720" y="1554480"/>
                    <a:ext cx="184680" cy="92520"/>
                    <a:chOff x="8811720" y="1554480"/>
                    <a:chExt cx="184680" cy="92520"/>
                  </a:xfrm>
                </p:grpSpPr>
                <p:pic>
                  <p:nvPicPr>
                    <p:cNvPr id="40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811720" y="1554480"/>
                      <a:ext cx="18468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03" name="Freeform 402"/>
                    <p:cNvSpPr/>
                    <p:nvPr/>
                  </p:nvSpPr>
                  <p:spPr>
                    <a:xfrm>
                      <a:off x="8824320" y="1567080"/>
                      <a:ext cx="15948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04" name="Freeform 191"/>
                  <p:cNvSpPr/>
                  <p:nvPr/>
                </p:nvSpPr>
                <p:spPr>
                  <a:xfrm>
                    <a:off x="8579160" y="1296720"/>
                    <a:ext cx="45864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05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406" name="Freeform 149"/>
                  <p:cNvGrpSpPr/>
                  <p:nvPr/>
                </p:nvGrpSpPr>
                <p:grpSpPr>
                  <a:xfrm>
                    <a:off x="8501400" y="1554480"/>
                    <a:ext cx="167400" cy="92520"/>
                    <a:chOff x="8501400" y="1554480"/>
                    <a:chExt cx="167400" cy="92520"/>
                  </a:xfrm>
                </p:grpSpPr>
                <p:pic>
                  <p:nvPicPr>
                    <p:cNvPr id="40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8501400" y="1554480"/>
                      <a:ext cx="16740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08" name="Freeform 407"/>
                    <p:cNvSpPr/>
                    <p:nvPr/>
                  </p:nvSpPr>
                  <p:spPr>
                    <a:xfrm>
                      <a:off x="8510400" y="1567080"/>
                      <a:ext cx="14904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09" name="Freeform 191"/>
                  <p:cNvSpPr/>
                  <p:nvPr/>
                </p:nvSpPr>
                <p:spPr>
                  <a:xfrm>
                    <a:off x="8249400" y="1296720"/>
                    <a:ext cx="45576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10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411" name="Freeform 149"/>
                  <p:cNvGrpSpPr/>
                  <p:nvPr/>
                </p:nvGrpSpPr>
                <p:grpSpPr>
                  <a:xfrm>
                    <a:off x="8192160" y="1554480"/>
                    <a:ext cx="185760" cy="92520"/>
                    <a:chOff x="8192160" y="1554480"/>
                    <a:chExt cx="185760" cy="92520"/>
                  </a:xfrm>
                </p:grpSpPr>
                <p:pic>
                  <p:nvPicPr>
                    <p:cNvPr id="41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192160" y="1554480"/>
                      <a:ext cx="18576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13" name="Freeform 412"/>
                    <p:cNvSpPr/>
                    <p:nvPr/>
                  </p:nvSpPr>
                  <p:spPr>
                    <a:xfrm>
                      <a:off x="8204760" y="1567080"/>
                      <a:ext cx="16020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14" name="Freeform 191"/>
                  <p:cNvSpPr/>
                  <p:nvPr/>
                </p:nvSpPr>
                <p:spPr>
                  <a:xfrm>
                    <a:off x="7922160" y="1296720"/>
                    <a:ext cx="44460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15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416" name="Freeform 149"/>
                  <p:cNvGrpSpPr/>
                  <p:nvPr/>
                </p:nvGrpSpPr>
                <p:grpSpPr>
                  <a:xfrm>
                    <a:off x="7857360" y="1554480"/>
                    <a:ext cx="172800" cy="92520"/>
                    <a:chOff x="7857360" y="1554480"/>
                    <a:chExt cx="172800" cy="92520"/>
                  </a:xfrm>
                </p:grpSpPr>
                <p:pic>
                  <p:nvPicPr>
                    <p:cNvPr id="41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857360" y="1554480"/>
                      <a:ext cx="17280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18" name="Freeform 417"/>
                    <p:cNvSpPr/>
                    <p:nvPr/>
                  </p:nvSpPr>
                  <p:spPr>
                    <a:xfrm>
                      <a:off x="7866360" y="1567080"/>
                      <a:ext cx="15408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19" name="Freeform 191"/>
                  <p:cNvSpPr/>
                  <p:nvPr/>
                </p:nvSpPr>
                <p:spPr>
                  <a:xfrm>
                    <a:off x="7598520" y="1296720"/>
                    <a:ext cx="45576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20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421" name="Freeform 149"/>
                  <p:cNvGrpSpPr/>
                  <p:nvPr/>
                </p:nvGrpSpPr>
                <p:grpSpPr>
                  <a:xfrm>
                    <a:off x="7521840" y="1554840"/>
                    <a:ext cx="199440" cy="91800"/>
                    <a:chOff x="7521840" y="1554840"/>
                    <a:chExt cx="199440" cy="91800"/>
                  </a:xfrm>
                </p:grpSpPr>
                <p:pic>
                  <p:nvPicPr>
                    <p:cNvPr id="42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521840" y="1554840"/>
                      <a:ext cx="19944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23" name="Freeform 422"/>
                    <p:cNvSpPr/>
                    <p:nvPr/>
                  </p:nvSpPr>
                  <p:spPr>
                    <a:xfrm>
                      <a:off x="7535160" y="1567440"/>
                      <a:ext cx="17208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24" name="Freeform 191"/>
                  <p:cNvSpPr/>
                  <p:nvPr/>
                </p:nvSpPr>
                <p:spPr>
                  <a:xfrm>
                    <a:off x="7265520" y="1293840"/>
                    <a:ext cx="42228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25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426" name="Freeform 149"/>
                  <p:cNvGrpSpPr/>
                  <p:nvPr/>
                </p:nvGrpSpPr>
                <p:grpSpPr>
                  <a:xfrm>
                    <a:off x="7201800" y="1554840"/>
                    <a:ext cx="159480" cy="91800"/>
                    <a:chOff x="7201800" y="1554840"/>
                    <a:chExt cx="159480" cy="91800"/>
                  </a:xfrm>
                </p:grpSpPr>
                <p:pic>
                  <p:nvPicPr>
                    <p:cNvPr id="42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201800" y="1554840"/>
                      <a:ext cx="15948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28" name="Freeform 427"/>
                    <p:cNvSpPr/>
                    <p:nvPr/>
                  </p:nvSpPr>
                  <p:spPr>
                    <a:xfrm>
                      <a:off x="7210080" y="1567440"/>
                      <a:ext cx="1422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29" name="Freeform 191"/>
                  <p:cNvSpPr/>
                  <p:nvPr/>
                </p:nvSpPr>
                <p:spPr>
                  <a:xfrm>
                    <a:off x="6938640" y="1293840"/>
                    <a:ext cx="455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30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431" name="Freeform 149"/>
                  <p:cNvGrpSpPr/>
                  <p:nvPr/>
                </p:nvGrpSpPr>
                <p:grpSpPr>
                  <a:xfrm>
                    <a:off x="6856560" y="1554840"/>
                    <a:ext cx="156240" cy="91800"/>
                    <a:chOff x="6856560" y="1554840"/>
                    <a:chExt cx="156240" cy="91800"/>
                  </a:xfrm>
                </p:grpSpPr>
                <p:pic>
                  <p:nvPicPr>
                    <p:cNvPr id="43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856560" y="1554840"/>
                      <a:ext cx="15624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33" name="Freeform 432"/>
                    <p:cNvSpPr/>
                    <p:nvPr/>
                  </p:nvSpPr>
                  <p:spPr>
                    <a:xfrm>
                      <a:off x="6866640" y="1567440"/>
                      <a:ext cx="1350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34" name="Freeform 191"/>
                  <p:cNvSpPr/>
                  <p:nvPr/>
                </p:nvSpPr>
                <p:spPr>
                  <a:xfrm>
                    <a:off x="6614640" y="1293840"/>
                    <a:ext cx="455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35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436" name="Freeform 149"/>
                  <p:cNvGrpSpPr/>
                  <p:nvPr/>
                </p:nvGrpSpPr>
                <p:grpSpPr>
                  <a:xfrm>
                    <a:off x="6555600" y="1554840"/>
                    <a:ext cx="187920" cy="91800"/>
                    <a:chOff x="6555600" y="1554840"/>
                    <a:chExt cx="187920" cy="91800"/>
                  </a:xfrm>
                </p:grpSpPr>
                <p:pic>
                  <p:nvPicPr>
                    <p:cNvPr id="43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6555600" y="1554840"/>
                      <a:ext cx="18792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38" name="Freeform 437"/>
                    <p:cNvSpPr/>
                    <p:nvPr/>
                  </p:nvSpPr>
                  <p:spPr>
                    <a:xfrm>
                      <a:off x="6564960" y="1567440"/>
                      <a:ext cx="1674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39" name="Freeform 191"/>
                  <p:cNvSpPr/>
                  <p:nvPr/>
                </p:nvSpPr>
                <p:spPr>
                  <a:xfrm>
                    <a:off x="6287760" y="1293840"/>
                    <a:ext cx="43632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40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441" name="Freeform 149"/>
                  <p:cNvGrpSpPr/>
                  <p:nvPr/>
                </p:nvGrpSpPr>
                <p:grpSpPr>
                  <a:xfrm>
                    <a:off x="6211440" y="1554840"/>
                    <a:ext cx="208080" cy="91800"/>
                    <a:chOff x="6211440" y="1554840"/>
                    <a:chExt cx="208080" cy="91800"/>
                  </a:xfrm>
                </p:grpSpPr>
                <p:pic>
                  <p:nvPicPr>
                    <p:cNvPr id="44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211440" y="1554840"/>
                      <a:ext cx="20808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43" name="Freeform 442"/>
                    <p:cNvSpPr/>
                    <p:nvPr/>
                  </p:nvSpPr>
                  <p:spPr>
                    <a:xfrm>
                      <a:off x="6224760" y="1567440"/>
                      <a:ext cx="17964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44" name="Freeform 191"/>
                  <p:cNvSpPr/>
                  <p:nvPr/>
                </p:nvSpPr>
                <p:spPr>
                  <a:xfrm>
                    <a:off x="5963760" y="1293840"/>
                    <a:ext cx="44424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45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446" name="Freeform 149"/>
                  <p:cNvGrpSpPr/>
                  <p:nvPr/>
                </p:nvGrpSpPr>
                <p:grpSpPr>
                  <a:xfrm>
                    <a:off x="5889240" y="1554840"/>
                    <a:ext cx="203400" cy="91800"/>
                    <a:chOff x="5889240" y="1554840"/>
                    <a:chExt cx="203400" cy="91800"/>
                  </a:xfrm>
                </p:grpSpPr>
                <p:pic>
                  <p:nvPicPr>
                    <p:cNvPr id="44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889240" y="1554840"/>
                      <a:ext cx="20340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48" name="Freeform 447"/>
                    <p:cNvSpPr/>
                    <p:nvPr/>
                  </p:nvSpPr>
                  <p:spPr>
                    <a:xfrm>
                      <a:off x="5899320" y="1567440"/>
                      <a:ext cx="18108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49" name="Freeform 191"/>
                  <p:cNvSpPr/>
                  <p:nvPr/>
                </p:nvSpPr>
                <p:spPr>
                  <a:xfrm>
                    <a:off x="5636880" y="1293840"/>
                    <a:ext cx="40860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450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451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452" name="Freeform 149"/>
                  <p:cNvGrpSpPr/>
                  <p:nvPr/>
                </p:nvGrpSpPr>
                <p:grpSpPr>
                  <a:xfrm>
                    <a:off x="5608800" y="1553040"/>
                    <a:ext cx="208080" cy="93240"/>
                    <a:chOff x="5608800" y="1553040"/>
                    <a:chExt cx="208080" cy="93240"/>
                  </a:xfrm>
                </p:grpSpPr>
                <p:pic>
                  <p:nvPicPr>
                    <p:cNvPr id="45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608800" y="1553040"/>
                      <a:ext cx="20808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54" name="Freeform 453"/>
                    <p:cNvSpPr/>
                    <p:nvPr/>
                  </p:nvSpPr>
                  <p:spPr>
                    <a:xfrm>
                      <a:off x="5623200" y="1565280"/>
                      <a:ext cx="17964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55" name="Freeform 191"/>
                  <p:cNvSpPr/>
                  <p:nvPr/>
                </p:nvSpPr>
                <p:spPr>
                  <a:xfrm>
                    <a:off x="5361120" y="1296360"/>
                    <a:ext cx="44064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56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457" name="Freeform 149"/>
                  <p:cNvGrpSpPr/>
                  <p:nvPr/>
                </p:nvGrpSpPr>
                <p:grpSpPr>
                  <a:xfrm>
                    <a:off x="5307120" y="1553040"/>
                    <a:ext cx="188640" cy="93240"/>
                    <a:chOff x="5307120" y="1553040"/>
                    <a:chExt cx="188640" cy="93240"/>
                  </a:xfrm>
                </p:grpSpPr>
                <p:pic>
                  <p:nvPicPr>
                    <p:cNvPr id="45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307120" y="1553040"/>
                      <a:ext cx="18864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59" name="Freeform 458"/>
                    <p:cNvSpPr/>
                    <p:nvPr/>
                  </p:nvSpPr>
                  <p:spPr>
                    <a:xfrm>
                      <a:off x="5317200" y="1565280"/>
                      <a:ext cx="16812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60" name="Freeform 191"/>
                  <p:cNvSpPr/>
                  <p:nvPr/>
                </p:nvSpPr>
                <p:spPr>
                  <a:xfrm>
                    <a:off x="5037120" y="1296360"/>
                    <a:ext cx="3819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61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462" name="Freeform 149"/>
                  <p:cNvGrpSpPr/>
                  <p:nvPr/>
                </p:nvGrpSpPr>
                <p:grpSpPr>
                  <a:xfrm>
                    <a:off x="4988160" y="1553040"/>
                    <a:ext cx="174960" cy="93240"/>
                    <a:chOff x="4988160" y="1553040"/>
                    <a:chExt cx="174960" cy="93240"/>
                  </a:xfrm>
                </p:grpSpPr>
                <p:pic>
                  <p:nvPicPr>
                    <p:cNvPr id="46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988160" y="1553040"/>
                      <a:ext cx="17496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64" name="Freeform 463"/>
                    <p:cNvSpPr/>
                    <p:nvPr/>
                  </p:nvSpPr>
                  <p:spPr>
                    <a:xfrm>
                      <a:off x="5000040" y="1565280"/>
                      <a:ext cx="15084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65" name="Freeform 191"/>
                  <p:cNvSpPr/>
                  <p:nvPr/>
                </p:nvSpPr>
                <p:spPr>
                  <a:xfrm>
                    <a:off x="4707360" y="1296360"/>
                    <a:ext cx="455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66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467" name="Freeform 149"/>
                  <p:cNvGrpSpPr/>
                  <p:nvPr/>
                </p:nvGrpSpPr>
                <p:grpSpPr>
                  <a:xfrm>
                    <a:off x="4654440" y="1553040"/>
                    <a:ext cx="181440" cy="93240"/>
                    <a:chOff x="4654440" y="1553040"/>
                    <a:chExt cx="181440" cy="93240"/>
                  </a:xfrm>
                </p:grpSpPr>
                <p:pic>
                  <p:nvPicPr>
                    <p:cNvPr id="46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4654440" y="1553040"/>
                      <a:ext cx="18144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69" name="Freeform 468"/>
                    <p:cNvSpPr/>
                    <p:nvPr/>
                  </p:nvSpPr>
                  <p:spPr>
                    <a:xfrm>
                      <a:off x="4664160" y="1565280"/>
                      <a:ext cx="16164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70" name="Freeform 191"/>
                  <p:cNvSpPr/>
                  <p:nvPr/>
                </p:nvSpPr>
                <p:spPr>
                  <a:xfrm>
                    <a:off x="4380120" y="1296360"/>
                    <a:ext cx="41220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71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472" name="Freeform 149"/>
                  <p:cNvGrpSpPr/>
                  <p:nvPr/>
                </p:nvGrpSpPr>
                <p:grpSpPr>
                  <a:xfrm>
                    <a:off x="4323240" y="1553040"/>
                    <a:ext cx="189000" cy="93240"/>
                    <a:chOff x="4323240" y="1553040"/>
                    <a:chExt cx="189000" cy="93240"/>
                  </a:xfrm>
                </p:grpSpPr>
                <p:pic>
                  <p:nvPicPr>
                    <p:cNvPr id="47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323240" y="1553040"/>
                      <a:ext cx="18900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74" name="Freeform 473"/>
                    <p:cNvSpPr/>
                    <p:nvPr/>
                  </p:nvSpPr>
                  <p:spPr>
                    <a:xfrm>
                      <a:off x="4335840" y="1565280"/>
                      <a:ext cx="16308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75" name="Freeform 191"/>
                  <p:cNvSpPr/>
                  <p:nvPr/>
                </p:nvSpPr>
                <p:spPr>
                  <a:xfrm>
                    <a:off x="4056480" y="1296360"/>
                    <a:ext cx="41724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76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477" name="Freeform 149"/>
                  <p:cNvGrpSpPr/>
                  <p:nvPr/>
                </p:nvGrpSpPr>
                <p:grpSpPr>
                  <a:xfrm>
                    <a:off x="4010760" y="1553400"/>
                    <a:ext cx="168480" cy="92880"/>
                    <a:chOff x="4010760" y="1553400"/>
                    <a:chExt cx="168480" cy="92880"/>
                  </a:xfrm>
                </p:grpSpPr>
                <p:pic>
                  <p:nvPicPr>
                    <p:cNvPr id="47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4010760" y="1553400"/>
                      <a:ext cx="16848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79" name="Freeform 478"/>
                    <p:cNvSpPr/>
                    <p:nvPr/>
                  </p:nvSpPr>
                  <p:spPr>
                    <a:xfrm>
                      <a:off x="4019400" y="1565640"/>
                      <a:ext cx="15012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80" name="Freeform 191"/>
                  <p:cNvSpPr/>
                  <p:nvPr/>
                </p:nvSpPr>
                <p:spPr>
                  <a:xfrm>
                    <a:off x="3723480" y="1293840"/>
                    <a:ext cx="36972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81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482" name="Freeform 149"/>
                  <p:cNvGrpSpPr/>
                  <p:nvPr/>
                </p:nvGrpSpPr>
                <p:grpSpPr>
                  <a:xfrm>
                    <a:off x="3660840" y="1553400"/>
                    <a:ext cx="191520" cy="92880"/>
                    <a:chOff x="3660840" y="1553400"/>
                    <a:chExt cx="191520" cy="92880"/>
                  </a:xfrm>
                </p:grpSpPr>
                <p:pic>
                  <p:nvPicPr>
                    <p:cNvPr id="48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660840" y="1553400"/>
                      <a:ext cx="19152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84" name="Freeform 483"/>
                    <p:cNvSpPr/>
                    <p:nvPr/>
                  </p:nvSpPr>
                  <p:spPr>
                    <a:xfrm>
                      <a:off x="3673440" y="1565640"/>
                      <a:ext cx="16524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85" name="Freeform 191"/>
                  <p:cNvSpPr/>
                  <p:nvPr/>
                </p:nvSpPr>
                <p:spPr>
                  <a:xfrm>
                    <a:off x="3396600" y="1293840"/>
                    <a:ext cx="39600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86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487" name="Freeform 149"/>
                  <p:cNvGrpSpPr/>
                  <p:nvPr/>
                </p:nvGrpSpPr>
                <p:grpSpPr>
                  <a:xfrm>
                    <a:off x="3341880" y="1553400"/>
                    <a:ext cx="186480" cy="92880"/>
                    <a:chOff x="3341880" y="1553400"/>
                    <a:chExt cx="186480" cy="92880"/>
                  </a:xfrm>
                </p:grpSpPr>
                <p:pic>
                  <p:nvPicPr>
                    <p:cNvPr id="48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3341880" y="1553400"/>
                      <a:ext cx="18648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89" name="Freeform 488"/>
                    <p:cNvSpPr/>
                    <p:nvPr/>
                  </p:nvSpPr>
                  <p:spPr>
                    <a:xfrm>
                      <a:off x="3351240" y="1565640"/>
                      <a:ext cx="16596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90" name="Freeform 191"/>
                  <p:cNvSpPr/>
                  <p:nvPr/>
                </p:nvSpPr>
                <p:spPr>
                  <a:xfrm>
                    <a:off x="3072600" y="1293840"/>
                    <a:ext cx="40572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91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492" name="Freeform 149"/>
                  <p:cNvGrpSpPr/>
                  <p:nvPr/>
                </p:nvGrpSpPr>
                <p:grpSpPr>
                  <a:xfrm>
                    <a:off x="3030840" y="1553400"/>
                    <a:ext cx="170640" cy="92880"/>
                    <a:chOff x="3030840" y="1553400"/>
                    <a:chExt cx="170640" cy="92880"/>
                  </a:xfrm>
                </p:grpSpPr>
                <p:pic>
                  <p:nvPicPr>
                    <p:cNvPr id="49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030840" y="1553400"/>
                      <a:ext cx="17064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94" name="Freeform 493"/>
                    <p:cNvSpPr/>
                    <p:nvPr/>
                  </p:nvSpPr>
                  <p:spPr>
                    <a:xfrm>
                      <a:off x="3041640" y="1565640"/>
                      <a:ext cx="14724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95" name="Freeform 191"/>
                  <p:cNvSpPr/>
                  <p:nvPr/>
                </p:nvSpPr>
                <p:spPr>
                  <a:xfrm>
                    <a:off x="2745720" y="1293840"/>
                    <a:ext cx="43596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96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497" name="Freeform 149"/>
                  <p:cNvGrpSpPr/>
                  <p:nvPr/>
                </p:nvGrpSpPr>
                <p:grpSpPr>
                  <a:xfrm>
                    <a:off x="2713320" y="1553400"/>
                    <a:ext cx="164160" cy="92880"/>
                    <a:chOff x="2713320" y="1553400"/>
                    <a:chExt cx="164160" cy="92880"/>
                  </a:xfrm>
                </p:grpSpPr>
                <p:pic>
                  <p:nvPicPr>
                    <p:cNvPr id="49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2713320" y="1553400"/>
                      <a:ext cx="16416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99" name="Freeform 498"/>
                    <p:cNvSpPr/>
                    <p:nvPr/>
                  </p:nvSpPr>
                  <p:spPr>
                    <a:xfrm>
                      <a:off x="2721600" y="1565640"/>
                      <a:ext cx="14616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00" name="Freeform 191"/>
                  <p:cNvSpPr/>
                  <p:nvPr/>
                </p:nvSpPr>
                <p:spPr>
                  <a:xfrm>
                    <a:off x="2421720" y="1293840"/>
                    <a:ext cx="43920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501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502" name="Freeform 149"/>
                  <p:cNvGrpSpPr/>
                  <p:nvPr/>
                </p:nvGrpSpPr>
                <p:grpSpPr>
                  <a:xfrm>
                    <a:off x="2372760" y="1553400"/>
                    <a:ext cx="177840" cy="92880"/>
                    <a:chOff x="2372760" y="1553400"/>
                    <a:chExt cx="177840" cy="92880"/>
                  </a:xfrm>
                </p:grpSpPr>
                <p:pic>
                  <p:nvPicPr>
                    <p:cNvPr id="50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2372760" y="1553400"/>
                      <a:ext cx="17784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04" name="Freeform 503"/>
                    <p:cNvSpPr/>
                    <p:nvPr/>
                  </p:nvSpPr>
                  <p:spPr>
                    <a:xfrm>
                      <a:off x="2383920" y="1565640"/>
                      <a:ext cx="15336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05" name="Freeform 191"/>
                  <p:cNvSpPr/>
                  <p:nvPr/>
                </p:nvSpPr>
                <p:spPr>
                  <a:xfrm>
                    <a:off x="2094840" y="1293840"/>
                    <a:ext cx="41904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506" name="Picture 13" descr="5"/>
          <p:cNvPicPr/>
          <p:nvPr/>
        </p:nvPicPr>
        <p:blipFill>
          <a:blip r:embed="rId9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507" name="Picture 12" descr="5"/>
          <p:cNvPicPr/>
          <p:nvPr/>
        </p:nvPicPr>
        <p:blipFill>
          <a:blip r:embed="rId10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508" name="Picture 12" descr="5"/>
          <p:cNvPicPr/>
          <p:nvPr/>
        </p:nvPicPr>
        <p:blipFill>
          <a:blip r:embed="rId11"/>
          <a:stretch/>
        </p:blipFill>
        <p:spPr>
          <a:xfrm>
            <a:off x="77760" y="100080"/>
            <a:ext cx="1465200" cy="1420920"/>
          </a:xfrm>
          <a:prstGeom prst="rect">
            <a:avLst/>
          </a:prstGeom>
          <a:ln w="0">
            <a:noFill/>
          </a:ln>
        </p:spPr>
      </p:pic>
      <p:pic>
        <p:nvPicPr>
          <p:cNvPr id="509" name="Picture 13" descr="5"/>
          <p:cNvPicPr/>
          <p:nvPr/>
        </p:nvPicPr>
        <p:blipFill>
          <a:blip r:embed="rId12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510" name="Picture 8" descr="000o"/>
          <p:cNvPicPr/>
          <p:nvPr/>
        </p:nvPicPr>
        <p:blipFill>
          <a:blip r:embed="rId1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11" name="Picture 9" descr="000o"/>
          <p:cNvPicPr/>
          <p:nvPr/>
        </p:nvPicPr>
        <p:blipFill>
          <a:blip r:embed="rId1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2" name="Picture 10" descr="000o"/>
          <p:cNvPicPr/>
          <p:nvPr/>
        </p:nvPicPr>
        <p:blipFill>
          <a:blip r:embed="rId1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13" name="Picture 11" descr="000o"/>
          <p:cNvPicPr/>
          <p:nvPr/>
        </p:nvPicPr>
        <p:blipFill>
          <a:blip r:embed="rId1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14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515" name="Group 27"/>
          <p:cNvGrpSpPr/>
          <p:nvPr/>
        </p:nvGrpSpPr>
        <p:grpSpPr>
          <a:xfrm>
            <a:off x="6553080" y="5927760"/>
            <a:ext cx="1190880" cy="929880"/>
            <a:chOff x="6553080" y="5927760"/>
            <a:chExt cx="1190880" cy="929880"/>
          </a:xfrm>
        </p:grpSpPr>
        <p:sp>
          <p:nvSpPr>
            <p:cNvPr id="516" name="AutoShape 28"/>
            <p:cNvSpPr/>
            <p:nvPr/>
          </p:nvSpPr>
          <p:spPr>
            <a:xfrm rot="16200000">
              <a:off x="6535440" y="6369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17" name="AutoShape 29"/>
            <p:cNvSpPr/>
            <p:nvPr/>
          </p:nvSpPr>
          <p:spPr>
            <a:xfrm rot="5400000">
              <a:off x="7603920" y="6351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18" name="AutoShape 30"/>
            <p:cNvSpPr/>
            <p:nvPr/>
          </p:nvSpPr>
          <p:spPr>
            <a:xfrm rot="10800000">
              <a:off x="7058160" y="6753240"/>
              <a:ext cx="180720" cy="104400"/>
            </a:xfrm>
            <a:custGeom>
              <a:avLst/>
              <a:gdLst/>
              <a:ahLst/>
              <a:cxnLst/>
              <a:rect l="0" t="0" r="r" b="b"/>
              <a:pathLst>
                <a:path w="504" h="292">
                  <a:moveTo>
                    <a:pt x="382" y="291"/>
                  </a:moveTo>
                  <a:lnTo>
                    <a:pt x="382" y="291"/>
                  </a:lnTo>
                  <a:lnTo>
                    <a:pt x="503" y="291"/>
                  </a:lnTo>
                  <a:lnTo>
                    <a:pt x="252" y="0"/>
                  </a:lnTo>
                  <a:lnTo>
                    <a:pt x="0" y="291"/>
                  </a:lnTo>
                  <a:lnTo>
                    <a:pt x="122" y="291"/>
                  </a:lnTo>
                  <a:lnTo>
                    <a:pt x="122" y="291"/>
                  </a:lnTo>
                  <a:lnTo>
                    <a:pt x="382" y="29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19" name="Oval 31"/>
            <p:cNvSpPr/>
            <p:nvPr/>
          </p:nvSpPr>
          <p:spPr>
            <a:xfrm>
              <a:off x="6674760" y="5927760"/>
              <a:ext cx="955080" cy="82512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20" name="Oval 32"/>
            <p:cNvSpPr/>
            <p:nvPr/>
          </p:nvSpPr>
          <p:spPr>
            <a:xfrm>
              <a:off x="6729120" y="5974200"/>
              <a:ext cx="845640" cy="73044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21" name="Oval 33"/>
            <p:cNvSpPr/>
            <p:nvPr/>
          </p:nvSpPr>
          <p:spPr>
            <a:xfrm>
              <a:off x="6752880" y="6018120"/>
              <a:ext cx="26028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22" name="Oval 34"/>
            <p:cNvSpPr/>
            <p:nvPr/>
          </p:nvSpPr>
          <p:spPr>
            <a:xfrm>
              <a:off x="6752880" y="6017400"/>
              <a:ext cx="259560" cy="51948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23" name="Oval 35"/>
            <p:cNvSpPr/>
            <p:nvPr/>
          </p:nvSpPr>
          <p:spPr>
            <a:xfrm>
              <a:off x="6828120" y="6059520"/>
              <a:ext cx="64800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24" name="Oval 36"/>
            <p:cNvSpPr/>
            <p:nvPr/>
          </p:nvSpPr>
          <p:spPr>
            <a:xfrm>
              <a:off x="6828120" y="6059880"/>
              <a:ext cx="648000" cy="51948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525" name="Rectangle 112"/>
          <p:cNvSpPr/>
          <p:nvPr/>
        </p:nvSpPr>
        <p:spPr>
          <a:xfrm>
            <a:off x="6400800" y="2362320"/>
            <a:ext cx="2011320" cy="1846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500" b="0" strike="noStrike" spc="-1">
                <a:solidFill>
                  <a:srgbClr val="FF0000"/>
                </a:solidFill>
                <a:latin typeface="Cambria"/>
                <a:ea typeface="Times New Roman"/>
              </a:rPr>
              <a:t>X</a:t>
            </a:r>
            <a:endParaRPr lang="en-US" sz="115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26" name="Rectangle 113"/>
          <p:cNvSpPr/>
          <p:nvPr/>
        </p:nvSpPr>
        <p:spPr>
          <a:xfrm>
            <a:off x="2651040" y="5904000"/>
            <a:ext cx="2011320" cy="91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buClr>
                <a:srgbClr val="00B050"/>
              </a:buClr>
              <a:buFont typeface="Wingdings" charset="2"/>
              <a:buChar char="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400" b="1" strike="noStrike" spc="-1">
                <a:solidFill>
                  <a:srgbClr val="00B050"/>
                </a:solidFill>
                <a:latin typeface="Cambria"/>
                <a:ea typeface="Times New Roman"/>
              </a:rPr>
              <a:t> </a:t>
            </a:r>
            <a:endParaRPr lang="en-US" sz="5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27" name="Rectangle 114"/>
          <p:cNvSpPr/>
          <p:nvPr/>
        </p:nvSpPr>
        <p:spPr>
          <a:xfrm>
            <a:off x="6172200" y="5934240"/>
            <a:ext cx="2011320" cy="764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>
                <a:solidFill>
                  <a:srgbClr val="FF0000"/>
                </a:solidFill>
                <a:latin typeface="Cambria"/>
                <a:ea typeface="Times New Roman"/>
              </a:rPr>
              <a:t>X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528" name="Picture 2" descr="D:\GIÁO ÁN 1 2020-2021\HÌNH SOẠN GIÁO ÁN\Đọc nhạc\DO RE MI - Copy (3).jpg"/>
          <p:cNvPicPr/>
          <p:nvPr/>
        </p:nvPicPr>
        <p:blipFill>
          <a:blip r:embed="rId14"/>
          <a:srcRect b="34298"/>
          <a:stretch/>
        </p:blipFill>
        <p:spPr>
          <a:xfrm>
            <a:off x="2590920" y="1676520"/>
            <a:ext cx="2482560" cy="2666880"/>
          </a:xfrm>
          <a:prstGeom prst="rect">
            <a:avLst/>
          </a:prstGeom>
          <a:ln w="0">
            <a:noFill/>
          </a:ln>
        </p:spPr>
      </p:pic>
      <p:pic>
        <p:nvPicPr>
          <p:cNvPr id="529" name="Picture 3" descr="D:\GIÁO ÁN 1 2020-2021\HÌNH SOẠN GIÁO ÁN\Đọc nhạc\DO RE MI - Copy (2).jpg"/>
          <p:cNvPicPr/>
          <p:nvPr/>
        </p:nvPicPr>
        <p:blipFill>
          <a:blip r:embed="rId15">
            <a:lum contrast="40000"/>
          </a:blip>
          <a:srcRect l="18274" t="65348" r="16103" b="6505"/>
          <a:stretch/>
        </p:blipFill>
        <p:spPr>
          <a:xfrm>
            <a:off x="3124080" y="4343400"/>
            <a:ext cx="1371600" cy="990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Effect">
                      <p:stCondLst>
                        <p:cond delay="indefinite"/>
                      </p:stCondLst>
                      <p:childTnLst>
                        <p:par>
                          <p:cTn id="1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udio>
                                      <p:cMediaNode>
                                        <p:cTn id="16"/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0" name="Picture 14"/>
          <p:cNvPicPr/>
          <p:nvPr/>
        </p:nvPicPr>
        <p:blipFill>
          <a:blip r:embed="rId3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531" name="Rectangle 63"/>
          <p:cNvSpPr/>
          <p:nvPr/>
        </p:nvSpPr>
        <p:spPr>
          <a:xfrm rot="5400000">
            <a:off x="6707880" y="556020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32" name="V.A – Đàn Gà Con (mp3cut.net).mp3"/>
          <p:cNvPicPr/>
          <p:nvPr/>
        </p:nvPicPr>
        <p:blipFill>
          <a:blip r:embed="rId4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533" name="Sang Xuan Doc Tau dan tranh - Linh Thao (mp3cut.net).mp3"/>
          <p:cNvPicPr/>
          <p:nvPr/>
        </p:nvPicPr>
        <p:blipFill>
          <a:blip r:embed="rId5"/>
          <a:stretch/>
        </p:blipFill>
        <p:spPr>
          <a:xfrm>
            <a:off x="5029200" y="1047600"/>
            <a:ext cx="1066680" cy="811440"/>
          </a:xfrm>
          <a:prstGeom prst="rect">
            <a:avLst/>
          </a:prstGeom>
          <a:ln w="0">
            <a:noFill/>
          </a:ln>
        </p:spPr>
      </p:pic>
      <p:sp>
        <p:nvSpPr>
          <p:cNvPr id="534" name="Rectangle 63"/>
          <p:cNvSpPr/>
          <p:nvPr/>
        </p:nvSpPr>
        <p:spPr>
          <a:xfrm rot="5400000">
            <a:off x="3202200" y="5559840"/>
            <a:ext cx="928800" cy="17172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35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536" name="AutoShape 17"/>
          <p:cNvGrpSpPr/>
          <p:nvPr/>
        </p:nvGrpSpPr>
        <p:grpSpPr>
          <a:xfrm>
            <a:off x="542880" y="237960"/>
            <a:ext cx="9996480" cy="1097280"/>
            <a:chOff x="542880" y="237960"/>
            <a:chExt cx="9996480" cy="1097280"/>
          </a:xfrm>
        </p:grpSpPr>
        <p:pic>
          <p:nvPicPr>
            <p:cNvPr id="537" name="AutoShape 17"/>
            <p:cNvPicPr/>
            <p:nvPr/>
          </p:nvPicPr>
          <p:blipFill>
            <a:blip r:embed="rId6"/>
            <a:stretch/>
          </p:blipFill>
          <p:spPr>
            <a:xfrm>
              <a:off x="542880" y="237960"/>
              <a:ext cx="9996480" cy="10972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538" name="Freeform 537"/>
            <p:cNvSpPr/>
            <p:nvPr/>
          </p:nvSpPr>
          <p:spPr>
            <a:xfrm>
              <a:off x="763560" y="420840"/>
              <a:ext cx="9553680" cy="6537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539" name="Group 27"/>
          <p:cNvGrpSpPr/>
          <p:nvPr/>
        </p:nvGrpSpPr>
        <p:grpSpPr>
          <a:xfrm>
            <a:off x="3048120" y="5927760"/>
            <a:ext cx="1190520" cy="929880"/>
            <a:chOff x="3048120" y="5927760"/>
            <a:chExt cx="1190520" cy="929880"/>
          </a:xfrm>
        </p:grpSpPr>
        <p:sp>
          <p:nvSpPr>
            <p:cNvPr id="540" name="AutoShape 28"/>
            <p:cNvSpPr/>
            <p:nvPr/>
          </p:nvSpPr>
          <p:spPr>
            <a:xfrm rot="16200000">
              <a:off x="3030480" y="6369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41" name="AutoShape 29"/>
            <p:cNvSpPr/>
            <p:nvPr/>
          </p:nvSpPr>
          <p:spPr>
            <a:xfrm rot="5400000">
              <a:off x="4098600" y="6351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42" name="AutoShape 30"/>
            <p:cNvSpPr/>
            <p:nvPr/>
          </p:nvSpPr>
          <p:spPr>
            <a:xfrm rot="10800000">
              <a:off x="3552840" y="6753240"/>
              <a:ext cx="180720" cy="104400"/>
            </a:xfrm>
            <a:custGeom>
              <a:avLst/>
              <a:gdLst/>
              <a:ahLst/>
              <a:cxnLst/>
              <a:rect l="0" t="0" r="r" b="b"/>
              <a:pathLst>
                <a:path w="504" h="292">
                  <a:moveTo>
                    <a:pt x="382" y="291"/>
                  </a:moveTo>
                  <a:lnTo>
                    <a:pt x="382" y="291"/>
                  </a:lnTo>
                  <a:lnTo>
                    <a:pt x="503" y="291"/>
                  </a:lnTo>
                  <a:lnTo>
                    <a:pt x="252" y="0"/>
                  </a:lnTo>
                  <a:lnTo>
                    <a:pt x="0" y="291"/>
                  </a:lnTo>
                  <a:lnTo>
                    <a:pt x="122" y="291"/>
                  </a:lnTo>
                  <a:lnTo>
                    <a:pt x="122" y="291"/>
                  </a:lnTo>
                  <a:lnTo>
                    <a:pt x="382" y="29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43" name="Oval 31"/>
            <p:cNvSpPr/>
            <p:nvPr/>
          </p:nvSpPr>
          <p:spPr>
            <a:xfrm>
              <a:off x="3169800" y="5927760"/>
              <a:ext cx="954720" cy="82512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44" name="Oval 32"/>
            <p:cNvSpPr/>
            <p:nvPr/>
          </p:nvSpPr>
          <p:spPr>
            <a:xfrm>
              <a:off x="3224160" y="5974200"/>
              <a:ext cx="845280" cy="73044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45" name="Oval 33"/>
            <p:cNvSpPr/>
            <p:nvPr/>
          </p:nvSpPr>
          <p:spPr>
            <a:xfrm>
              <a:off x="3247560" y="6018120"/>
              <a:ext cx="25992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46" name="Oval 34"/>
            <p:cNvSpPr/>
            <p:nvPr/>
          </p:nvSpPr>
          <p:spPr>
            <a:xfrm>
              <a:off x="3247560" y="6017400"/>
              <a:ext cx="259560" cy="51948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47" name="Oval 35"/>
            <p:cNvSpPr/>
            <p:nvPr/>
          </p:nvSpPr>
          <p:spPr>
            <a:xfrm>
              <a:off x="3322800" y="6059520"/>
              <a:ext cx="64764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48" name="Oval 36"/>
            <p:cNvSpPr/>
            <p:nvPr/>
          </p:nvSpPr>
          <p:spPr>
            <a:xfrm>
              <a:off x="3322800" y="6059880"/>
              <a:ext cx="647640" cy="51948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549" name="Text Box 26"/>
          <p:cNvSpPr/>
          <p:nvPr/>
        </p:nvSpPr>
        <p:spPr>
          <a:xfrm>
            <a:off x="1828800" y="380880"/>
            <a:ext cx="6818400" cy="642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0000FF"/>
                </a:solidFill>
                <a:latin typeface="Cambria"/>
                <a:ea typeface="Times New Roman"/>
              </a:rPr>
              <a:t>TÔI LÀ AI?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50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551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552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553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554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555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556" name="Freeform 149"/>
                  <p:cNvGrpSpPr/>
                  <p:nvPr/>
                </p:nvGrpSpPr>
                <p:grpSpPr>
                  <a:xfrm>
                    <a:off x="9171720" y="1554480"/>
                    <a:ext cx="172800" cy="92520"/>
                    <a:chOff x="9171720" y="1554480"/>
                    <a:chExt cx="172800" cy="92520"/>
                  </a:xfrm>
                </p:grpSpPr>
                <p:pic>
                  <p:nvPicPr>
                    <p:cNvPr id="55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9171720" y="1554480"/>
                      <a:ext cx="17280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58" name="Freeform 557"/>
                    <p:cNvSpPr/>
                    <p:nvPr/>
                  </p:nvSpPr>
                  <p:spPr>
                    <a:xfrm>
                      <a:off x="9181080" y="1567080"/>
                      <a:ext cx="15408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59" name="Freeform 191"/>
                  <p:cNvSpPr/>
                  <p:nvPr/>
                </p:nvSpPr>
                <p:spPr>
                  <a:xfrm>
                    <a:off x="8903160" y="1296720"/>
                    <a:ext cx="45576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560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561" name="Freeform 149"/>
                  <p:cNvGrpSpPr/>
                  <p:nvPr/>
                </p:nvGrpSpPr>
                <p:grpSpPr>
                  <a:xfrm>
                    <a:off x="8811720" y="1554480"/>
                    <a:ext cx="184680" cy="92520"/>
                    <a:chOff x="8811720" y="1554480"/>
                    <a:chExt cx="184680" cy="92520"/>
                  </a:xfrm>
                </p:grpSpPr>
                <p:pic>
                  <p:nvPicPr>
                    <p:cNvPr id="56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811720" y="1554480"/>
                      <a:ext cx="18468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63" name="Freeform 562"/>
                    <p:cNvSpPr/>
                    <p:nvPr/>
                  </p:nvSpPr>
                  <p:spPr>
                    <a:xfrm>
                      <a:off x="8824320" y="1567080"/>
                      <a:ext cx="15948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64" name="Freeform 191"/>
                  <p:cNvSpPr/>
                  <p:nvPr/>
                </p:nvSpPr>
                <p:spPr>
                  <a:xfrm>
                    <a:off x="8579160" y="1296720"/>
                    <a:ext cx="45864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565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566" name="Freeform 149"/>
                  <p:cNvGrpSpPr/>
                  <p:nvPr/>
                </p:nvGrpSpPr>
                <p:grpSpPr>
                  <a:xfrm>
                    <a:off x="8501400" y="1554480"/>
                    <a:ext cx="167400" cy="92520"/>
                    <a:chOff x="8501400" y="1554480"/>
                    <a:chExt cx="167400" cy="92520"/>
                  </a:xfrm>
                </p:grpSpPr>
                <p:pic>
                  <p:nvPicPr>
                    <p:cNvPr id="56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8501400" y="1554480"/>
                      <a:ext cx="16740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68" name="Freeform 567"/>
                    <p:cNvSpPr/>
                    <p:nvPr/>
                  </p:nvSpPr>
                  <p:spPr>
                    <a:xfrm>
                      <a:off x="8510400" y="1567080"/>
                      <a:ext cx="14904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69" name="Freeform 191"/>
                  <p:cNvSpPr/>
                  <p:nvPr/>
                </p:nvSpPr>
                <p:spPr>
                  <a:xfrm>
                    <a:off x="8249400" y="1296720"/>
                    <a:ext cx="45576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570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571" name="Freeform 149"/>
                  <p:cNvGrpSpPr/>
                  <p:nvPr/>
                </p:nvGrpSpPr>
                <p:grpSpPr>
                  <a:xfrm>
                    <a:off x="8192160" y="1554480"/>
                    <a:ext cx="185760" cy="92520"/>
                    <a:chOff x="8192160" y="1554480"/>
                    <a:chExt cx="185760" cy="92520"/>
                  </a:xfrm>
                </p:grpSpPr>
                <p:pic>
                  <p:nvPicPr>
                    <p:cNvPr id="57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192160" y="1554480"/>
                      <a:ext cx="18576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73" name="Freeform 572"/>
                    <p:cNvSpPr/>
                    <p:nvPr/>
                  </p:nvSpPr>
                  <p:spPr>
                    <a:xfrm>
                      <a:off x="8204760" y="1567080"/>
                      <a:ext cx="16020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74" name="Freeform 191"/>
                  <p:cNvSpPr/>
                  <p:nvPr/>
                </p:nvSpPr>
                <p:spPr>
                  <a:xfrm>
                    <a:off x="7922160" y="1296720"/>
                    <a:ext cx="44460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575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576" name="Freeform 149"/>
                  <p:cNvGrpSpPr/>
                  <p:nvPr/>
                </p:nvGrpSpPr>
                <p:grpSpPr>
                  <a:xfrm>
                    <a:off x="7857360" y="1554480"/>
                    <a:ext cx="172800" cy="92520"/>
                    <a:chOff x="7857360" y="1554480"/>
                    <a:chExt cx="172800" cy="92520"/>
                  </a:xfrm>
                </p:grpSpPr>
                <p:pic>
                  <p:nvPicPr>
                    <p:cNvPr id="57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857360" y="1554480"/>
                      <a:ext cx="17280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78" name="Freeform 577"/>
                    <p:cNvSpPr/>
                    <p:nvPr/>
                  </p:nvSpPr>
                  <p:spPr>
                    <a:xfrm>
                      <a:off x="7866360" y="1567080"/>
                      <a:ext cx="15408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79" name="Freeform 191"/>
                  <p:cNvSpPr/>
                  <p:nvPr/>
                </p:nvSpPr>
                <p:spPr>
                  <a:xfrm>
                    <a:off x="7598520" y="1296720"/>
                    <a:ext cx="45576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580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581" name="Freeform 149"/>
                  <p:cNvGrpSpPr/>
                  <p:nvPr/>
                </p:nvGrpSpPr>
                <p:grpSpPr>
                  <a:xfrm>
                    <a:off x="7521840" y="1554840"/>
                    <a:ext cx="199440" cy="91800"/>
                    <a:chOff x="7521840" y="1554840"/>
                    <a:chExt cx="199440" cy="91800"/>
                  </a:xfrm>
                </p:grpSpPr>
                <p:pic>
                  <p:nvPicPr>
                    <p:cNvPr id="58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521840" y="1554840"/>
                      <a:ext cx="19944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83" name="Freeform 582"/>
                    <p:cNvSpPr/>
                    <p:nvPr/>
                  </p:nvSpPr>
                  <p:spPr>
                    <a:xfrm>
                      <a:off x="7535160" y="1567440"/>
                      <a:ext cx="17208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84" name="Freeform 191"/>
                  <p:cNvSpPr/>
                  <p:nvPr/>
                </p:nvSpPr>
                <p:spPr>
                  <a:xfrm>
                    <a:off x="7265520" y="1293840"/>
                    <a:ext cx="42228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585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586" name="Freeform 149"/>
                  <p:cNvGrpSpPr/>
                  <p:nvPr/>
                </p:nvGrpSpPr>
                <p:grpSpPr>
                  <a:xfrm>
                    <a:off x="7201800" y="1554840"/>
                    <a:ext cx="159480" cy="91800"/>
                    <a:chOff x="7201800" y="1554840"/>
                    <a:chExt cx="159480" cy="91800"/>
                  </a:xfrm>
                </p:grpSpPr>
                <p:pic>
                  <p:nvPicPr>
                    <p:cNvPr id="58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201800" y="1554840"/>
                      <a:ext cx="15948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88" name="Freeform 587"/>
                    <p:cNvSpPr/>
                    <p:nvPr/>
                  </p:nvSpPr>
                  <p:spPr>
                    <a:xfrm>
                      <a:off x="7210080" y="1567440"/>
                      <a:ext cx="1422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89" name="Freeform 191"/>
                  <p:cNvSpPr/>
                  <p:nvPr/>
                </p:nvSpPr>
                <p:spPr>
                  <a:xfrm>
                    <a:off x="6938640" y="1293840"/>
                    <a:ext cx="455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590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591" name="Freeform 149"/>
                  <p:cNvGrpSpPr/>
                  <p:nvPr/>
                </p:nvGrpSpPr>
                <p:grpSpPr>
                  <a:xfrm>
                    <a:off x="6856560" y="1554840"/>
                    <a:ext cx="156240" cy="91800"/>
                    <a:chOff x="6856560" y="1554840"/>
                    <a:chExt cx="156240" cy="91800"/>
                  </a:xfrm>
                </p:grpSpPr>
                <p:pic>
                  <p:nvPicPr>
                    <p:cNvPr id="59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856560" y="1554840"/>
                      <a:ext cx="15624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93" name="Freeform 592"/>
                    <p:cNvSpPr/>
                    <p:nvPr/>
                  </p:nvSpPr>
                  <p:spPr>
                    <a:xfrm>
                      <a:off x="6866640" y="1567440"/>
                      <a:ext cx="1350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94" name="Freeform 191"/>
                  <p:cNvSpPr/>
                  <p:nvPr/>
                </p:nvSpPr>
                <p:spPr>
                  <a:xfrm>
                    <a:off x="6614640" y="1293840"/>
                    <a:ext cx="455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595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596" name="Freeform 149"/>
                  <p:cNvGrpSpPr/>
                  <p:nvPr/>
                </p:nvGrpSpPr>
                <p:grpSpPr>
                  <a:xfrm>
                    <a:off x="6555600" y="1554840"/>
                    <a:ext cx="187920" cy="91800"/>
                    <a:chOff x="6555600" y="1554840"/>
                    <a:chExt cx="187920" cy="91800"/>
                  </a:xfrm>
                </p:grpSpPr>
                <p:pic>
                  <p:nvPicPr>
                    <p:cNvPr id="59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6555600" y="1554840"/>
                      <a:ext cx="18792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98" name="Freeform 597"/>
                    <p:cNvSpPr/>
                    <p:nvPr/>
                  </p:nvSpPr>
                  <p:spPr>
                    <a:xfrm>
                      <a:off x="6564960" y="1567440"/>
                      <a:ext cx="1674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99" name="Freeform 191"/>
                  <p:cNvSpPr/>
                  <p:nvPr/>
                </p:nvSpPr>
                <p:spPr>
                  <a:xfrm>
                    <a:off x="6287760" y="1293840"/>
                    <a:ext cx="43632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00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601" name="Freeform 149"/>
                  <p:cNvGrpSpPr/>
                  <p:nvPr/>
                </p:nvGrpSpPr>
                <p:grpSpPr>
                  <a:xfrm>
                    <a:off x="6211440" y="1554840"/>
                    <a:ext cx="208080" cy="91800"/>
                    <a:chOff x="6211440" y="1554840"/>
                    <a:chExt cx="208080" cy="91800"/>
                  </a:xfrm>
                </p:grpSpPr>
                <p:pic>
                  <p:nvPicPr>
                    <p:cNvPr id="60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211440" y="1554840"/>
                      <a:ext cx="20808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03" name="Freeform 602"/>
                    <p:cNvSpPr/>
                    <p:nvPr/>
                  </p:nvSpPr>
                  <p:spPr>
                    <a:xfrm>
                      <a:off x="6224760" y="1567440"/>
                      <a:ext cx="17964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04" name="Freeform 191"/>
                  <p:cNvSpPr/>
                  <p:nvPr/>
                </p:nvSpPr>
                <p:spPr>
                  <a:xfrm>
                    <a:off x="5963760" y="1293840"/>
                    <a:ext cx="44424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05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606" name="Freeform 149"/>
                  <p:cNvGrpSpPr/>
                  <p:nvPr/>
                </p:nvGrpSpPr>
                <p:grpSpPr>
                  <a:xfrm>
                    <a:off x="5889240" y="1554840"/>
                    <a:ext cx="203400" cy="91800"/>
                    <a:chOff x="5889240" y="1554840"/>
                    <a:chExt cx="203400" cy="91800"/>
                  </a:xfrm>
                </p:grpSpPr>
                <p:pic>
                  <p:nvPicPr>
                    <p:cNvPr id="60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889240" y="1554840"/>
                      <a:ext cx="20340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08" name="Freeform 607"/>
                    <p:cNvSpPr/>
                    <p:nvPr/>
                  </p:nvSpPr>
                  <p:spPr>
                    <a:xfrm>
                      <a:off x="5899320" y="1567440"/>
                      <a:ext cx="18108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09" name="Freeform 191"/>
                  <p:cNvSpPr/>
                  <p:nvPr/>
                </p:nvSpPr>
                <p:spPr>
                  <a:xfrm>
                    <a:off x="5636880" y="1293840"/>
                    <a:ext cx="40860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610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611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612" name="Freeform 149"/>
                  <p:cNvGrpSpPr/>
                  <p:nvPr/>
                </p:nvGrpSpPr>
                <p:grpSpPr>
                  <a:xfrm>
                    <a:off x="5608800" y="1553040"/>
                    <a:ext cx="208080" cy="93240"/>
                    <a:chOff x="5608800" y="1553040"/>
                    <a:chExt cx="208080" cy="93240"/>
                  </a:xfrm>
                </p:grpSpPr>
                <p:pic>
                  <p:nvPicPr>
                    <p:cNvPr id="61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608800" y="1553040"/>
                      <a:ext cx="20808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14" name="Freeform 613"/>
                    <p:cNvSpPr/>
                    <p:nvPr/>
                  </p:nvSpPr>
                  <p:spPr>
                    <a:xfrm>
                      <a:off x="5623200" y="1565280"/>
                      <a:ext cx="17964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15" name="Freeform 191"/>
                  <p:cNvSpPr/>
                  <p:nvPr/>
                </p:nvSpPr>
                <p:spPr>
                  <a:xfrm>
                    <a:off x="5361120" y="1296360"/>
                    <a:ext cx="44064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16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617" name="Freeform 149"/>
                  <p:cNvGrpSpPr/>
                  <p:nvPr/>
                </p:nvGrpSpPr>
                <p:grpSpPr>
                  <a:xfrm>
                    <a:off x="5307120" y="1553040"/>
                    <a:ext cx="188640" cy="93240"/>
                    <a:chOff x="5307120" y="1553040"/>
                    <a:chExt cx="188640" cy="93240"/>
                  </a:xfrm>
                </p:grpSpPr>
                <p:pic>
                  <p:nvPicPr>
                    <p:cNvPr id="61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307120" y="1553040"/>
                      <a:ext cx="18864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19" name="Freeform 618"/>
                    <p:cNvSpPr/>
                    <p:nvPr/>
                  </p:nvSpPr>
                  <p:spPr>
                    <a:xfrm>
                      <a:off x="5317200" y="1565280"/>
                      <a:ext cx="16812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20" name="Freeform 191"/>
                  <p:cNvSpPr/>
                  <p:nvPr/>
                </p:nvSpPr>
                <p:spPr>
                  <a:xfrm>
                    <a:off x="5037120" y="1296360"/>
                    <a:ext cx="3819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21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622" name="Freeform 149"/>
                  <p:cNvGrpSpPr/>
                  <p:nvPr/>
                </p:nvGrpSpPr>
                <p:grpSpPr>
                  <a:xfrm>
                    <a:off x="4988160" y="1553040"/>
                    <a:ext cx="174960" cy="93240"/>
                    <a:chOff x="4988160" y="1553040"/>
                    <a:chExt cx="174960" cy="93240"/>
                  </a:xfrm>
                </p:grpSpPr>
                <p:pic>
                  <p:nvPicPr>
                    <p:cNvPr id="62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988160" y="1553040"/>
                      <a:ext cx="17496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24" name="Freeform 623"/>
                    <p:cNvSpPr/>
                    <p:nvPr/>
                  </p:nvSpPr>
                  <p:spPr>
                    <a:xfrm>
                      <a:off x="5000040" y="1565280"/>
                      <a:ext cx="15084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25" name="Freeform 191"/>
                  <p:cNvSpPr/>
                  <p:nvPr/>
                </p:nvSpPr>
                <p:spPr>
                  <a:xfrm>
                    <a:off x="4707360" y="1296360"/>
                    <a:ext cx="455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26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627" name="Freeform 149"/>
                  <p:cNvGrpSpPr/>
                  <p:nvPr/>
                </p:nvGrpSpPr>
                <p:grpSpPr>
                  <a:xfrm>
                    <a:off x="4654440" y="1553040"/>
                    <a:ext cx="181440" cy="93240"/>
                    <a:chOff x="4654440" y="1553040"/>
                    <a:chExt cx="181440" cy="93240"/>
                  </a:xfrm>
                </p:grpSpPr>
                <p:pic>
                  <p:nvPicPr>
                    <p:cNvPr id="62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4654440" y="1553040"/>
                      <a:ext cx="18144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29" name="Freeform 628"/>
                    <p:cNvSpPr/>
                    <p:nvPr/>
                  </p:nvSpPr>
                  <p:spPr>
                    <a:xfrm>
                      <a:off x="4664160" y="1565280"/>
                      <a:ext cx="16164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30" name="Freeform 191"/>
                  <p:cNvSpPr/>
                  <p:nvPr/>
                </p:nvSpPr>
                <p:spPr>
                  <a:xfrm>
                    <a:off x="4380120" y="1296360"/>
                    <a:ext cx="41220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31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632" name="Freeform 149"/>
                  <p:cNvGrpSpPr/>
                  <p:nvPr/>
                </p:nvGrpSpPr>
                <p:grpSpPr>
                  <a:xfrm>
                    <a:off x="4323240" y="1553040"/>
                    <a:ext cx="189000" cy="93240"/>
                    <a:chOff x="4323240" y="1553040"/>
                    <a:chExt cx="189000" cy="93240"/>
                  </a:xfrm>
                </p:grpSpPr>
                <p:pic>
                  <p:nvPicPr>
                    <p:cNvPr id="63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323240" y="1553040"/>
                      <a:ext cx="18900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34" name="Freeform 633"/>
                    <p:cNvSpPr/>
                    <p:nvPr/>
                  </p:nvSpPr>
                  <p:spPr>
                    <a:xfrm>
                      <a:off x="4335840" y="1565280"/>
                      <a:ext cx="16308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35" name="Freeform 191"/>
                  <p:cNvSpPr/>
                  <p:nvPr/>
                </p:nvSpPr>
                <p:spPr>
                  <a:xfrm>
                    <a:off x="4056480" y="1296360"/>
                    <a:ext cx="41724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36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637" name="Freeform 149"/>
                  <p:cNvGrpSpPr/>
                  <p:nvPr/>
                </p:nvGrpSpPr>
                <p:grpSpPr>
                  <a:xfrm>
                    <a:off x="4010760" y="1553400"/>
                    <a:ext cx="168480" cy="92880"/>
                    <a:chOff x="4010760" y="1553400"/>
                    <a:chExt cx="168480" cy="92880"/>
                  </a:xfrm>
                </p:grpSpPr>
                <p:pic>
                  <p:nvPicPr>
                    <p:cNvPr id="63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4010760" y="1553400"/>
                      <a:ext cx="16848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39" name="Freeform 638"/>
                    <p:cNvSpPr/>
                    <p:nvPr/>
                  </p:nvSpPr>
                  <p:spPr>
                    <a:xfrm>
                      <a:off x="4019400" y="1565640"/>
                      <a:ext cx="15012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40" name="Freeform 191"/>
                  <p:cNvSpPr/>
                  <p:nvPr/>
                </p:nvSpPr>
                <p:spPr>
                  <a:xfrm>
                    <a:off x="3723480" y="1293840"/>
                    <a:ext cx="36972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41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642" name="Freeform 149"/>
                  <p:cNvGrpSpPr/>
                  <p:nvPr/>
                </p:nvGrpSpPr>
                <p:grpSpPr>
                  <a:xfrm>
                    <a:off x="3660840" y="1553400"/>
                    <a:ext cx="191520" cy="92880"/>
                    <a:chOff x="3660840" y="1553400"/>
                    <a:chExt cx="191520" cy="92880"/>
                  </a:xfrm>
                </p:grpSpPr>
                <p:pic>
                  <p:nvPicPr>
                    <p:cNvPr id="64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660840" y="1553400"/>
                      <a:ext cx="19152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44" name="Freeform 643"/>
                    <p:cNvSpPr/>
                    <p:nvPr/>
                  </p:nvSpPr>
                  <p:spPr>
                    <a:xfrm>
                      <a:off x="3673440" y="1565640"/>
                      <a:ext cx="16524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45" name="Freeform 191"/>
                  <p:cNvSpPr/>
                  <p:nvPr/>
                </p:nvSpPr>
                <p:spPr>
                  <a:xfrm>
                    <a:off x="3396600" y="1293840"/>
                    <a:ext cx="39600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46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647" name="Freeform 149"/>
                  <p:cNvGrpSpPr/>
                  <p:nvPr/>
                </p:nvGrpSpPr>
                <p:grpSpPr>
                  <a:xfrm>
                    <a:off x="3341880" y="1553400"/>
                    <a:ext cx="186480" cy="92880"/>
                    <a:chOff x="3341880" y="1553400"/>
                    <a:chExt cx="186480" cy="92880"/>
                  </a:xfrm>
                </p:grpSpPr>
                <p:pic>
                  <p:nvPicPr>
                    <p:cNvPr id="64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3341880" y="1553400"/>
                      <a:ext cx="18648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49" name="Freeform 648"/>
                    <p:cNvSpPr/>
                    <p:nvPr/>
                  </p:nvSpPr>
                  <p:spPr>
                    <a:xfrm>
                      <a:off x="3351240" y="1565640"/>
                      <a:ext cx="16596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50" name="Freeform 191"/>
                  <p:cNvSpPr/>
                  <p:nvPr/>
                </p:nvSpPr>
                <p:spPr>
                  <a:xfrm>
                    <a:off x="3072600" y="1293840"/>
                    <a:ext cx="40572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51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652" name="Freeform 149"/>
                  <p:cNvGrpSpPr/>
                  <p:nvPr/>
                </p:nvGrpSpPr>
                <p:grpSpPr>
                  <a:xfrm>
                    <a:off x="3030840" y="1553400"/>
                    <a:ext cx="170640" cy="92880"/>
                    <a:chOff x="3030840" y="1553400"/>
                    <a:chExt cx="170640" cy="92880"/>
                  </a:xfrm>
                </p:grpSpPr>
                <p:pic>
                  <p:nvPicPr>
                    <p:cNvPr id="65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030840" y="1553400"/>
                      <a:ext cx="17064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54" name="Freeform 653"/>
                    <p:cNvSpPr/>
                    <p:nvPr/>
                  </p:nvSpPr>
                  <p:spPr>
                    <a:xfrm>
                      <a:off x="3041640" y="1565640"/>
                      <a:ext cx="14724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55" name="Freeform 191"/>
                  <p:cNvSpPr/>
                  <p:nvPr/>
                </p:nvSpPr>
                <p:spPr>
                  <a:xfrm>
                    <a:off x="2745720" y="1293840"/>
                    <a:ext cx="43596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56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657" name="Freeform 149"/>
                  <p:cNvGrpSpPr/>
                  <p:nvPr/>
                </p:nvGrpSpPr>
                <p:grpSpPr>
                  <a:xfrm>
                    <a:off x="2713320" y="1553400"/>
                    <a:ext cx="164160" cy="92880"/>
                    <a:chOff x="2713320" y="1553400"/>
                    <a:chExt cx="164160" cy="92880"/>
                  </a:xfrm>
                </p:grpSpPr>
                <p:pic>
                  <p:nvPicPr>
                    <p:cNvPr id="65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2713320" y="1553400"/>
                      <a:ext cx="16416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59" name="Freeform 658"/>
                    <p:cNvSpPr/>
                    <p:nvPr/>
                  </p:nvSpPr>
                  <p:spPr>
                    <a:xfrm>
                      <a:off x="2721600" y="1565640"/>
                      <a:ext cx="14616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60" name="Freeform 191"/>
                  <p:cNvSpPr/>
                  <p:nvPr/>
                </p:nvSpPr>
                <p:spPr>
                  <a:xfrm>
                    <a:off x="2421720" y="1293840"/>
                    <a:ext cx="43920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61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662" name="Freeform 149"/>
                  <p:cNvGrpSpPr/>
                  <p:nvPr/>
                </p:nvGrpSpPr>
                <p:grpSpPr>
                  <a:xfrm>
                    <a:off x="2372760" y="1553400"/>
                    <a:ext cx="177840" cy="92880"/>
                    <a:chOff x="2372760" y="1553400"/>
                    <a:chExt cx="177840" cy="92880"/>
                  </a:xfrm>
                </p:grpSpPr>
                <p:pic>
                  <p:nvPicPr>
                    <p:cNvPr id="66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2372760" y="1553400"/>
                      <a:ext cx="17784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64" name="Freeform 663"/>
                    <p:cNvSpPr/>
                    <p:nvPr/>
                  </p:nvSpPr>
                  <p:spPr>
                    <a:xfrm>
                      <a:off x="2383920" y="1565640"/>
                      <a:ext cx="15336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65" name="Freeform 191"/>
                  <p:cNvSpPr/>
                  <p:nvPr/>
                </p:nvSpPr>
                <p:spPr>
                  <a:xfrm>
                    <a:off x="2094840" y="1293840"/>
                    <a:ext cx="41904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666" name="Picture 13" descr="5"/>
          <p:cNvPicPr/>
          <p:nvPr/>
        </p:nvPicPr>
        <p:blipFill>
          <a:blip r:embed="rId9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667" name="Picture 12" descr="5"/>
          <p:cNvPicPr/>
          <p:nvPr/>
        </p:nvPicPr>
        <p:blipFill>
          <a:blip r:embed="rId10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668" name="Picture 12" descr="5"/>
          <p:cNvPicPr/>
          <p:nvPr/>
        </p:nvPicPr>
        <p:blipFill>
          <a:blip r:embed="rId11"/>
          <a:stretch/>
        </p:blipFill>
        <p:spPr>
          <a:xfrm>
            <a:off x="77760" y="100080"/>
            <a:ext cx="1465200" cy="1420920"/>
          </a:xfrm>
          <a:prstGeom prst="rect">
            <a:avLst/>
          </a:prstGeom>
          <a:ln w="0">
            <a:noFill/>
          </a:ln>
        </p:spPr>
      </p:pic>
      <p:pic>
        <p:nvPicPr>
          <p:cNvPr id="669" name="Picture 13" descr="5"/>
          <p:cNvPicPr/>
          <p:nvPr/>
        </p:nvPicPr>
        <p:blipFill>
          <a:blip r:embed="rId12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670" name="Picture 8" descr="000o"/>
          <p:cNvPicPr/>
          <p:nvPr/>
        </p:nvPicPr>
        <p:blipFill>
          <a:blip r:embed="rId1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671" name="Picture 9" descr="000o"/>
          <p:cNvPicPr/>
          <p:nvPr/>
        </p:nvPicPr>
        <p:blipFill>
          <a:blip r:embed="rId1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672" name="Picture 10" descr="000o"/>
          <p:cNvPicPr/>
          <p:nvPr/>
        </p:nvPicPr>
        <p:blipFill>
          <a:blip r:embed="rId1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673" name="Picture 11" descr="000o"/>
          <p:cNvPicPr/>
          <p:nvPr/>
        </p:nvPicPr>
        <p:blipFill>
          <a:blip r:embed="rId1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674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675" name="Group 27"/>
          <p:cNvGrpSpPr/>
          <p:nvPr/>
        </p:nvGrpSpPr>
        <p:grpSpPr>
          <a:xfrm>
            <a:off x="6553080" y="5927760"/>
            <a:ext cx="1190880" cy="929880"/>
            <a:chOff x="6553080" y="5927760"/>
            <a:chExt cx="1190880" cy="929880"/>
          </a:xfrm>
        </p:grpSpPr>
        <p:sp>
          <p:nvSpPr>
            <p:cNvPr id="676" name="AutoShape 28"/>
            <p:cNvSpPr/>
            <p:nvPr/>
          </p:nvSpPr>
          <p:spPr>
            <a:xfrm rot="16200000">
              <a:off x="6535440" y="6369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77" name="AutoShape 29"/>
            <p:cNvSpPr/>
            <p:nvPr/>
          </p:nvSpPr>
          <p:spPr>
            <a:xfrm rot="5400000">
              <a:off x="7603920" y="6351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78" name="AutoShape 30"/>
            <p:cNvSpPr/>
            <p:nvPr/>
          </p:nvSpPr>
          <p:spPr>
            <a:xfrm rot="10800000">
              <a:off x="7058160" y="6753240"/>
              <a:ext cx="180720" cy="104400"/>
            </a:xfrm>
            <a:custGeom>
              <a:avLst/>
              <a:gdLst/>
              <a:ahLst/>
              <a:cxnLst/>
              <a:rect l="0" t="0" r="r" b="b"/>
              <a:pathLst>
                <a:path w="504" h="292">
                  <a:moveTo>
                    <a:pt x="382" y="291"/>
                  </a:moveTo>
                  <a:lnTo>
                    <a:pt x="382" y="291"/>
                  </a:lnTo>
                  <a:lnTo>
                    <a:pt x="503" y="291"/>
                  </a:lnTo>
                  <a:lnTo>
                    <a:pt x="252" y="0"/>
                  </a:lnTo>
                  <a:lnTo>
                    <a:pt x="0" y="291"/>
                  </a:lnTo>
                  <a:lnTo>
                    <a:pt x="122" y="291"/>
                  </a:lnTo>
                  <a:lnTo>
                    <a:pt x="122" y="291"/>
                  </a:lnTo>
                  <a:lnTo>
                    <a:pt x="382" y="29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79" name="Oval 31"/>
            <p:cNvSpPr/>
            <p:nvPr/>
          </p:nvSpPr>
          <p:spPr>
            <a:xfrm>
              <a:off x="6674760" y="5927760"/>
              <a:ext cx="955080" cy="82512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80" name="Oval 32"/>
            <p:cNvSpPr/>
            <p:nvPr/>
          </p:nvSpPr>
          <p:spPr>
            <a:xfrm>
              <a:off x="6729120" y="5974200"/>
              <a:ext cx="845640" cy="73044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81" name="Oval 33"/>
            <p:cNvSpPr/>
            <p:nvPr/>
          </p:nvSpPr>
          <p:spPr>
            <a:xfrm>
              <a:off x="6752880" y="6018120"/>
              <a:ext cx="26028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82" name="Oval 34"/>
            <p:cNvSpPr/>
            <p:nvPr/>
          </p:nvSpPr>
          <p:spPr>
            <a:xfrm>
              <a:off x="6752880" y="6017400"/>
              <a:ext cx="259560" cy="51948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83" name="Oval 35"/>
            <p:cNvSpPr/>
            <p:nvPr/>
          </p:nvSpPr>
          <p:spPr>
            <a:xfrm>
              <a:off x="6828120" y="6059520"/>
              <a:ext cx="64800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84" name="Oval 36"/>
            <p:cNvSpPr/>
            <p:nvPr/>
          </p:nvSpPr>
          <p:spPr>
            <a:xfrm>
              <a:off x="6828120" y="6059880"/>
              <a:ext cx="648000" cy="51948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685" name="Rectangle 112"/>
          <p:cNvSpPr/>
          <p:nvPr/>
        </p:nvSpPr>
        <p:spPr>
          <a:xfrm>
            <a:off x="6400800" y="2133720"/>
            <a:ext cx="2011320" cy="2623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buClr>
                <a:srgbClr val="00B050"/>
              </a:buClr>
              <a:buFont typeface="Wingdings" charset="2"/>
              <a:buChar char="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600" b="1" strike="noStrike" spc="-1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endParaRPr lang="en-US" sz="16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86" name="Rectangle 113"/>
          <p:cNvSpPr/>
          <p:nvPr/>
        </p:nvSpPr>
        <p:spPr>
          <a:xfrm>
            <a:off x="2651040" y="5904000"/>
            <a:ext cx="2011320" cy="91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buClr>
                <a:srgbClr val="00B050"/>
              </a:buClr>
              <a:buFont typeface="Wingdings" charset="2"/>
              <a:buChar char="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400" b="1" strike="noStrike" spc="-1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endParaRPr lang="en-US" sz="5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87" name="Rectangle 114"/>
          <p:cNvSpPr/>
          <p:nvPr/>
        </p:nvSpPr>
        <p:spPr>
          <a:xfrm>
            <a:off x="6172200" y="5934240"/>
            <a:ext cx="2011320" cy="764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X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688" name="Picture 2" descr="D:\GIÁO ÁN 1 2020-2021\HÌNH SOẠN GIÁO ÁN\Đọc nhạc\DO RE MI.jpg"/>
          <p:cNvPicPr/>
          <p:nvPr/>
        </p:nvPicPr>
        <p:blipFill>
          <a:blip r:embed="rId14"/>
          <a:srcRect b="38786"/>
          <a:stretch/>
        </p:blipFill>
        <p:spPr>
          <a:xfrm>
            <a:off x="2971800" y="1752480"/>
            <a:ext cx="1981080" cy="2210040"/>
          </a:xfrm>
          <a:prstGeom prst="rect">
            <a:avLst/>
          </a:prstGeom>
          <a:ln w="0">
            <a:noFill/>
          </a:ln>
        </p:spPr>
      </p:pic>
      <p:pic>
        <p:nvPicPr>
          <p:cNvPr id="689" name="Picture 2" descr="D:\GIÁO ÁN 1 2020-2021\HÌNH SOẠN GIÁO ÁN\Đọc nhạc\DO RE MI.jpg"/>
          <p:cNvPicPr/>
          <p:nvPr/>
        </p:nvPicPr>
        <p:blipFill>
          <a:blip r:embed="rId14"/>
          <a:srcRect t="61242"/>
          <a:stretch/>
        </p:blipFill>
        <p:spPr>
          <a:xfrm>
            <a:off x="2895480" y="4038480"/>
            <a:ext cx="1981440" cy="1400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Effect">
                      <p:stCondLst>
                        <p:cond delay="indefinite"/>
                      </p:stCondLst>
                      <p:childTnLst>
                        <p:par>
                          <p:cTn id="1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udio>
                                      <p:cMediaNode>
                                        <p:cTn id="16"/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0" name="Picture 14"/>
          <p:cNvPicPr/>
          <p:nvPr/>
        </p:nvPicPr>
        <p:blipFill>
          <a:blip r:embed="rId3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691" name="Rectangle 63"/>
          <p:cNvSpPr/>
          <p:nvPr/>
        </p:nvSpPr>
        <p:spPr>
          <a:xfrm rot="5400000">
            <a:off x="6707880" y="556020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692" name="V.A – Đàn Gà Con (mp3cut.net).mp3"/>
          <p:cNvPicPr/>
          <p:nvPr/>
        </p:nvPicPr>
        <p:blipFill>
          <a:blip r:embed="rId4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693" name="Sang Xuan Doc Tau dan tranh - Linh Thao (mp3cut.net).mp3"/>
          <p:cNvPicPr/>
          <p:nvPr/>
        </p:nvPicPr>
        <p:blipFill>
          <a:blip r:embed="rId5"/>
          <a:stretch/>
        </p:blipFill>
        <p:spPr>
          <a:xfrm>
            <a:off x="5029200" y="1047600"/>
            <a:ext cx="1066680" cy="811440"/>
          </a:xfrm>
          <a:prstGeom prst="rect">
            <a:avLst/>
          </a:prstGeom>
          <a:ln w="0">
            <a:noFill/>
          </a:ln>
        </p:spPr>
      </p:pic>
      <p:sp>
        <p:nvSpPr>
          <p:cNvPr id="694" name="Rectangle 63"/>
          <p:cNvSpPr/>
          <p:nvPr/>
        </p:nvSpPr>
        <p:spPr>
          <a:xfrm rot="5400000">
            <a:off x="3202200" y="5559840"/>
            <a:ext cx="928800" cy="17172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5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696" name="AutoShape 17"/>
          <p:cNvGrpSpPr/>
          <p:nvPr/>
        </p:nvGrpSpPr>
        <p:grpSpPr>
          <a:xfrm>
            <a:off x="542880" y="237960"/>
            <a:ext cx="9996480" cy="1097280"/>
            <a:chOff x="542880" y="237960"/>
            <a:chExt cx="9996480" cy="1097280"/>
          </a:xfrm>
        </p:grpSpPr>
        <p:pic>
          <p:nvPicPr>
            <p:cNvPr id="697" name="AutoShape 17"/>
            <p:cNvPicPr/>
            <p:nvPr/>
          </p:nvPicPr>
          <p:blipFill>
            <a:blip r:embed="rId6"/>
            <a:stretch/>
          </p:blipFill>
          <p:spPr>
            <a:xfrm>
              <a:off x="542880" y="237960"/>
              <a:ext cx="9996480" cy="10972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698" name="Freeform 697"/>
            <p:cNvSpPr/>
            <p:nvPr/>
          </p:nvSpPr>
          <p:spPr>
            <a:xfrm>
              <a:off x="763560" y="420840"/>
              <a:ext cx="9553680" cy="6537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699" name="Group 27"/>
          <p:cNvGrpSpPr/>
          <p:nvPr/>
        </p:nvGrpSpPr>
        <p:grpSpPr>
          <a:xfrm>
            <a:off x="3048120" y="5927760"/>
            <a:ext cx="1190520" cy="929880"/>
            <a:chOff x="3048120" y="5927760"/>
            <a:chExt cx="1190520" cy="929880"/>
          </a:xfrm>
        </p:grpSpPr>
        <p:sp>
          <p:nvSpPr>
            <p:cNvPr id="700" name="AutoShape 28"/>
            <p:cNvSpPr/>
            <p:nvPr/>
          </p:nvSpPr>
          <p:spPr>
            <a:xfrm rot="16200000">
              <a:off x="3030480" y="6369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01" name="AutoShape 29"/>
            <p:cNvSpPr/>
            <p:nvPr/>
          </p:nvSpPr>
          <p:spPr>
            <a:xfrm rot="5400000">
              <a:off x="4098600" y="6351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02" name="AutoShape 30"/>
            <p:cNvSpPr/>
            <p:nvPr/>
          </p:nvSpPr>
          <p:spPr>
            <a:xfrm rot="10800000">
              <a:off x="3552840" y="6753240"/>
              <a:ext cx="180720" cy="104400"/>
            </a:xfrm>
            <a:custGeom>
              <a:avLst/>
              <a:gdLst/>
              <a:ahLst/>
              <a:cxnLst/>
              <a:rect l="0" t="0" r="r" b="b"/>
              <a:pathLst>
                <a:path w="504" h="292">
                  <a:moveTo>
                    <a:pt x="382" y="291"/>
                  </a:moveTo>
                  <a:lnTo>
                    <a:pt x="382" y="291"/>
                  </a:lnTo>
                  <a:lnTo>
                    <a:pt x="503" y="291"/>
                  </a:lnTo>
                  <a:lnTo>
                    <a:pt x="252" y="0"/>
                  </a:lnTo>
                  <a:lnTo>
                    <a:pt x="0" y="291"/>
                  </a:lnTo>
                  <a:lnTo>
                    <a:pt x="122" y="291"/>
                  </a:lnTo>
                  <a:lnTo>
                    <a:pt x="122" y="291"/>
                  </a:lnTo>
                  <a:lnTo>
                    <a:pt x="382" y="29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03" name="Oval 31"/>
            <p:cNvSpPr/>
            <p:nvPr/>
          </p:nvSpPr>
          <p:spPr>
            <a:xfrm>
              <a:off x="3169800" y="5927760"/>
              <a:ext cx="954720" cy="82512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04" name="Oval 32"/>
            <p:cNvSpPr/>
            <p:nvPr/>
          </p:nvSpPr>
          <p:spPr>
            <a:xfrm>
              <a:off x="3224160" y="5974200"/>
              <a:ext cx="845280" cy="73044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05" name="Oval 33"/>
            <p:cNvSpPr/>
            <p:nvPr/>
          </p:nvSpPr>
          <p:spPr>
            <a:xfrm>
              <a:off x="3247560" y="6018120"/>
              <a:ext cx="25992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06" name="Oval 34"/>
            <p:cNvSpPr/>
            <p:nvPr/>
          </p:nvSpPr>
          <p:spPr>
            <a:xfrm>
              <a:off x="3247560" y="6017400"/>
              <a:ext cx="259560" cy="51948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07" name="Oval 35"/>
            <p:cNvSpPr/>
            <p:nvPr/>
          </p:nvSpPr>
          <p:spPr>
            <a:xfrm>
              <a:off x="3322800" y="6059520"/>
              <a:ext cx="64764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08" name="Oval 36"/>
            <p:cNvSpPr/>
            <p:nvPr/>
          </p:nvSpPr>
          <p:spPr>
            <a:xfrm>
              <a:off x="3322800" y="6059880"/>
              <a:ext cx="647640" cy="51948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709" name="Text Box 26"/>
          <p:cNvSpPr/>
          <p:nvPr/>
        </p:nvSpPr>
        <p:spPr>
          <a:xfrm>
            <a:off x="1828800" y="380880"/>
            <a:ext cx="6818400" cy="642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TÔI LÀ AI?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10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711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712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713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714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715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716" name="Freeform 149"/>
                  <p:cNvGrpSpPr/>
                  <p:nvPr/>
                </p:nvGrpSpPr>
                <p:grpSpPr>
                  <a:xfrm>
                    <a:off x="9171720" y="1554480"/>
                    <a:ext cx="172800" cy="92520"/>
                    <a:chOff x="9171720" y="1554480"/>
                    <a:chExt cx="172800" cy="92520"/>
                  </a:xfrm>
                </p:grpSpPr>
                <p:pic>
                  <p:nvPicPr>
                    <p:cNvPr id="71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9171720" y="1554480"/>
                      <a:ext cx="17280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18" name="Freeform 717"/>
                    <p:cNvSpPr/>
                    <p:nvPr/>
                  </p:nvSpPr>
                  <p:spPr>
                    <a:xfrm>
                      <a:off x="9181080" y="1567080"/>
                      <a:ext cx="15408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19" name="Freeform 191"/>
                  <p:cNvSpPr/>
                  <p:nvPr/>
                </p:nvSpPr>
                <p:spPr>
                  <a:xfrm>
                    <a:off x="8903160" y="1296720"/>
                    <a:ext cx="45576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720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721" name="Freeform 149"/>
                  <p:cNvGrpSpPr/>
                  <p:nvPr/>
                </p:nvGrpSpPr>
                <p:grpSpPr>
                  <a:xfrm>
                    <a:off x="8811720" y="1554480"/>
                    <a:ext cx="184680" cy="92520"/>
                    <a:chOff x="8811720" y="1554480"/>
                    <a:chExt cx="184680" cy="92520"/>
                  </a:xfrm>
                </p:grpSpPr>
                <p:pic>
                  <p:nvPicPr>
                    <p:cNvPr id="72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811720" y="1554480"/>
                      <a:ext cx="18468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23" name="Freeform 722"/>
                    <p:cNvSpPr/>
                    <p:nvPr/>
                  </p:nvSpPr>
                  <p:spPr>
                    <a:xfrm>
                      <a:off x="8824320" y="1567080"/>
                      <a:ext cx="15948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24" name="Freeform 191"/>
                  <p:cNvSpPr/>
                  <p:nvPr/>
                </p:nvSpPr>
                <p:spPr>
                  <a:xfrm>
                    <a:off x="8579160" y="1296720"/>
                    <a:ext cx="45864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725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726" name="Freeform 149"/>
                  <p:cNvGrpSpPr/>
                  <p:nvPr/>
                </p:nvGrpSpPr>
                <p:grpSpPr>
                  <a:xfrm>
                    <a:off x="8501400" y="1554480"/>
                    <a:ext cx="167400" cy="92520"/>
                    <a:chOff x="8501400" y="1554480"/>
                    <a:chExt cx="167400" cy="92520"/>
                  </a:xfrm>
                </p:grpSpPr>
                <p:pic>
                  <p:nvPicPr>
                    <p:cNvPr id="72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8501400" y="1554480"/>
                      <a:ext cx="16740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28" name="Freeform 727"/>
                    <p:cNvSpPr/>
                    <p:nvPr/>
                  </p:nvSpPr>
                  <p:spPr>
                    <a:xfrm>
                      <a:off x="8510400" y="1567080"/>
                      <a:ext cx="14904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29" name="Freeform 191"/>
                  <p:cNvSpPr/>
                  <p:nvPr/>
                </p:nvSpPr>
                <p:spPr>
                  <a:xfrm>
                    <a:off x="8249400" y="1296720"/>
                    <a:ext cx="45576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730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731" name="Freeform 149"/>
                  <p:cNvGrpSpPr/>
                  <p:nvPr/>
                </p:nvGrpSpPr>
                <p:grpSpPr>
                  <a:xfrm>
                    <a:off x="8192160" y="1554480"/>
                    <a:ext cx="185760" cy="92520"/>
                    <a:chOff x="8192160" y="1554480"/>
                    <a:chExt cx="185760" cy="92520"/>
                  </a:xfrm>
                </p:grpSpPr>
                <p:pic>
                  <p:nvPicPr>
                    <p:cNvPr id="73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192160" y="1554480"/>
                      <a:ext cx="18576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33" name="Freeform 732"/>
                    <p:cNvSpPr/>
                    <p:nvPr/>
                  </p:nvSpPr>
                  <p:spPr>
                    <a:xfrm>
                      <a:off x="8204760" y="1567080"/>
                      <a:ext cx="16020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34" name="Freeform 191"/>
                  <p:cNvSpPr/>
                  <p:nvPr/>
                </p:nvSpPr>
                <p:spPr>
                  <a:xfrm>
                    <a:off x="7922160" y="1296720"/>
                    <a:ext cx="44460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735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736" name="Freeform 149"/>
                  <p:cNvGrpSpPr/>
                  <p:nvPr/>
                </p:nvGrpSpPr>
                <p:grpSpPr>
                  <a:xfrm>
                    <a:off x="7857360" y="1554480"/>
                    <a:ext cx="172800" cy="92520"/>
                    <a:chOff x="7857360" y="1554480"/>
                    <a:chExt cx="172800" cy="92520"/>
                  </a:xfrm>
                </p:grpSpPr>
                <p:pic>
                  <p:nvPicPr>
                    <p:cNvPr id="73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857360" y="1554480"/>
                      <a:ext cx="17280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38" name="Freeform 737"/>
                    <p:cNvSpPr/>
                    <p:nvPr/>
                  </p:nvSpPr>
                  <p:spPr>
                    <a:xfrm>
                      <a:off x="7866360" y="1567080"/>
                      <a:ext cx="15408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39" name="Freeform 191"/>
                  <p:cNvSpPr/>
                  <p:nvPr/>
                </p:nvSpPr>
                <p:spPr>
                  <a:xfrm>
                    <a:off x="7598520" y="1296720"/>
                    <a:ext cx="45576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740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741" name="Freeform 149"/>
                  <p:cNvGrpSpPr/>
                  <p:nvPr/>
                </p:nvGrpSpPr>
                <p:grpSpPr>
                  <a:xfrm>
                    <a:off x="7521840" y="1554840"/>
                    <a:ext cx="199440" cy="91800"/>
                    <a:chOff x="7521840" y="1554840"/>
                    <a:chExt cx="199440" cy="91800"/>
                  </a:xfrm>
                </p:grpSpPr>
                <p:pic>
                  <p:nvPicPr>
                    <p:cNvPr id="74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521840" y="1554840"/>
                      <a:ext cx="19944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43" name="Freeform 742"/>
                    <p:cNvSpPr/>
                    <p:nvPr/>
                  </p:nvSpPr>
                  <p:spPr>
                    <a:xfrm>
                      <a:off x="7535160" y="1567440"/>
                      <a:ext cx="17208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44" name="Freeform 191"/>
                  <p:cNvSpPr/>
                  <p:nvPr/>
                </p:nvSpPr>
                <p:spPr>
                  <a:xfrm>
                    <a:off x="7265520" y="1293840"/>
                    <a:ext cx="42228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745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746" name="Freeform 149"/>
                  <p:cNvGrpSpPr/>
                  <p:nvPr/>
                </p:nvGrpSpPr>
                <p:grpSpPr>
                  <a:xfrm>
                    <a:off x="7201800" y="1554840"/>
                    <a:ext cx="159480" cy="91800"/>
                    <a:chOff x="7201800" y="1554840"/>
                    <a:chExt cx="159480" cy="91800"/>
                  </a:xfrm>
                </p:grpSpPr>
                <p:pic>
                  <p:nvPicPr>
                    <p:cNvPr id="74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201800" y="1554840"/>
                      <a:ext cx="15948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48" name="Freeform 747"/>
                    <p:cNvSpPr/>
                    <p:nvPr/>
                  </p:nvSpPr>
                  <p:spPr>
                    <a:xfrm>
                      <a:off x="7210080" y="1567440"/>
                      <a:ext cx="1422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49" name="Freeform 191"/>
                  <p:cNvSpPr/>
                  <p:nvPr/>
                </p:nvSpPr>
                <p:spPr>
                  <a:xfrm>
                    <a:off x="6938640" y="1293840"/>
                    <a:ext cx="455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750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751" name="Freeform 149"/>
                  <p:cNvGrpSpPr/>
                  <p:nvPr/>
                </p:nvGrpSpPr>
                <p:grpSpPr>
                  <a:xfrm>
                    <a:off x="6856560" y="1554840"/>
                    <a:ext cx="156240" cy="91800"/>
                    <a:chOff x="6856560" y="1554840"/>
                    <a:chExt cx="156240" cy="91800"/>
                  </a:xfrm>
                </p:grpSpPr>
                <p:pic>
                  <p:nvPicPr>
                    <p:cNvPr id="75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856560" y="1554840"/>
                      <a:ext cx="15624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53" name="Freeform 752"/>
                    <p:cNvSpPr/>
                    <p:nvPr/>
                  </p:nvSpPr>
                  <p:spPr>
                    <a:xfrm>
                      <a:off x="6866640" y="1567440"/>
                      <a:ext cx="1350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54" name="Freeform 191"/>
                  <p:cNvSpPr/>
                  <p:nvPr/>
                </p:nvSpPr>
                <p:spPr>
                  <a:xfrm>
                    <a:off x="6614640" y="1293840"/>
                    <a:ext cx="455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755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756" name="Freeform 149"/>
                  <p:cNvGrpSpPr/>
                  <p:nvPr/>
                </p:nvGrpSpPr>
                <p:grpSpPr>
                  <a:xfrm>
                    <a:off x="6555600" y="1554840"/>
                    <a:ext cx="187920" cy="91800"/>
                    <a:chOff x="6555600" y="1554840"/>
                    <a:chExt cx="187920" cy="91800"/>
                  </a:xfrm>
                </p:grpSpPr>
                <p:pic>
                  <p:nvPicPr>
                    <p:cNvPr id="75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6555600" y="1554840"/>
                      <a:ext cx="18792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58" name="Freeform 757"/>
                    <p:cNvSpPr/>
                    <p:nvPr/>
                  </p:nvSpPr>
                  <p:spPr>
                    <a:xfrm>
                      <a:off x="6564960" y="1567440"/>
                      <a:ext cx="1674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59" name="Freeform 191"/>
                  <p:cNvSpPr/>
                  <p:nvPr/>
                </p:nvSpPr>
                <p:spPr>
                  <a:xfrm>
                    <a:off x="6287760" y="1293840"/>
                    <a:ext cx="43632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760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761" name="Freeform 149"/>
                  <p:cNvGrpSpPr/>
                  <p:nvPr/>
                </p:nvGrpSpPr>
                <p:grpSpPr>
                  <a:xfrm>
                    <a:off x="6211440" y="1554840"/>
                    <a:ext cx="208080" cy="91800"/>
                    <a:chOff x="6211440" y="1554840"/>
                    <a:chExt cx="208080" cy="91800"/>
                  </a:xfrm>
                </p:grpSpPr>
                <p:pic>
                  <p:nvPicPr>
                    <p:cNvPr id="76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211440" y="1554840"/>
                      <a:ext cx="20808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63" name="Freeform 762"/>
                    <p:cNvSpPr/>
                    <p:nvPr/>
                  </p:nvSpPr>
                  <p:spPr>
                    <a:xfrm>
                      <a:off x="6224760" y="1567440"/>
                      <a:ext cx="17964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64" name="Freeform 191"/>
                  <p:cNvSpPr/>
                  <p:nvPr/>
                </p:nvSpPr>
                <p:spPr>
                  <a:xfrm>
                    <a:off x="5963760" y="1293840"/>
                    <a:ext cx="44424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765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766" name="Freeform 149"/>
                  <p:cNvGrpSpPr/>
                  <p:nvPr/>
                </p:nvGrpSpPr>
                <p:grpSpPr>
                  <a:xfrm>
                    <a:off x="5889240" y="1554840"/>
                    <a:ext cx="203400" cy="91800"/>
                    <a:chOff x="5889240" y="1554840"/>
                    <a:chExt cx="203400" cy="91800"/>
                  </a:xfrm>
                </p:grpSpPr>
                <p:pic>
                  <p:nvPicPr>
                    <p:cNvPr id="76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889240" y="1554840"/>
                      <a:ext cx="20340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68" name="Freeform 767"/>
                    <p:cNvSpPr/>
                    <p:nvPr/>
                  </p:nvSpPr>
                  <p:spPr>
                    <a:xfrm>
                      <a:off x="5899320" y="1567440"/>
                      <a:ext cx="18108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69" name="Freeform 191"/>
                  <p:cNvSpPr/>
                  <p:nvPr/>
                </p:nvSpPr>
                <p:spPr>
                  <a:xfrm>
                    <a:off x="5636880" y="1293840"/>
                    <a:ext cx="40860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770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771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772" name="Freeform 149"/>
                  <p:cNvGrpSpPr/>
                  <p:nvPr/>
                </p:nvGrpSpPr>
                <p:grpSpPr>
                  <a:xfrm>
                    <a:off x="5608800" y="1553040"/>
                    <a:ext cx="208080" cy="93240"/>
                    <a:chOff x="5608800" y="1553040"/>
                    <a:chExt cx="208080" cy="93240"/>
                  </a:xfrm>
                </p:grpSpPr>
                <p:pic>
                  <p:nvPicPr>
                    <p:cNvPr id="77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608800" y="1553040"/>
                      <a:ext cx="20808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74" name="Freeform 773"/>
                    <p:cNvSpPr/>
                    <p:nvPr/>
                  </p:nvSpPr>
                  <p:spPr>
                    <a:xfrm>
                      <a:off x="5623200" y="1565280"/>
                      <a:ext cx="17964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75" name="Freeform 191"/>
                  <p:cNvSpPr/>
                  <p:nvPr/>
                </p:nvSpPr>
                <p:spPr>
                  <a:xfrm>
                    <a:off x="5361120" y="1296360"/>
                    <a:ext cx="44064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776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777" name="Freeform 149"/>
                  <p:cNvGrpSpPr/>
                  <p:nvPr/>
                </p:nvGrpSpPr>
                <p:grpSpPr>
                  <a:xfrm>
                    <a:off x="5307120" y="1553040"/>
                    <a:ext cx="188640" cy="93240"/>
                    <a:chOff x="5307120" y="1553040"/>
                    <a:chExt cx="188640" cy="93240"/>
                  </a:xfrm>
                </p:grpSpPr>
                <p:pic>
                  <p:nvPicPr>
                    <p:cNvPr id="77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307120" y="1553040"/>
                      <a:ext cx="18864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79" name="Freeform 778"/>
                    <p:cNvSpPr/>
                    <p:nvPr/>
                  </p:nvSpPr>
                  <p:spPr>
                    <a:xfrm>
                      <a:off x="5317200" y="1565280"/>
                      <a:ext cx="16812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80" name="Freeform 191"/>
                  <p:cNvSpPr/>
                  <p:nvPr/>
                </p:nvSpPr>
                <p:spPr>
                  <a:xfrm>
                    <a:off x="5037120" y="1296360"/>
                    <a:ext cx="3819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781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782" name="Freeform 149"/>
                  <p:cNvGrpSpPr/>
                  <p:nvPr/>
                </p:nvGrpSpPr>
                <p:grpSpPr>
                  <a:xfrm>
                    <a:off x="4988160" y="1553040"/>
                    <a:ext cx="174960" cy="93240"/>
                    <a:chOff x="4988160" y="1553040"/>
                    <a:chExt cx="174960" cy="93240"/>
                  </a:xfrm>
                </p:grpSpPr>
                <p:pic>
                  <p:nvPicPr>
                    <p:cNvPr id="78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988160" y="1553040"/>
                      <a:ext cx="17496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84" name="Freeform 783"/>
                    <p:cNvSpPr/>
                    <p:nvPr/>
                  </p:nvSpPr>
                  <p:spPr>
                    <a:xfrm>
                      <a:off x="5000040" y="1565280"/>
                      <a:ext cx="15084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85" name="Freeform 191"/>
                  <p:cNvSpPr/>
                  <p:nvPr/>
                </p:nvSpPr>
                <p:spPr>
                  <a:xfrm>
                    <a:off x="4707360" y="1296360"/>
                    <a:ext cx="455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786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787" name="Freeform 149"/>
                  <p:cNvGrpSpPr/>
                  <p:nvPr/>
                </p:nvGrpSpPr>
                <p:grpSpPr>
                  <a:xfrm>
                    <a:off x="4654440" y="1553040"/>
                    <a:ext cx="181440" cy="93240"/>
                    <a:chOff x="4654440" y="1553040"/>
                    <a:chExt cx="181440" cy="93240"/>
                  </a:xfrm>
                </p:grpSpPr>
                <p:pic>
                  <p:nvPicPr>
                    <p:cNvPr id="78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4654440" y="1553040"/>
                      <a:ext cx="18144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89" name="Freeform 788"/>
                    <p:cNvSpPr/>
                    <p:nvPr/>
                  </p:nvSpPr>
                  <p:spPr>
                    <a:xfrm>
                      <a:off x="4664160" y="1565280"/>
                      <a:ext cx="16164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90" name="Freeform 191"/>
                  <p:cNvSpPr/>
                  <p:nvPr/>
                </p:nvSpPr>
                <p:spPr>
                  <a:xfrm>
                    <a:off x="4380120" y="1296360"/>
                    <a:ext cx="41220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791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792" name="Freeform 149"/>
                  <p:cNvGrpSpPr/>
                  <p:nvPr/>
                </p:nvGrpSpPr>
                <p:grpSpPr>
                  <a:xfrm>
                    <a:off x="4323240" y="1553040"/>
                    <a:ext cx="189000" cy="93240"/>
                    <a:chOff x="4323240" y="1553040"/>
                    <a:chExt cx="189000" cy="93240"/>
                  </a:xfrm>
                </p:grpSpPr>
                <p:pic>
                  <p:nvPicPr>
                    <p:cNvPr id="79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323240" y="1553040"/>
                      <a:ext cx="18900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94" name="Freeform 793"/>
                    <p:cNvSpPr/>
                    <p:nvPr/>
                  </p:nvSpPr>
                  <p:spPr>
                    <a:xfrm>
                      <a:off x="4335840" y="1565280"/>
                      <a:ext cx="16308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95" name="Freeform 191"/>
                  <p:cNvSpPr/>
                  <p:nvPr/>
                </p:nvSpPr>
                <p:spPr>
                  <a:xfrm>
                    <a:off x="4056480" y="1296360"/>
                    <a:ext cx="41724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796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797" name="Freeform 149"/>
                  <p:cNvGrpSpPr/>
                  <p:nvPr/>
                </p:nvGrpSpPr>
                <p:grpSpPr>
                  <a:xfrm>
                    <a:off x="4010760" y="1553400"/>
                    <a:ext cx="168480" cy="92880"/>
                    <a:chOff x="4010760" y="1553400"/>
                    <a:chExt cx="168480" cy="92880"/>
                  </a:xfrm>
                </p:grpSpPr>
                <p:pic>
                  <p:nvPicPr>
                    <p:cNvPr id="79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4010760" y="1553400"/>
                      <a:ext cx="16848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99" name="Freeform 798"/>
                    <p:cNvSpPr/>
                    <p:nvPr/>
                  </p:nvSpPr>
                  <p:spPr>
                    <a:xfrm>
                      <a:off x="4019400" y="1565640"/>
                      <a:ext cx="15012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800" name="Freeform 191"/>
                  <p:cNvSpPr/>
                  <p:nvPr/>
                </p:nvSpPr>
                <p:spPr>
                  <a:xfrm>
                    <a:off x="3723480" y="1293840"/>
                    <a:ext cx="36972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801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802" name="Freeform 149"/>
                  <p:cNvGrpSpPr/>
                  <p:nvPr/>
                </p:nvGrpSpPr>
                <p:grpSpPr>
                  <a:xfrm>
                    <a:off x="3660840" y="1553400"/>
                    <a:ext cx="191520" cy="92880"/>
                    <a:chOff x="3660840" y="1553400"/>
                    <a:chExt cx="191520" cy="92880"/>
                  </a:xfrm>
                </p:grpSpPr>
                <p:pic>
                  <p:nvPicPr>
                    <p:cNvPr id="80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660840" y="1553400"/>
                      <a:ext cx="19152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04" name="Freeform 803"/>
                    <p:cNvSpPr/>
                    <p:nvPr/>
                  </p:nvSpPr>
                  <p:spPr>
                    <a:xfrm>
                      <a:off x="3673440" y="1565640"/>
                      <a:ext cx="16524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805" name="Freeform 191"/>
                  <p:cNvSpPr/>
                  <p:nvPr/>
                </p:nvSpPr>
                <p:spPr>
                  <a:xfrm>
                    <a:off x="3396600" y="1293840"/>
                    <a:ext cx="39600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806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807" name="Freeform 149"/>
                  <p:cNvGrpSpPr/>
                  <p:nvPr/>
                </p:nvGrpSpPr>
                <p:grpSpPr>
                  <a:xfrm>
                    <a:off x="3341880" y="1553400"/>
                    <a:ext cx="186480" cy="92880"/>
                    <a:chOff x="3341880" y="1553400"/>
                    <a:chExt cx="186480" cy="92880"/>
                  </a:xfrm>
                </p:grpSpPr>
                <p:pic>
                  <p:nvPicPr>
                    <p:cNvPr id="80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3341880" y="1553400"/>
                      <a:ext cx="18648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09" name="Freeform 808"/>
                    <p:cNvSpPr/>
                    <p:nvPr/>
                  </p:nvSpPr>
                  <p:spPr>
                    <a:xfrm>
                      <a:off x="3351240" y="1565640"/>
                      <a:ext cx="16596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810" name="Freeform 191"/>
                  <p:cNvSpPr/>
                  <p:nvPr/>
                </p:nvSpPr>
                <p:spPr>
                  <a:xfrm>
                    <a:off x="3072600" y="1293840"/>
                    <a:ext cx="40572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811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812" name="Freeform 149"/>
                  <p:cNvGrpSpPr/>
                  <p:nvPr/>
                </p:nvGrpSpPr>
                <p:grpSpPr>
                  <a:xfrm>
                    <a:off x="3030840" y="1553400"/>
                    <a:ext cx="170640" cy="92880"/>
                    <a:chOff x="3030840" y="1553400"/>
                    <a:chExt cx="170640" cy="92880"/>
                  </a:xfrm>
                </p:grpSpPr>
                <p:pic>
                  <p:nvPicPr>
                    <p:cNvPr id="81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030840" y="1553400"/>
                      <a:ext cx="17064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14" name="Freeform 813"/>
                    <p:cNvSpPr/>
                    <p:nvPr/>
                  </p:nvSpPr>
                  <p:spPr>
                    <a:xfrm>
                      <a:off x="3041640" y="1565640"/>
                      <a:ext cx="14724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815" name="Freeform 191"/>
                  <p:cNvSpPr/>
                  <p:nvPr/>
                </p:nvSpPr>
                <p:spPr>
                  <a:xfrm>
                    <a:off x="2745720" y="1293840"/>
                    <a:ext cx="43596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816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817" name="Freeform 149"/>
                  <p:cNvGrpSpPr/>
                  <p:nvPr/>
                </p:nvGrpSpPr>
                <p:grpSpPr>
                  <a:xfrm>
                    <a:off x="2713320" y="1553400"/>
                    <a:ext cx="164160" cy="92880"/>
                    <a:chOff x="2713320" y="1553400"/>
                    <a:chExt cx="164160" cy="92880"/>
                  </a:xfrm>
                </p:grpSpPr>
                <p:pic>
                  <p:nvPicPr>
                    <p:cNvPr id="81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2713320" y="1553400"/>
                      <a:ext cx="16416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19" name="Freeform 818"/>
                    <p:cNvSpPr/>
                    <p:nvPr/>
                  </p:nvSpPr>
                  <p:spPr>
                    <a:xfrm>
                      <a:off x="2721600" y="1565640"/>
                      <a:ext cx="14616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820" name="Freeform 191"/>
                  <p:cNvSpPr/>
                  <p:nvPr/>
                </p:nvSpPr>
                <p:spPr>
                  <a:xfrm>
                    <a:off x="2421720" y="1293840"/>
                    <a:ext cx="43920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821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822" name="Freeform 149"/>
                  <p:cNvGrpSpPr/>
                  <p:nvPr/>
                </p:nvGrpSpPr>
                <p:grpSpPr>
                  <a:xfrm>
                    <a:off x="2372760" y="1553400"/>
                    <a:ext cx="177840" cy="92880"/>
                    <a:chOff x="2372760" y="1553400"/>
                    <a:chExt cx="177840" cy="92880"/>
                  </a:xfrm>
                </p:grpSpPr>
                <p:pic>
                  <p:nvPicPr>
                    <p:cNvPr id="82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2372760" y="1553400"/>
                      <a:ext cx="17784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24" name="Freeform 823"/>
                    <p:cNvSpPr/>
                    <p:nvPr/>
                  </p:nvSpPr>
                  <p:spPr>
                    <a:xfrm>
                      <a:off x="2383920" y="1565640"/>
                      <a:ext cx="15336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825" name="Freeform 191"/>
                  <p:cNvSpPr/>
                  <p:nvPr/>
                </p:nvSpPr>
                <p:spPr>
                  <a:xfrm>
                    <a:off x="2094840" y="1293840"/>
                    <a:ext cx="41904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826" name="Picture 13" descr="5"/>
          <p:cNvPicPr/>
          <p:nvPr/>
        </p:nvPicPr>
        <p:blipFill>
          <a:blip r:embed="rId9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827" name="Picture 12" descr="5"/>
          <p:cNvPicPr/>
          <p:nvPr/>
        </p:nvPicPr>
        <p:blipFill>
          <a:blip r:embed="rId10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828" name="Picture 12" descr="5"/>
          <p:cNvPicPr/>
          <p:nvPr/>
        </p:nvPicPr>
        <p:blipFill>
          <a:blip r:embed="rId11"/>
          <a:stretch/>
        </p:blipFill>
        <p:spPr>
          <a:xfrm>
            <a:off x="77760" y="100080"/>
            <a:ext cx="1465200" cy="1420920"/>
          </a:xfrm>
          <a:prstGeom prst="rect">
            <a:avLst/>
          </a:prstGeom>
          <a:ln w="0">
            <a:noFill/>
          </a:ln>
        </p:spPr>
      </p:pic>
      <p:pic>
        <p:nvPicPr>
          <p:cNvPr id="829" name="Picture 13" descr="5"/>
          <p:cNvPicPr/>
          <p:nvPr/>
        </p:nvPicPr>
        <p:blipFill>
          <a:blip r:embed="rId12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830" name="Picture 8" descr="000o"/>
          <p:cNvPicPr/>
          <p:nvPr/>
        </p:nvPicPr>
        <p:blipFill>
          <a:blip r:embed="rId1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831" name="Picture 9" descr="000o"/>
          <p:cNvPicPr/>
          <p:nvPr/>
        </p:nvPicPr>
        <p:blipFill>
          <a:blip r:embed="rId1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832" name="Picture 10" descr="000o"/>
          <p:cNvPicPr/>
          <p:nvPr/>
        </p:nvPicPr>
        <p:blipFill>
          <a:blip r:embed="rId1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833" name="Picture 11" descr="000o"/>
          <p:cNvPicPr/>
          <p:nvPr/>
        </p:nvPicPr>
        <p:blipFill>
          <a:blip r:embed="rId1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834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835" name="Group 27"/>
          <p:cNvGrpSpPr/>
          <p:nvPr/>
        </p:nvGrpSpPr>
        <p:grpSpPr>
          <a:xfrm>
            <a:off x="6553080" y="5927760"/>
            <a:ext cx="1190880" cy="929880"/>
            <a:chOff x="6553080" y="5927760"/>
            <a:chExt cx="1190880" cy="929880"/>
          </a:xfrm>
        </p:grpSpPr>
        <p:sp>
          <p:nvSpPr>
            <p:cNvPr id="836" name="AutoShape 28"/>
            <p:cNvSpPr/>
            <p:nvPr/>
          </p:nvSpPr>
          <p:spPr>
            <a:xfrm rot="16200000">
              <a:off x="6535440" y="6369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37" name="AutoShape 29"/>
            <p:cNvSpPr/>
            <p:nvPr/>
          </p:nvSpPr>
          <p:spPr>
            <a:xfrm rot="5400000">
              <a:off x="7603920" y="6351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38" name="AutoShape 30"/>
            <p:cNvSpPr/>
            <p:nvPr/>
          </p:nvSpPr>
          <p:spPr>
            <a:xfrm rot="10800000">
              <a:off x="7058160" y="6753240"/>
              <a:ext cx="180720" cy="104400"/>
            </a:xfrm>
            <a:custGeom>
              <a:avLst/>
              <a:gdLst/>
              <a:ahLst/>
              <a:cxnLst/>
              <a:rect l="0" t="0" r="r" b="b"/>
              <a:pathLst>
                <a:path w="504" h="292">
                  <a:moveTo>
                    <a:pt x="382" y="291"/>
                  </a:moveTo>
                  <a:lnTo>
                    <a:pt x="382" y="291"/>
                  </a:lnTo>
                  <a:lnTo>
                    <a:pt x="503" y="291"/>
                  </a:lnTo>
                  <a:lnTo>
                    <a:pt x="252" y="0"/>
                  </a:lnTo>
                  <a:lnTo>
                    <a:pt x="0" y="291"/>
                  </a:lnTo>
                  <a:lnTo>
                    <a:pt x="122" y="291"/>
                  </a:lnTo>
                  <a:lnTo>
                    <a:pt x="122" y="291"/>
                  </a:lnTo>
                  <a:lnTo>
                    <a:pt x="382" y="29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39" name="Oval 31"/>
            <p:cNvSpPr/>
            <p:nvPr/>
          </p:nvSpPr>
          <p:spPr>
            <a:xfrm>
              <a:off x="6674760" y="5927760"/>
              <a:ext cx="955080" cy="82512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40" name="Oval 32"/>
            <p:cNvSpPr/>
            <p:nvPr/>
          </p:nvSpPr>
          <p:spPr>
            <a:xfrm>
              <a:off x="6729120" y="5974200"/>
              <a:ext cx="845640" cy="73044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41" name="Oval 33"/>
            <p:cNvSpPr/>
            <p:nvPr/>
          </p:nvSpPr>
          <p:spPr>
            <a:xfrm>
              <a:off x="6752880" y="6018120"/>
              <a:ext cx="26028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42" name="Oval 34"/>
            <p:cNvSpPr/>
            <p:nvPr/>
          </p:nvSpPr>
          <p:spPr>
            <a:xfrm>
              <a:off x="6752880" y="6017400"/>
              <a:ext cx="259560" cy="51948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43" name="Oval 35"/>
            <p:cNvSpPr/>
            <p:nvPr/>
          </p:nvSpPr>
          <p:spPr>
            <a:xfrm>
              <a:off x="6828120" y="6059520"/>
              <a:ext cx="64800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44" name="Oval 36"/>
            <p:cNvSpPr/>
            <p:nvPr/>
          </p:nvSpPr>
          <p:spPr>
            <a:xfrm>
              <a:off x="6828120" y="6059880"/>
              <a:ext cx="648000" cy="51948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pic>
        <p:nvPicPr>
          <p:cNvPr id="845" name="Picture 2" descr="D:\GIÁO ÁN 1 2020-2021\HÌNH SOẠN GIÁO ÁN\Đọc nhạc\DO RE MI - Copy (2) - Copy.jpg"/>
          <p:cNvPicPr/>
          <p:nvPr/>
        </p:nvPicPr>
        <p:blipFill>
          <a:blip r:embed="rId14"/>
          <a:srcRect l="11199" t="62135" r="16068" b="6829"/>
          <a:stretch/>
        </p:blipFill>
        <p:spPr>
          <a:xfrm>
            <a:off x="3657600" y="4572000"/>
            <a:ext cx="990720" cy="838080"/>
          </a:xfrm>
          <a:prstGeom prst="rect">
            <a:avLst/>
          </a:prstGeom>
          <a:ln w="0">
            <a:noFill/>
          </a:ln>
        </p:spPr>
      </p:pic>
      <p:sp>
        <p:nvSpPr>
          <p:cNvPr id="846" name="Rectangle 113"/>
          <p:cNvSpPr/>
          <p:nvPr/>
        </p:nvSpPr>
        <p:spPr>
          <a:xfrm>
            <a:off x="2651040" y="5904000"/>
            <a:ext cx="2011320" cy="91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buClr>
                <a:srgbClr val="00B050"/>
              </a:buClr>
              <a:buFont typeface="Wingdings" charset="2"/>
              <a:buChar char="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400" b="1" strike="noStrike" spc="-1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endParaRPr lang="en-US" sz="5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47" name="Rectangle 114"/>
          <p:cNvSpPr/>
          <p:nvPr/>
        </p:nvSpPr>
        <p:spPr>
          <a:xfrm>
            <a:off x="6172200" y="5934240"/>
            <a:ext cx="2011320" cy="764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X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848" name="Picture 2" descr="D:\GIÁO ÁN 1 2020-2021\HÌNH SOẠN GIÁO ÁN\Đọc nhạc\DO RE MI - Copy.jpg"/>
          <p:cNvPicPr/>
          <p:nvPr/>
        </p:nvPicPr>
        <p:blipFill>
          <a:blip r:embed="rId15"/>
          <a:srcRect l="5384" t="1442" r="10821" b="36928"/>
          <a:stretch/>
        </p:blipFill>
        <p:spPr>
          <a:xfrm>
            <a:off x="3200400" y="1752480"/>
            <a:ext cx="1873080" cy="2598840"/>
          </a:xfrm>
          <a:prstGeom prst="rect">
            <a:avLst/>
          </a:prstGeom>
          <a:ln w="0">
            <a:noFill/>
          </a:ln>
        </p:spPr>
      </p:pic>
      <p:sp>
        <p:nvSpPr>
          <p:cNvPr id="849" name="Rectangle 116"/>
          <p:cNvSpPr/>
          <p:nvPr/>
        </p:nvSpPr>
        <p:spPr>
          <a:xfrm>
            <a:off x="6400800" y="2362320"/>
            <a:ext cx="2011320" cy="1846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500" b="0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X</a:t>
            </a:r>
            <a:endParaRPr lang="en-US" sz="115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Effect">
                      <p:stCondLst>
                        <p:cond delay="indefinite"/>
                      </p:stCondLst>
                      <p:childTnLst>
                        <p:par>
                          <p:cTn id="1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udio>
                                      <p:cMediaNode>
                                        <p:cTn id="16"/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0" name="Picture 14"/>
          <p:cNvPicPr/>
          <p:nvPr/>
        </p:nvPicPr>
        <p:blipFill>
          <a:blip r:embed="rId3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851" name="Rectangle 63"/>
          <p:cNvSpPr/>
          <p:nvPr/>
        </p:nvSpPr>
        <p:spPr>
          <a:xfrm rot="5400000">
            <a:off x="6707880" y="556020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852" name="V.A – Đàn Gà Con (mp3cut.net).mp3"/>
          <p:cNvPicPr/>
          <p:nvPr/>
        </p:nvPicPr>
        <p:blipFill>
          <a:blip r:embed="rId4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853" name="Sang Xuan Doc Tau dan tranh - Linh Thao (mp3cut.net).mp3"/>
          <p:cNvPicPr/>
          <p:nvPr/>
        </p:nvPicPr>
        <p:blipFill>
          <a:blip r:embed="rId5"/>
          <a:stretch/>
        </p:blipFill>
        <p:spPr>
          <a:xfrm>
            <a:off x="5029200" y="1047600"/>
            <a:ext cx="1066680" cy="811440"/>
          </a:xfrm>
          <a:prstGeom prst="rect">
            <a:avLst/>
          </a:prstGeom>
          <a:ln w="0">
            <a:noFill/>
          </a:ln>
        </p:spPr>
      </p:pic>
      <p:sp>
        <p:nvSpPr>
          <p:cNvPr id="854" name="Rectangle 63"/>
          <p:cNvSpPr/>
          <p:nvPr/>
        </p:nvSpPr>
        <p:spPr>
          <a:xfrm rot="5400000">
            <a:off x="3202200" y="5559840"/>
            <a:ext cx="928800" cy="17172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55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856" name="AutoShape 17"/>
          <p:cNvGrpSpPr/>
          <p:nvPr/>
        </p:nvGrpSpPr>
        <p:grpSpPr>
          <a:xfrm>
            <a:off x="542880" y="237960"/>
            <a:ext cx="9996480" cy="1097280"/>
            <a:chOff x="542880" y="237960"/>
            <a:chExt cx="9996480" cy="1097280"/>
          </a:xfrm>
        </p:grpSpPr>
        <p:pic>
          <p:nvPicPr>
            <p:cNvPr id="857" name="AutoShape 17"/>
            <p:cNvPicPr/>
            <p:nvPr/>
          </p:nvPicPr>
          <p:blipFill>
            <a:blip r:embed="rId6"/>
            <a:stretch/>
          </p:blipFill>
          <p:spPr>
            <a:xfrm>
              <a:off x="542880" y="237960"/>
              <a:ext cx="9996480" cy="10972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858" name="Freeform 857"/>
            <p:cNvSpPr/>
            <p:nvPr/>
          </p:nvSpPr>
          <p:spPr>
            <a:xfrm>
              <a:off x="763560" y="420840"/>
              <a:ext cx="9553680" cy="6537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859" name="Group 27"/>
          <p:cNvGrpSpPr/>
          <p:nvPr/>
        </p:nvGrpSpPr>
        <p:grpSpPr>
          <a:xfrm>
            <a:off x="3048120" y="5927760"/>
            <a:ext cx="1190520" cy="929880"/>
            <a:chOff x="3048120" y="5927760"/>
            <a:chExt cx="1190520" cy="929880"/>
          </a:xfrm>
        </p:grpSpPr>
        <p:sp>
          <p:nvSpPr>
            <p:cNvPr id="860" name="AutoShape 28"/>
            <p:cNvSpPr/>
            <p:nvPr/>
          </p:nvSpPr>
          <p:spPr>
            <a:xfrm rot="16200000">
              <a:off x="3030480" y="6369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61" name="AutoShape 29"/>
            <p:cNvSpPr/>
            <p:nvPr/>
          </p:nvSpPr>
          <p:spPr>
            <a:xfrm rot="5400000">
              <a:off x="4098600" y="6351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62" name="AutoShape 30"/>
            <p:cNvSpPr/>
            <p:nvPr/>
          </p:nvSpPr>
          <p:spPr>
            <a:xfrm rot="10800000">
              <a:off x="3552840" y="6753240"/>
              <a:ext cx="180720" cy="104400"/>
            </a:xfrm>
            <a:custGeom>
              <a:avLst/>
              <a:gdLst/>
              <a:ahLst/>
              <a:cxnLst/>
              <a:rect l="0" t="0" r="r" b="b"/>
              <a:pathLst>
                <a:path w="504" h="292">
                  <a:moveTo>
                    <a:pt x="382" y="291"/>
                  </a:moveTo>
                  <a:lnTo>
                    <a:pt x="382" y="291"/>
                  </a:lnTo>
                  <a:lnTo>
                    <a:pt x="503" y="291"/>
                  </a:lnTo>
                  <a:lnTo>
                    <a:pt x="252" y="0"/>
                  </a:lnTo>
                  <a:lnTo>
                    <a:pt x="0" y="291"/>
                  </a:lnTo>
                  <a:lnTo>
                    <a:pt x="122" y="291"/>
                  </a:lnTo>
                  <a:lnTo>
                    <a:pt x="122" y="291"/>
                  </a:lnTo>
                  <a:lnTo>
                    <a:pt x="382" y="29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63" name="Oval 31"/>
            <p:cNvSpPr/>
            <p:nvPr/>
          </p:nvSpPr>
          <p:spPr>
            <a:xfrm>
              <a:off x="3169800" y="5927760"/>
              <a:ext cx="954720" cy="82512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64" name="Oval 32"/>
            <p:cNvSpPr/>
            <p:nvPr/>
          </p:nvSpPr>
          <p:spPr>
            <a:xfrm>
              <a:off x="3224160" y="5974200"/>
              <a:ext cx="845280" cy="73044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65" name="Oval 33"/>
            <p:cNvSpPr/>
            <p:nvPr/>
          </p:nvSpPr>
          <p:spPr>
            <a:xfrm>
              <a:off x="3247560" y="6018120"/>
              <a:ext cx="25992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66" name="Oval 34"/>
            <p:cNvSpPr/>
            <p:nvPr/>
          </p:nvSpPr>
          <p:spPr>
            <a:xfrm>
              <a:off x="3247560" y="6017400"/>
              <a:ext cx="259560" cy="51948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67" name="Oval 35"/>
            <p:cNvSpPr/>
            <p:nvPr/>
          </p:nvSpPr>
          <p:spPr>
            <a:xfrm>
              <a:off x="3322800" y="6059520"/>
              <a:ext cx="64764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68" name="Oval 36"/>
            <p:cNvSpPr/>
            <p:nvPr/>
          </p:nvSpPr>
          <p:spPr>
            <a:xfrm>
              <a:off x="3322800" y="6059880"/>
              <a:ext cx="647640" cy="51948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869" name="Text Box 26"/>
          <p:cNvSpPr/>
          <p:nvPr/>
        </p:nvSpPr>
        <p:spPr>
          <a:xfrm>
            <a:off x="1828800" y="380880"/>
            <a:ext cx="6818400" cy="642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0000FF"/>
                </a:solidFill>
                <a:latin typeface="Cambria"/>
                <a:ea typeface="Times New Roman"/>
              </a:rPr>
              <a:t>TÔI LÀ AI?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70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871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872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873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874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875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876" name="Freeform 149"/>
                  <p:cNvGrpSpPr/>
                  <p:nvPr/>
                </p:nvGrpSpPr>
                <p:grpSpPr>
                  <a:xfrm>
                    <a:off x="9171720" y="1554480"/>
                    <a:ext cx="172800" cy="92520"/>
                    <a:chOff x="9171720" y="1554480"/>
                    <a:chExt cx="172800" cy="92520"/>
                  </a:xfrm>
                </p:grpSpPr>
                <p:pic>
                  <p:nvPicPr>
                    <p:cNvPr id="87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9171720" y="1554480"/>
                      <a:ext cx="17280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78" name="Freeform 877"/>
                    <p:cNvSpPr/>
                    <p:nvPr/>
                  </p:nvSpPr>
                  <p:spPr>
                    <a:xfrm>
                      <a:off x="9181080" y="1567080"/>
                      <a:ext cx="15408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879" name="Freeform 191"/>
                  <p:cNvSpPr/>
                  <p:nvPr/>
                </p:nvSpPr>
                <p:spPr>
                  <a:xfrm>
                    <a:off x="8903160" y="1296720"/>
                    <a:ext cx="45576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880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881" name="Freeform 149"/>
                  <p:cNvGrpSpPr/>
                  <p:nvPr/>
                </p:nvGrpSpPr>
                <p:grpSpPr>
                  <a:xfrm>
                    <a:off x="8811720" y="1554480"/>
                    <a:ext cx="184680" cy="92520"/>
                    <a:chOff x="8811720" y="1554480"/>
                    <a:chExt cx="184680" cy="92520"/>
                  </a:xfrm>
                </p:grpSpPr>
                <p:pic>
                  <p:nvPicPr>
                    <p:cNvPr id="88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811720" y="1554480"/>
                      <a:ext cx="18468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83" name="Freeform 882"/>
                    <p:cNvSpPr/>
                    <p:nvPr/>
                  </p:nvSpPr>
                  <p:spPr>
                    <a:xfrm>
                      <a:off x="8824320" y="1567080"/>
                      <a:ext cx="15948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884" name="Freeform 191"/>
                  <p:cNvSpPr/>
                  <p:nvPr/>
                </p:nvSpPr>
                <p:spPr>
                  <a:xfrm>
                    <a:off x="8579160" y="1296720"/>
                    <a:ext cx="45864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885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886" name="Freeform 149"/>
                  <p:cNvGrpSpPr/>
                  <p:nvPr/>
                </p:nvGrpSpPr>
                <p:grpSpPr>
                  <a:xfrm>
                    <a:off x="8501400" y="1554480"/>
                    <a:ext cx="167400" cy="92520"/>
                    <a:chOff x="8501400" y="1554480"/>
                    <a:chExt cx="167400" cy="92520"/>
                  </a:xfrm>
                </p:grpSpPr>
                <p:pic>
                  <p:nvPicPr>
                    <p:cNvPr id="88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8501400" y="1554480"/>
                      <a:ext cx="16740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88" name="Freeform 887"/>
                    <p:cNvSpPr/>
                    <p:nvPr/>
                  </p:nvSpPr>
                  <p:spPr>
                    <a:xfrm>
                      <a:off x="8510400" y="1567080"/>
                      <a:ext cx="14904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889" name="Freeform 191"/>
                  <p:cNvSpPr/>
                  <p:nvPr/>
                </p:nvSpPr>
                <p:spPr>
                  <a:xfrm>
                    <a:off x="8249400" y="1296720"/>
                    <a:ext cx="45576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890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891" name="Freeform 149"/>
                  <p:cNvGrpSpPr/>
                  <p:nvPr/>
                </p:nvGrpSpPr>
                <p:grpSpPr>
                  <a:xfrm>
                    <a:off x="8192160" y="1554480"/>
                    <a:ext cx="185760" cy="92520"/>
                    <a:chOff x="8192160" y="1554480"/>
                    <a:chExt cx="185760" cy="92520"/>
                  </a:xfrm>
                </p:grpSpPr>
                <p:pic>
                  <p:nvPicPr>
                    <p:cNvPr id="89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192160" y="1554480"/>
                      <a:ext cx="18576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93" name="Freeform 892"/>
                    <p:cNvSpPr/>
                    <p:nvPr/>
                  </p:nvSpPr>
                  <p:spPr>
                    <a:xfrm>
                      <a:off x="8204760" y="1567080"/>
                      <a:ext cx="16020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894" name="Freeform 191"/>
                  <p:cNvSpPr/>
                  <p:nvPr/>
                </p:nvSpPr>
                <p:spPr>
                  <a:xfrm>
                    <a:off x="7922160" y="1296720"/>
                    <a:ext cx="44460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895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896" name="Freeform 149"/>
                  <p:cNvGrpSpPr/>
                  <p:nvPr/>
                </p:nvGrpSpPr>
                <p:grpSpPr>
                  <a:xfrm>
                    <a:off x="7857360" y="1554480"/>
                    <a:ext cx="172800" cy="92520"/>
                    <a:chOff x="7857360" y="1554480"/>
                    <a:chExt cx="172800" cy="92520"/>
                  </a:xfrm>
                </p:grpSpPr>
                <p:pic>
                  <p:nvPicPr>
                    <p:cNvPr id="89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857360" y="1554480"/>
                      <a:ext cx="17280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98" name="Freeform 897"/>
                    <p:cNvSpPr/>
                    <p:nvPr/>
                  </p:nvSpPr>
                  <p:spPr>
                    <a:xfrm>
                      <a:off x="7866360" y="1567080"/>
                      <a:ext cx="15408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899" name="Freeform 191"/>
                  <p:cNvSpPr/>
                  <p:nvPr/>
                </p:nvSpPr>
                <p:spPr>
                  <a:xfrm>
                    <a:off x="7598520" y="1296720"/>
                    <a:ext cx="45576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00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901" name="Freeform 149"/>
                  <p:cNvGrpSpPr/>
                  <p:nvPr/>
                </p:nvGrpSpPr>
                <p:grpSpPr>
                  <a:xfrm>
                    <a:off x="7521840" y="1554840"/>
                    <a:ext cx="199440" cy="91800"/>
                    <a:chOff x="7521840" y="1554840"/>
                    <a:chExt cx="199440" cy="91800"/>
                  </a:xfrm>
                </p:grpSpPr>
                <p:pic>
                  <p:nvPicPr>
                    <p:cNvPr id="90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521840" y="1554840"/>
                      <a:ext cx="19944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03" name="Freeform 902"/>
                    <p:cNvSpPr/>
                    <p:nvPr/>
                  </p:nvSpPr>
                  <p:spPr>
                    <a:xfrm>
                      <a:off x="7535160" y="1567440"/>
                      <a:ext cx="17208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04" name="Freeform 191"/>
                  <p:cNvSpPr/>
                  <p:nvPr/>
                </p:nvSpPr>
                <p:spPr>
                  <a:xfrm>
                    <a:off x="7265520" y="1293840"/>
                    <a:ext cx="42228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05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906" name="Freeform 149"/>
                  <p:cNvGrpSpPr/>
                  <p:nvPr/>
                </p:nvGrpSpPr>
                <p:grpSpPr>
                  <a:xfrm>
                    <a:off x="7201800" y="1554840"/>
                    <a:ext cx="159480" cy="91800"/>
                    <a:chOff x="7201800" y="1554840"/>
                    <a:chExt cx="159480" cy="91800"/>
                  </a:xfrm>
                </p:grpSpPr>
                <p:pic>
                  <p:nvPicPr>
                    <p:cNvPr id="90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201800" y="1554840"/>
                      <a:ext cx="15948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08" name="Freeform 907"/>
                    <p:cNvSpPr/>
                    <p:nvPr/>
                  </p:nvSpPr>
                  <p:spPr>
                    <a:xfrm>
                      <a:off x="7210080" y="1567440"/>
                      <a:ext cx="1422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09" name="Freeform 191"/>
                  <p:cNvSpPr/>
                  <p:nvPr/>
                </p:nvSpPr>
                <p:spPr>
                  <a:xfrm>
                    <a:off x="6938640" y="1293840"/>
                    <a:ext cx="455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10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911" name="Freeform 149"/>
                  <p:cNvGrpSpPr/>
                  <p:nvPr/>
                </p:nvGrpSpPr>
                <p:grpSpPr>
                  <a:xfrm>
                    <a:off x="6856560" y="1554840"/>
                    <a:ext cx="156240" cy="91800"/>
                    <a:chOff x="6856560" y="1554840"/>
                    <a:chExt cx="156240" cy="91800"/>
                  </a:xfrm>
                </p:grpSpPr>
                <p:pic>
                  <p:nvPicPr>
                    <p:cNvPr id="91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856560" y="1554840"/>
                      <a:ext cx="15624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13" name="Freeform 912"/>
                    <p:cNvSpPr/>
                    <p:nvPr/>
                  </p:nvSpPr>
                  <p:spPr>
                    <a:xfrm>
                      <a:off x="6866640" y="1567440"/>
                      <a:ext cx="1350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14" name="Freeform 191"/>
                  <p:cNvSpPr/>
                  <p:nvPr/>
                </p:nvSpPr>
                <p:spPr>
                  <a:xfrm>
                    <a:off x="6614640" y="1293840"/>
                    <a:ext cx="455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15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916" name="Freeform 149"/>
                  <p:cNvGrpSpPr/>
                  <p:nvPr/>
                </p:nvGrpSpPr>
                <p:grpSpPr>
                  <a:xfrm>
                    <a:off x="6555600" y="1554840"/>
                    <a:ext cx="187920" cy="91800"/>
                    <a:chOff x="6555600" y="1554840"/>
                    <a:chExt cx="187920" cy="91800"/>
                  </a:xfrm>
                </p:grpSpPr>
                <p:pic>
                  <p:nvPicPr>
                    <p:cNvPr id="91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6555600" y="1554840"/>
                      <a:ext cx="18792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18" name="Freeform 917"/>
                    <p:cNvSpPr/>
                    <p:nvPr/>
                  </p:nvSpPr>
                  <p:spPr>
                    <a:xfrm>
                      <a:off x="6564960" y="1567440"/>
                      <a:ext cx="1674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19" name="Freeform 191"/>
                  <p:cNvSpPr/>
                  <p:nvPr/>
                </p:nvSpPr>
                <p:spPr>
                  <a:xfrm>
                    <a:off x="6287760" y="1293840"/>
                    <a:ext cx="43632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20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921" name="Freeform 149"/>
                  <p:cNvGrpSpPr/>
                  <p:nvPr/>
                </p:nvGrpSpPr>
                <p:grpSpPr>
                  <a:xfrm>
                    <a:off x="6211440" y="1554840"/>
                    <a:ext cx="208080" cy="91800"/>
                    <a:chOff x="6211440" y="1554840"/>
                    <a:chExt cx="208080" cy="91800"/>
                  </a:xfrm>
                </p:grpSpPr>
                <p:pic>
                  <p:nvPicPr>
                    <p:cNvPr id="92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211440" y="1554840"/>
                      <a:ext cx="20808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23" name="Freeform 922"/>
                    <p:cNvSpPr/>
                    <p:nvPr/>
                  </p:nvSpPr>
                  <p:spPr>
                    <a:xfrm>
                      <a:off x="6224760" y="1567440"/>
                      <a:ext cx="17964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24" name="Freeform 191"/>
                  <p:cNvSpPr/>
                  <p:nvPr/>
                </p:nvSpPr>
                <p:spPr>
                  <a:xfrm>
                    <a:off x="5963760" y="1293840"/>
                    <a:ext cx="44424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25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926" name="Freeform 149"/>
                  <p:cNvGrpSpPr/>
                  <p:nvPr/>
                </p:nvGrpSpPr>
                <p:grpSpPr>
                  <a:xfrm>
                    <a:off x="5889240" y="1554840"/>
                    <a:ext cx="203400" cy="91800"/>
                    <a:chOff x="5889240" y="1554840"/>
                    <a:chExt cx="203400" cy="91800"/>
                  </a:xfrm>
                </p:grpSpPr>
                <p:pic>
                  <p:nvPicPr>
                    <p:cNvPr id="92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889240" y="1554840"/>
                      <a:ext cx="20340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28" name="Freeform 927"/>
                    <p:cNvSpPr/>
                    <p:nvPr/>
                  </p:nvSpPr>
                  <p:spPr>
                    <a:xfrm>
                      <a:off x="5899320" y="1567440"/>
                      <a:ext cx="18108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29" name="Freeform 191"/>
                  <p:cNvSpPr/>
                  <p:nvPr/>
                </p:nvSpPr>
                <p:spPr>
                  <a:xfrm>
                    <a:off x="5636880" y="1293840"/>
                    <a:ext cx="40860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930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931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932" name="Freeform 149"/>
                  <p:cNvGrpSpPr/>
                  <p:nvPr/>
                </p:nvGrpSpPr>
                <p:grpSpPr>
                  <a:xfrm>
                    <a:off x="5608800" y="1553040"/>
                    <a:ext cx="208080" cy="93240"/>
                    <a:chOff x="5608800" y="1553040"/>
                    <a:chExt cx="208080" cy="93240"/>
                  </a:xfrm>
                </p:grpSpPr>
                <p:pic>
                  <p:nvPicPr>
                    <p:cNvPr id="93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608800" y="1553040"/>
                      <a:ext cx="20808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34" name="Freeform 933"/>
                    <p:cNvSpPr/>
                    <p:nvPr/>
                  </p:nvSpPr>
                  <p:spPr>
                    <a:xfrm>
                      <a:off x="5623200" y="1565280"/>
                      <a:ext cx="17964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35" name="Freeform 191"/>
                  <p:cNvSpPr/>
                  <p:nvPr/>
                </p:nvSpPr>
                <p:spPr>
                  <a:xfrm>
                    <a:off x="5361120" y="1296360"/>
                    <a:ext cx="44064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36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937" name="Freeform 149"/>
                  <p:cNvGrpSpPr/>
                  <p:nvPr/>
                </p:nvGrpSpPr>
                <p:grpSpPr>
                  <a:xfrm>
                    <a:off x="5307120" y="1553040"/>
                    <a:ext cx="188640" cy="93240"/>
                    <a:chOff x="5307120" y="1553040"/>
                    <a:chExt cx="188640" cy="93240"/>
                  </a:xfrm>
                </p:grpSpPr>
                <p:pic>
                  <p:nvPicPr>
                    <p:cNvPr id="93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307120" y="1553040"/>
                      <a:ext cx="18864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39" name="Freeform 938"/>
                    <p:cNvSpPr/>
                    <p:nvPr/>
                  </p:nvSpPr>
                  <p:spPr>
                    <a:xfrm>
                      <a:off x="5317200" y="1565280"/>
                      <a:ext cx="16812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40" name="Freeform 191"/>
                  <p:cNvSpPr/>
                  <p:nvPr/>
                </p:nvSpPr>
                <p:spPr>
                  <a:xfrm>
                    <a:off x="5037120" y="1296360"/>
                    <a:ext cx="3819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41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942" name="Freeform 149"/>
                  <p:cNvGrpSpPr/>
                  <p:nvPr/>
                </p:nvGrpSpPr>
                <p:grpSpPr>
                  <a:xfrm>
                    <a:off x="4988160" y="1553040"/>
                    <a:ext cx="174960" cy="93240"/>
                    <a:chOff x="4988160" y="1553040"/>
                    <a:chExt cx="174960" cy="93240"/>
                  </a:xfrm>
                </p:grpSpPr>
                <p:pic>
                  <p:nvPicPr>
                    <p:cNvPr id="94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988160" y="1553040"/>
                      <a:ext cx="17496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44" name="Freeform 943"/>
                    <p:cNvSpPr/>
                    <p:nvPr/>
                  </p:nvSpPr>
                  <p:spPr>
                    <a:xfrm>
                      <a:off x="5000040" y="1565280"/>
                      <a:ext cx="15084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45" name="Freeform 191"/>
                  <p:cNvSpPr/>
                  <p:nvPr/>
                </p:nvSpPr>
                <p:spPr>
                  <a:xfrm>
                    <a:off x="4707360" y="1296360"/>
                    <a:ext cx="455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46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947" name="Freeform 149"/>
                  <p:cNvGrpSpPr/>
                  <p:nvPr/>
                </p:nvGrpSpPr>
                <p:grpSpPr>
                  <a:xfrm>
                    <a:off x="4654440" y="1553040"/>
                    <a:ext cx="181440" cy="93240"/>
                    <a:chOff x="4654440" y="1553040"/>
                    <a:chExt cx="181440" cy="93240"/>
                  </a:xfrm>
                </p:grpSpPr>
                <p:pic>
                  <p:nvPicPr>
                    <p:cNvPr id="94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4654440" y="1553040"/>
                      <a:ext cx="18144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49" name="Freeform 948"/>
                    <p:cNvSpPr/>
                    <p:nvPr/>
                  </p:nvSpPr>
                  <p:spPr>
                    <a:xfrm>
                      <a:off x="4664160" y="1565280"/>
                      <a:ext cx="16164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50" name="Freeform 191"/>
                  <p:cNvSpPr/>
                  <p:nvPr/>
                </p:nvSpPr>
                <p:spPr>
                  <a:xfrm>
                    <a:off x="4380120" y="1296360"/>
                    <a:ext cx="41220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51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952" name="Freeform 149"/>
                  <p:cNvGrpSpPr/>
                  <p:nvPr/>
                </p:nvGrpSpPr>
                <p:grpSpPr>
                  <a:xfrm>
                    <a:off x="4323240" y="1553040"/>
                    <a:ext cx="189000" cy="93240"/>
                    <a:chOff x="4323240" y="1553040"/>
                    <a:chExt cx="189000" cy="93240"/>
                  </a:xfrm>
                </p:grpSpPr>
                <p:pic>
                  <p:nvPicPr>
                    <p:cNvPr id="95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323240" y="1553040"/>
                      <a:ext cx="18900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54" name="Freeform 953"/>
                    <p:cNvSpPr/>
                    <p:nvPr/>
                  </p:nvSpPr>
                  <p:spPr>
                    <a:xfrm>
                      <a:off x="4335840" y="1565280"/>
                      <a:ext cx="16308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55" name="Freeform 191"/>
                  <p:cNvSpPr/>
                  <p:nvPr/>
                </p:nvSpPr>
                <p:spPr>
                  <a:xfrm>
                    <a:off x="4056480" y="1296360"/>
                    <a:ext cx="41724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56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957" name="Freeform 149"/>
                  <p:cNvGrpSpPr/>
                  <p:nvPr/>
                </p:nvGrpSpPr>
                <p:grpSpPr>
                  <a:xfrm>
                    <a:off x="4010760" y="1553400"/>
                    <a:ext cx="168480" cy="92880"/>
                    <a:chOff x="4010760" y="1553400"/>
                    <a:chExt cx="168480" cy="92880"/>
                  </a:xfrm>
                </p:grpSpPr>
                <p:pic>
                  <p:nvPicPr>
                    <p:cNvPr id="95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4010760" y="1553400"/>
                      <a:ext cx="16848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59" name="Freeform 958"/>
                    <p:cNvSpPr/>
                    <p:nvPr/>
                  </p:nvSpPr>
                  <p:spPr>
                    <a:xfrm>
                      <a:off x="4019400" y="1565640"/>
                      <a:ext cx="15012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60" name="Freeform 191"/>
                  <p:cNvSpPr/>
                  <p:nvPr/>
                </p:nvSpPr>
                <p:spPr>
                  <a:xfrm>
                    <a:off x="3723480" y="1293840"/>
                    <a:ext cx="36972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61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962" name="Freeform 149"/>
                  <p:cNvGrpSpPr/>
                  <p:nvPr/>
                </p:nvGrpSpPr>
                <p:grpSpPr>
                  <a:xfrm>
                    <a:off x="3660840" y="1553400"/>
                    <a:ext cx="191520" cy="92880"/>
                    <a:chOff x="3660840" y="1553400"/>
                    <a:chExt cx="191520" cy="92880"/>
                  </a:xfrm>
                </p:grpSpPr>
                <p:pic>
                  <p:nvPicPr>
                    <p:cNvPr id="96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660840" y="1553400"/>
                      <a:ext cx="19152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64" name="Freeform 963"/>
                    <p:cNvSpPr/>
                    <p:nvPr/>
                  </p:nvSpPr>
                  <p:spPr>
                    <a:xfrm>
                      <a:off x="3673440" y="1565640"/>
                      <a:ext cx="16524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65" name="Freeform 191"/>
                  <p:cNvSpPr/>
                  <p:nvPr/>
                </p:nvSpPr>
                <p:spPr>
                  <a:xfrm>
                    <a:off x="3396600" y="1293840"/>
                    <a:ext cx="39600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66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967" name="Freeform 149"/>
                  <p:cNvGrpSpPr/>
                  <p:nvPr/>
                </p:nvGrpSpPr>
                <p:grpSpPr>
                  <a:xfrm>
                    <a:off x="3341880" y="1553400"/>
                    <a:ext cx="186480" cy="92880"/>
                    <a:chOff x="3341880" y="1553400"/>
                    <a:chExt cx="186480" cy="92880"/>
                  </a:xfrm>
                </p:grpSpPr>
                <p:pic>
                  <p:nvPicPr>
                    <p:cNvPr id="96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3341880" y="1553400"/>
                      <a:ext cx="18648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69" name="Freeform 968"/>
                    <p:cNvSpPr/>
                    <p:nvPr/>
                  </p:nvSpPr>
                  <p:spPr>
                    <a:xfrm>
                      <a:off x="3351240" y="1565640"/>
                      <a:ext cx="16596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70" name="Freeform 191"/>
                  <p:cNvSpPr/>
                  <p:nvPr/>
                </p:nvSpPr>
                <p:spPr>
                  <a:xfrm>
                    <a:off x="3072600" y="1293840"/>
                    <a:ext cx="40572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71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972" name="Freeform 149"/>
                  <p:cNvGrpSpPr/>
                  <p:nvPr/>
                </p:nvGrpSpPr>
                <p:grpSpPr>
                  <a:xfrm>
                    <a:off x="3030840" y="1553400"/>
                    <a:ext cx="170640" cy="92880"/>
                    <a:chOff x="3030840" y="1553400"/>
                    <a:chExt cx="170640" cy="92880"/>
                  </a:xfrm>
                </p:grpSpPr>
                <p:pic>
                  <p:nvPicPr>
                    <p:cNvPr id="97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030840" y="1553400"/>
                      <a:ext cx="17064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74" name="Freeform 973"/>
                    <p:cNvSpPr/>
                    <p:nvPr/>
                  </p:nvSpPr>
                  <p:spPr>
                    <a:xfrm>
                      <a:off x="3041640" y="1565640"/>
                      <a:ext cx="14724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75" name="Freeform 191"/>
                  <p:cNvSpPr/>
                  <p:nvPr/>
                </p:nvSpPr>
                <p:spPr>
                  <a:xfrm>
                    <a:off x="2745720" y="1293840"/>
                    <a:ext cx="43596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76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977" name="Freeform 149"/>
                  <p:cNvGrpSpPr/>
                  <p:nvPr/>
                </p:nvGrpSpPr>
                <p:grpSpPr>
                  <a:xfrm>
                    <a:off x="2713320" y="1553400"/>
                    <a:ext cx="164160" cy="92880"/>
                    <a:chOff x="2713320" y="1553400"/>
                    <a:chExt cx="164160" cy="92880"/>
                  </a:xfrm>
                </p:grpSpPr>
                <p:pic>
                  <p:nvPicPr>
                    <p:cNvPr id="97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2713320" y="1553400"/>
                      <a:ext cx="16416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79" name="Freeform 978"/>
                    <p:cNvSpPr/>
                    <p:nvPr/>
                  </p:nvSpPr>
                  <p:spPr>
                    <a:xfrm>
                      <a:off x="2721600" y="1565640"/>
                      <a:ext cx="14616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80" name="Freeform 191"/>
                  <p:cNvSpPr/>
                  <p:nvPr/>
                </p:nvSpPr>
                <p:spPr>
                  <a:xfrm>
                    <a:off x="2421720" y="1293840"/>
                    <a:ext cx="43920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81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982" name="Freeform 149"/>
                  <p:cNvGrpSpPr/>
                  <p:nvPr/>
                </p:nvGrpSpPr>
                <p:grpSpPr>
                  <a:xfrm>
                    <a:off x="2372760" y="1553400"/>
                    <a:ext cx="177840" cy="92880"/>
                    <a:chOff x="2372760" y="1553400"/>
                    <a:chExt cx="177840" cy="92880"/>
                  </a:xfrm>
                </p:grpSpPr>
                <p:pic>
                  <p:nvPicPr>
                    <p:cNvPr id="98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2372760" y="1553400"/>
                      <a:ext cx="17784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84" name="Freeform 983"/>
                    <p:cNvSpPr/>
                    <p:nvPr/>
                  </p:nvSpPr>
                  <p:spPr>
                    <a:xfrm>
                      <a:off x="2383920" y="1565640"/>
                      <a:ext cx="15336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85" name="Freeform 191"/>
                  <p:cNvSpPr/>
                  <p:nvPr/>
                </p:nvSpPr>
                <p:spPr>
                  <a:xfrm>
                    <a:off x="2094840" y="1293840"/>
                    <a:ext cx="41904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986" name="Picture 13" descr="5"/>
          <p:cNvPicPr/>
          <p:nvPr/>
        </p:nvPicPr>
        <p:blipFill>
          <a:blip r:embed="rId9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987" name="Picture 12" descr="5"/>
          <p:cNvPicPr/>
          <p:nvPr/>
        </p:nvPicPr>
        <p:blipFill>
          <a:blip r:embed="rId10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988" name="Picture 12" descr="5"/>
          <p:cNvPicPr/>
          <p:nvPr/>
        </p:nvPicPr>
        <p:blipFill>
          <a:blip r:embed="rId11"/>
          <a:stretch/>
        </p:blipFill>
        <p:spPr>
          <a:xfrm>
            <a:off x="77760" y="100080"/>
            <a:ext cx="1465200" cy="1420920"/>
          </a:xfrm>
          <a:prstGeom prst="rect">
            <a:avLst/>
          </a:prstGeom>
          <a:ln w="0">
            <a:noFill/>
          </a:ln>
        </p:spPr>
      </p:pic>
      <p:pic>
        <p:nvPicPr>
          <p:cNvPr id="989" name="Picture 13" descr="5"/>
          <p:cNvPicPr/>
          <p:nvPr/>
        </p:nvPicPr>
        <p:blipFill>
          <a:blip r:embed="rId12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990" name="Picture 8" descr="000o"/>
          <p:cNvPicPr/>
          <p:nvPr/>
        </p:nvPicPr>
        <p:blipFill>
          <a:blip r:embed="rId1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991" name="Picture 9" descr="000o"/>
          <p:cNvPicPr/>
          <p:nvPr/>
        </p:nvPicPr>
        <p:blipFill>
          <a:blip r:embed="rId1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992" name="Picture 10" descr="000o"/>
          <p:cNvPicPr/>
          <p:nvPr/>
        </p:nvPicPr>
        <p:blipFill>
          <a:blip r:embed="rId1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993" name="Picture 11" descr="000o"/>
          <p:cNvPicPr/>
          <p:nvPr/>
        </p:nvPicPr>
        <p:blipFill>
          <a:blip r:embed="rId1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994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995" name="Group 27"/>
          <p:cNvGrpSpPr/>
          <p:nvPr/>
        </p:nvGrpSpPr>
        <p:grpSpPr>
          <a:xfrm>
            <a:off x="6553080" y="5927760"/>
            <a:ext cx="1190880" cy="929880"/>
            <a:chOff x="6553080" y="5927760"/>
            <a:chExt cx="1190880" cy="929880"/>
          </a:xfrm>
        </p:grpSpPr>
        <p:sp>
          <p:nvSpPr>
            <p:cNvPr id="996" name="AutoShape 28"/>
            <p:cNvSpPr/>
            <p:nvPr/>
          </p:nvSpPr>
          <p:spPr>
            <a:xfrm rot="16200000">
              <a:off x="6535440" y="6369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997" name="AutoShape 29"/>
            <p:cNvSpPr/>
            <p:nvPr/>
          </p:nvSpPr>
          <p:spPr>
            <a:xfrm rot="5400000">
              <a:off x="7603920" y="6351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998" name="AutoShape 30"/>
            <p:cNvSpPr/>
            <p:nvPr/>
          </p:nvSpPr>
          <p:spPr>
            <a:xfrm rot="10800000">
              <a:off x="7058160" y="6753240"/>
              <a:ext cx="180720" cy="104400"/>
            </a:xfrm>
            <a:custGeom>
              <a:avLst/>
              <a:gdLst/>
              <a:ahLst/>
              <a:cxnLst/>
              <a:rect l="0" t="0" r="r" b="b"/>
              <a:pathLst>
                <a:path w="504" h="292">
                  <a:moveTo>
                    <a:pt x="382" y="291"/>
                  </a:moveTo>
                  <a:lnTo>
                    <a:pt x="382" y="291"/>
                  </a:lnTo>
                  <a:lnTo>
                    <a:pt x="503" y="291"/>
                  </a:lnTo>
                  <a:lnTo>
                    <a:pt x="252" y="0"/>
                  </a:lnTo>
                  <a:lnTo>
                    <a:pt x="0" y="291"/>
                  </a:lnTo>
                  <a:lnTo>
                    <a:pt x="122" y="291"/>
                  </a:lnTo>
                  <a:lnTo>
                    <a:pt x="122" y="291"/>
                  </a:lnTo>
                  <a:lnTo>
                    <a:pt x="382" y="29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999" name="Oval 31"/>
            <p:cNvSpPr/>
            <p:nvPr/>
          </p:nvSpPr>
          <p:spPr>
            <a:xfrm>
              <a:off x="6674760" y="5927760"/>
              <a:ext cx="955080" cy="82512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000" name="Oval 32"/>
            <p:cNvSpPr/>
            <p:nvPr/>
          </p:nvSpPr>
          <p:spPr>
            <a:xfrm>
              <a:off x="6729120" y="5974200"/>
              <a:ext cx="845640" cy="73044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001" name="Oval 33"/>
            <p:cNvSpPr/>
            <p:nvPr/>
          </p:nvSpPr>
          <p:spPr>
            <a:xfrm>
              <a:off x="6752880" y="6018120"/>
              <a:ext cx="26028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002" name="Oval 34"/>
            <p:cNvSpPr/>
            <p:nvPr/>
          </p:nvSpPr>
          <p:spPr>
            <a:xfrm>
              <a:off x="6752880" y="6017400"/>
              <a:ext cx="259560" cy="51948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003" name="Oval 35"/>
            <p:cNvSpPr/>
            <p:nvPr/>
          </p:nvSpPr>
          <p:spPr>
            <a:xfrm>
              <a:off x="6828120" y="6059520"/>
              <a:ext cx="64800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004" name="Oval 36"/>
            <p:cNvSpPr/>
            <p:nvPr/>
          </p:nvSpPr>
          <p:spPr>
            <a:xfrm>
              <a:off x="6828120" y="6059880"/>
              <a:ext cx="648000" cy="51948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1005" name="Rectangle 112"/>
          <p:cNvSpPr/>
          <p:nvPr/>
        </p:nvSpPr>
        <p:spPr>
          <a:xfrm>
            <a:off x="6400800" y="2133720"/>
            <a:ext cx="2011320" cy="2623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buClr>
                <a:srgbClr val="00B050"/>
              </a:buClr>
              <a:buFont typeface="Wingdings" charset="2"/>
              <a:buChar char="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600" b="1" strike="noStrike" spc="-1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endParaRPr lang="en-US" sz="16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06" name="Rectangle 113"/>
          <p:cNvSpPr/>
          <p:nvPr/>
        </p:nvSpPr>
        <p:spPr>
          <a:xfrm>
            <a:off x="2651040" y="5904000"/>
            <a:ext cx="2011320" cy="91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buClr>
                <a:srgbClr val="00B050"/>
              </a:buClr>
              <a:buFont typeface="Wingdings" charset="2"/>
              <a:buChar char="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400" b="1" strike="noStrike" spc="-1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endParaRPr lang="en-US" sz="5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07" name="Rectangle 114"/>
          <p:cNvSpPr/>
          <p:nvPr/>
        </p:nvSpPr>
        <p:spPr>
          <a:xfrm>
            <a:off x="6172200" y="5934240"/>
            <a:ext cx="2011320" cy="764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X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008" name="Picture 2" descr="D:\GIÁO ÁN 1 2020-2021\HÌNH SOẠN GIÁO ÁN\Đọc nhạc\DO RE MI - Copy (3).jpg"/>
          <p:cNvPicPr/>
          <p:nvPr/>
        </p:nvPicPr>
        <p:blipFill>
          <a:blip r:embed="rId14"/>
          <a:srcRect b="36206"/>
          <a:stretch/>
        </p:blipFill>
        <p:spPr>
          <a:xfrm>
            <a:off x="2971800" y="1735200"/>
            <a:ext cx="2209680" cy="2303280"/>
          </a:xfrm>
          <a:prstGeom prst="rect">
            <a:avLst/>
          </a:prstGeom>
          <a:ln w="0">
            <a:noFill/>
          </a:ln>
        </p:spPr>
      </p:pic>
      <p:pic>
        <p:nvPicPr>
          <p:cNvPr id="1009" name="Picture 2" descr="D:\GIÁO ÁN 1 2020-2021\HÌNH SOẠN GIÁO ÁN\Đọc nhạc\DO RE MI - Copy (3).jpg"/>
          <p:cNvPicPr/>
          <p:nvPr/>
        </p:nvPicPr>
        <p:blipFill>
          <a:blip r:embed="rId14">
            <a:lum contrast="40000"/>
          </a:blip>
          <a:srcRect t="63823"/>
          <a:stretch/>
        </p:blipFill>
        <p:spPr>
          <a:xfrm>
            <a:off x="2971800" y="4191120"/>
            <a:ext cx="2046240" cy="12110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1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1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Effect">
                      <p:stCondLst>
                        <p:cond delay="indefinite"/>
                      </p:stCondLst>
                      <p:childTnLst>
                        <p:par>
                          <p:cTn id="1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udio>
                                      <p:cMediaNode>
                                        <p:cTn id="16"/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10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10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37273028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7118</TotalTime>
  <Words>284</Words>
  <Application>Microsoft Office PowerPoint</Application>
  <PresentationFormat>Custom</PresentationFormat>
  <Paragraphs>68</Paragraphs>
  <Slides>24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Cambria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Minh Hien</dc:creator>
  <dc:description/>
  <cp:lastModifiedBy>Windows 10</cp:lastModifiedBy>
  <cp:revision>623</cp:revision>
  <dcterms:created xsi:type="dcterms:W3CDTF">2010-04-30T20:19:48Z</dcterms:created>
  <dcterms:modified xsi:type="dcterms:W3CDTF">2022-12-21T15:20:13Z</dcterms:modified>
  <dc:language>en-US</dc:language>
</cp:coreProperties>
</file>