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09728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194" y="60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3.92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3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6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0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3.7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4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6.8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39.8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41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5.03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24575,'5'-5'0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0.77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41.33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3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8.7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  <inkml:trace contextRef="#ctx0" brushRef="#br0" timeOffset="1">3574 1949 24575</inkml:trace>
  <inkml:trace contextRef="#ctx0" brushRef="#br0" timeOffset="2">16422 3987 24575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0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4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19.7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0.08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2-21T14:20:22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8800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226280" y="160020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4936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8800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226280" y="3964320"/>
            <a:ext cx="317916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49360" y="274320"/>
            <a:ext cx="9874080" cy="5299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>
              <a:spcBef>
                <a:spcPts val="99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452592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608800" y="396432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608800" y="1600200"/>
            <a:ext cx="481824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49360" y="3964320"/>
            <a:ext cx="9874080" cy="2158560"/>
          </a:xfrm>
          <a:prstGeom prst="rect">
            <a:avLst/>
          </a:prstGeom>
        </p:spPr>
        <p:txBody>
          <a:bodyPr lIns="114120" tIns="57240" rIns="114120" bIns="57240">
            <a:normAutofit/>
          </a:bodyPr>
          <a:lstStyle/>
          <a:p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49360" y="274320"/>
            <a:ext cx="9874080" cy="1143000"/>
          </a:xfrm>
          <a:prstGeom prst="rect">
            <a:avLst/>
          </a:prstGeom>
        </p:spPr>
        <p:txBody>
          <a:bodyPr lIns="114120" tIns="57240" rIns="114120" bIns="57240" anchor="ctr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5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49360" y="1600200"/>
            <a:ext cx="9874080" cy="4525920"/>
          </a:xfrm>
          <a:prstGeom prst="rect">
            <a:avLst/>
          </a:prstGeom>
        </p:spPr>
        <p:txBody>
          <a:bodyPr lIns="114120" tIns="57240" rIns="114120" bIns="57240">
            <a:normAutofit fontScale="81000"/>
          </a:bodyPr>
          <a:lstStyle/>
          <a:p>
            <a:pPr marL="426960" indent="-42696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927000" lvl="1" indent="-35568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427040" lvl="2" indent="-284040">
              <a:spcBef>
                <a:spcPts val="998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998360" lvl="3" indent="-284040">
              <a:spcBef>
                <a:spcPts val="998"/>
              </a:spcBef>
              <a:buClr>
                <a:srgbClr val="000000"/>
              </a:buClr>
              <a:buFont typeface="Arial"/>
              <a:buChar char="–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570040" lvl="4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70040" lvl="5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2570040" lvl="6" indent="-284040">
              <a:spcBef>
                <a:spcPts val="998"/>
              </a:spcBef>
              <a:buClr>
                <a:srgbClr val="000000"/>
              </a:buClr>
              <a:buFont typeface="Arial"/>
              <a:buChar char="»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493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49760" y="6244920"/>
            <a:ext cx="34732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864560" y="6244920"/>
            <a:ext cx="2558880" cy="476280"/>
          </a:xfrm>
          <a:prstGeom prst="rect">
            <a:avLst/>
          </a:prstGeom>
        </p:spPr>
        <p:txBody>
          <a:bodyPr lIns="114120" tIns="57240" rIns="114120" bIns="57240">
            <a:noAutofit/>
          </a:bodyPr>
          <a:lstStyle/>
          <a:p>
            <a:pPr algn="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1532423D-8F40-4A11-B2B7-1CB7E857C82D}" type="slidenum">
              <a:rPr lang="en-US" sz="17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en-US" sz="17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../media/image2.gif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8.wav"/><Relationship Id="rId7" Type="http://schemas.openxmlformats.org/officeDocument/2006/relationships/image" Target="../media/image22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7.xml"/><Relationship Id="rId18" Type="http://schemas.openxmlformats.org/officeDocument/2006/relationships/customXml" Target="../ink/ink12.xml"/><Relationship Id="rId3" Type="http://schemas.openxmlformats.org/officeDocument/2006/relationships/image" Target="../media/image2.gif"/><Relationship Id="rId21" Type="http://schemas.openxmlformats.org/officeDocument/2006/relationships/customXml" Target="../ink/ink15.xml"/><Relationship Id="rId12" Type="http://schemas.openxmlformats.org/officeDocument/2006/relationships/customXml" Target="../ink/ink6.xml"/><Relationship Id="rId17" Type="http://schemas.openxmlformats.org/officeDocument/2006/relationships/customXml" Target="../ink/ink11.xml"/><Relationship Id="rId2" Type="http://schemas.openxmlformats.org/officeDocument/2006/relationships/image" Target="../media/image1.png"/><Relationship Id="rId16" Type="http://schemas.openxmlformats.org/officeDocument/2006/relationships/customXml" Target="../ink/ink10.xml"/><Relationship Id="rId20" Type="http://schemas.openxmlformats.org/officeDocument/2006/relationships/customXml" Target="../ink/ink14.xml"/><Relationship Id="rId29" Type="http://schemas.openxmlformats.org/officeDocument/2006/relationships/customXml" Target="../ink/ink2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customXml" Target="../ink/ink5.xml"/><Relationship Id="rId24" Type="http://schemas.openxmlformats.org/officeDocument/2006/relationships/customXml" Target="../ink/ink18.xml"/><Relationship Id="rId5" Type="http://schemas.microsoft.com/office/2007/relationships/hdphoto" Target="../media/hdphoto1.wdp"/><Relationship Id="rId15" Type="http://schemas.openxmlformats.org/officeDocument/2006/relationships/customXml" Target="../ink/ink9.xml"/><Relationship Id="rId23" Type="http://schemas.openxmlformats.org/officeDocument/2006/relationships/customXml" Target="../ink/ink17.xml"/><Relationship Id="rId28" Type="http://schemas.openxmlformats.org/officeDocument/2006/relationships/customXml" Target="../ink/ink19.xml"/><Relationship Id="rId10" Type="http://schemas.openxmlformats.org/officeDocument/2006/relationships/image" Target="NULL"/><Relationship Id="rId19" Type="http://schemas.openxmlformats.org/officeDocument/2006/relationships/customXml" Target="../ink/ink13.xml"/><Relationship Id="rId31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customXml" Target="../ink/ink4.xml"/><Relationship Id="rId14" Type="http://schemas.openxmlformats.org/officeDocument/2006/relationships/customXml" Target="../ink/ink8.xml"/><Relationship Id="rId22" Type="http://schemas.openxmlformats.org/officeDocument/2006/relationships/customXml" Target="../ink/ink16.xml"/><Relationship Id="rId27" Type="http://schemas.openxmlformats.org/officeDocument/2006/relationships/image" Target="NULL"/><Relationship Id="rId30" Type="http://schemas.openxmlformats.org/officeDocument/2006/relationships/customXml" Target="../ink/ink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4.wav"/><Relationship Id="rId7" Type="http://schemas.openxmlformats.org/officeDocument/2006/relationships/image" Target="../media/image2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6.wav"/><Relationship Id="rId7" Type="http://schemas.openxmlformats.org/officeDocument/2006/relationships/image" Target="../media/image22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.gif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71983D-F3F7-BC23-55A2-708E35745C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EDD16-6D5F-2795-8E4E-D8D29F934B3C}"/>
              </a:ext>
            </a:extLst>
          </p:cNvPr>
          <p:cNvSpPr txBox="1"/>
          <p:nvPr/>
        </p:nvSpPr>
        <p:spPr>
          <a:xfrm>
            <a:off x="5486400" y="3216762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143426-88C8-04D9-6B30-D859D8341528}"/>
              </a:ext>
            </a:extLst>
          </p:cNvPr>
          <p:cNvSpPr txBox="1"/>
          <p:nvPr/>
        </p:nvSpPr>
        <p:spPr>
          <a:xfrm>
            <a:off x="5438287" y="5105400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14:cNvPr>
              <p14:cNvContentPartPr/>
              <p14:nvPr/>
            </p14:nvContentPartPr>
            <p14:xfrm>
              <a:off x="6017902" y="2104962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8B2B41-CA6C-EE08-FEBE-A4A72237A53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8902" y="2095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14:cNvPr>
              <p14:cNvContentPartPr/>
              <p14:nvPr/>
            </p14:nvContentPartPr>
            <p14:xfrm>
              <a:off x="8463382" y="1762602"/>
              <a:ext cx="2160" cy="2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049F1F8-1466-2CC3-651F-7BC8F4DD106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54382" y="1753602"/>
                <a:ext cx="19800" cy="19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54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5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5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5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60" name="Picture 9" descr="D:\GIÁO ÁN 1 2020-2021\HÌNH SOẠN GIÁO ÁN\Học hát\NGOI SAO LAP LANH\Picture1 - Copy.jpg"/>
          <p:cNvPicPr/>
          <p:nvPr/>
        </p:nvPicPr>
        <p:blipFill>
          <a:blip r:embed="rId6"/>
          <a:srcRect t="27149" b="50888"/>
          <a:stretch/>
        </p:blipFill>
        <p:spPr>
          <a:xfrm>
            <a:off x="699030" y="1854300"/>
            <a:ext cx="9801360" cy="203688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19" descr="THƯ VIỆN ẢNH: ẢNH ĐỘNG NGÔI SAO"/>
          <p:cNvPicPr/>
          <p:nvPr/>
        </p:nvPicPr>
        <p:blipFill>
          <a:blip r:embed="rId7"/>
          <a:stretch/>
        </p:blipFill>
        <p:spPr>
          <a:xfrm>
            <a:off x="2971800" y="1104660"/>
            <a:ext cx="1225440" cy="1029960"/>
          </a:xfrm>
          <a:prstGeom prst="rect">
            <a:avLst/>
          </a:prstGeom>
          <a:ln w="0"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C69072-3647-4DB3-A6BD-1C9F81AC8BD8}"/>
              </a:ext>
            </a:extLst>
          </p:cNvPr>
          <p:cNvSpPr/>
          <p:nvPr/>
        </p:nvSpPr>
        <p:spPr>
          <a:xfrm>
            <a:off x="2133600" y="6124140"/>
            <a:ext cx="30480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4CAF2F-CC4C-4B63-C8AF-3E923D6E3D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861" y="3505200"/>
            <a:ext cx="3150529" cy="2196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8F98D53-90B7-F41E-303E-4865B6ECBE56}"/>
              </a:ext>
            </a:extLst>
          </p:cNvPr>
          <p:cNvSpPr/>
          <p:nvPr/>
        </p:nvSpPr>
        <p:spPr>
          <a:xfrm>
            <a:off x="5802632" y="6124140"/>
            <a:ext cx="30480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1,2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,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GIÁO ÁN 1 2020-2021\HÌNH SOẠN GIÁO ÁN\Chủ đề\Untitled.png"/>
          <p:cNvPicPr/>
          <p:nvPr/>
        </p:nvPicPr>
        <p:blipFill>
          <a:blip r:embed="rId2">
            <a:lum contrast="30000"/>
          </a:blip>
          <a:stretch/>
        </p:blipFill>
        <p:spPr>
          <a:xfrm>
            <a:off x="0" y="0"/>
            <a:ext cx="5410620" cy="6858000"/>
          </a:xfrm>
          <a:prstGeom prst="rect">
            <a:avLst/>
          </a:prstGeom>
          <a:ln w="0">
            <a:noFill/>
          </a:ln>
        </p:spPr>
      </p:pic>
      <p:pic>
        <p:nvPicPr>
          <p:cNvPr id="49" name="Picture 8" descr="000o"/>
          <p:cNvPicPr/>
          <p:nvPr/>
        </p:nvPicPr>
        <p:blipFill>
          <a:blip r:embed="rId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0" name="Picture 9" descr="000o"/>
          <p:cNvPicPr/>
          <p:nvPr/>
        </p:nvPicPr>
        <p:blipFill>
          <a:blip r:embed="rId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1" name="Picture 10" descr="000o"/>
          <p:cNvPicPr/>
          <p:nvPr/>
        </p:nvPicPr>
        <p:blipFill>
          <a:blip r:embed="rId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2" name="Picture 11" descr="000o"/>
          <p:cNvPicPr/>
          <p:nvPr/>
        </p:nvPicPr>
        <p:blipFill>
          <a:blip r:embed="rId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642FE37B-1C8B-C852-67D4-323D9F889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750CF9-6506-F4C0-8173-3644C1DA9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2493" y="150470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B98FF-9384-28A8-EFDA-908E3E481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81" y="2176544"/>
            <a:ext cx="3886200" cy="353845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55D0F-E174-D534-6389-67407209FF9C}"/>
              </a:ext>
            </a:extLst>
          </p:cNvPr>
          <p:cNvGrpSpPr/>
          <p:nvPr/>
        </p:nvGrpSpPr>
        <p:grpSpPr>
          <a:xfrm>
            <a:off x="6911062" y="456714"/>
            <a:ext cx="5911920" cy="1435680"/>
            <a:chOff x="6911062" y="456714"/>
            <a:chExt cx="5911920" cy="143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4040D00-FCB1-2424-622C-7501388DBDB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902422" y="4477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14:cNvPr>
                <p14:cNvContentPartPr/>
                <p14:nvPr/>
              </p14:nvContentPartPr>
              <p14:xfrm>
                <a:off x="6911062" y="456714"/>
                <a:ext cx="5911920" cy="143568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A928A7B0-733B-A26D-0C07-2DEB9A2F076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902422" y="447714"/>
                  <a:ext cx="5929560" cy="145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BA8F9DF3-CFBE-1D62-BBEF-36D1B11884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14:cNvPr>
                <p14:cNvContentPartPr/>
                <p14:nvPr/>
              </p14:nvContentPartPr>
              <p14:xfrm>
                <a:off x="7623502" y="956394"/>
                <a:ext cx="360" cy="36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E9E6773C-2699-ADBA-ACF6-53CF1DCABE5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614862" y="94739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0BE58AB-1AED-4FE4-4836-718986ADC699}"/>
              </a:ext>
            </a:extLst>
          </p:cNvPr>
          <p:cNvGrpSpPr/>
          <p:nvPr/>
        </p:nvGrpSpPr>
        <p:grpSpPr>
          <a:xfrm>
            <a:off x="7378702" y="424674"/>
            <a:ext cx="360" cy="360"/>
            <a:chOff x="7378702" y="42467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FBAA0A9F-5A64-B7D7-5B24-93D80F75A13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14:cNvPr>
                <p14:cNvContentPartPr/>
                <p14:nvPr/>
              </p14:nvContentPartPr>
              <p14:xfrm>
                <a:off x="7378702" y="424674"/>
                <a:ext cx="360" cy="360"/>
              </p14:xfrm>
            </p:contentPart>
          </mc:Choice>
          <mc:Fallback xmlns=""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FC7576E6-5CBB-0C94-6BFF-488CA407023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370062" y="41567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613604-DC92-924F-6BE5-7D777A767B4A}"/>
              </a:ext>
            </a:extLst>
          </p:cNvPr>
          <p:cNvGrpSpPr/>
          <p:nvPr/>
        </p:nvGrpSpPr>
        <p:grpSpPr>
          <a:xfrm>
            <a:off x="7187182" y="350514"/>
            <a:ext cx="360" cy="360"/>
            <a:chOff x="7187182" y="35051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1217934D-88DF-6E4D-9C83-847C346E582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14:cNvPr>
                <p14:cNvContentPartPr/>
                <p14:nvPr/>
              </p14:nvContentPartPr>
              <p14:xfrm>
                <a:off x="7187182" y="350514"/>
                <a:ext cx="360" cy="360"/>
              </p14:xfrm>
            </p:contentPart>
          </mc:Choice>
          <mc:Fallback xmlns="">
            <p:pic>
              <p:nvPicPr>
                <p:cNvPr id="17" name="Ink 16">
                  <a:extLst>
                    <a:ext uri="{FF2B5EF4-FFF2-40B4-BE49-F238E27FC236}">
                      <a16:creationId xmlns:a16="http://schemas.microsoft.com/office/drawing/2014/main" id="{917575F9-669C-3668-1373-FCBFD83F8E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178182" y="34151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14:cNvPr>
              <p14:cNvContentPartPr/>
              <p14:nvPr/>
            </p14:nvContentPartPr>
            <p14:xfrm>
              <a:off x="4103782" y="2678994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18F3B6D6-72F1-CF90-7DA0-45E7F95379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095142" y="26703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14:cNvPr>
              <p14:cNvContentPartPr/>
              <p14:nvPr/>
            </p14:nvContentPartPr>
            <p14:xfrm>
              <a:off x="2987422" y="3997314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84A8299-6FD0-DF9B-34C4-F2B5BEF8106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78782" y="39886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14:cNvPr>
              <p14:cNvContentPartPr/>
              <p14:nvPr/>
            </p14:nvContentPartPr>
            <p14:xfrm>
              <a:off x="8548342" y="5443434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E2936467-B53F-BFC4-368E-64002866A0F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39342" y="543479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14:cNvPr>
              <p14:cNvContentPartPr/>
              <p14:nvPr/>
            </p14:nvContentPartPr>
            <p14:xfrm>
              <a:off x="8527102" y="6155874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861E1B68-5E47-A0DC-0A15-C4EC73294E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518462" y="61472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14:cNvPr>
              <p14:cNvContentPartPr/>
              <p14:nvPr/>
            </p14:nvContentPartPr>
            <p14:xfrm>
              <a:off x="5656102" y="3891114"/>
              <a:ext cx="360" cy="36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5E6E0E6C-A385-4790-3FEF-1A5F67BC2E0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47102" y="38824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14:cNvPr>
              <p14:cNvContentPartPr/>
              <p14:nvPr/>
            </p14:nvContentPartPr>
            <p14:xfrm>
              <a:off x="8452582" y="1668834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F4DC9EDE-5117-7389-EDA1-7FCA4EB2436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443582" y="165983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14:cNvPr>
              <p14:cNvContentPartPr/>
              <p14:nvPr/>
            </p14:nvContentPartPr>
            <p14:xfrm>
              <a:off x="8261422" y="595314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F427513A-D3D1-7A57-2071-3030ED155D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52422" y="5863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14:cNvPr>
              <p14:cNvContentPartPr/>
              <p14:nvPr/>
            </p14:nvContentPartPr>
            <p14:xfrm>
              <a:off x="-1085258" y="350514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1020DD8E-9E9A-E920-0215-2F4D9E591CC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-1093898" y="34151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14:cNvPr>
              <p14:cNvContentPartPr/>
              <p14:nvPr/>
            </p14:nvContentPartPr>
            <p14:xfrm>
              <a:off x="5804782" y="2848914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AD5989B-F532-44D3-7427-8A43A14D718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796142" y="28402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14:cNvPr>
              <p14:cNvContentPartPr/>
              <p14:nvPr/>
            </p14:nvContentPartPr>
            <p14:xfrm>
              <a:off x="8282302" y="1466874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287DD3F-4602-B9A7-D2C9-BD34473B9942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273662" y="145787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14:cNvPr>
              <p14:cNvContentPartPr/>
              <p14:nvPr/>
            </p14:nvContentPartPr>
            <p14:xfrm>
              <a:off x="3359302" y="956394"/>
              <a:ext cx="360" cy="3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EF9902E7-FCFB-02BD-C150-0A5CDE3D41E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350662" y="94739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A07A1491-C96A-CB01-1A25-3C2A359CED04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0"/>
          <a:stretch/>
        </p:blipFill>
        <p:spPr>
          <a:xfrm>
            <a:off x="5350449" y="102359"/>
            <a:ext cx="5498331" cy="18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66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9" descr="Kết quả hình ảnh cho nền powerpoint đẹp"/>
          <p:cNvPicPr/>
          <p:nvPr/>
        </p:nvPicPr>
        <p:blipFill>
          <a:blip r:embed="rId2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52" name="Rectangle 5"/>
          <p:cNvSpPr/>
          <p:nvPr/>
        </p:nvSpPr>
        <p:spPr>
          <a:xfrm>
            <a:off x="3270240" y="620640"/>
            <a:ext cx="4575240" cy="93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5400" b="1" strike="noStrike" spc="-1">
                <a:solidFill>
                  <a:srgbClr val="C00000"/>
                </a:solidFill>
                <a:latin typeface="Cambria"/>
                <a:ea typeface="Times New Roman"/>
              </a:rPr>
              <a:t>ÂM NHẠC</a:t>
            </a:r>
            <a:endParaRPr lang="en-US" sz="5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3" name="Rectangle 6"/>
          <p:cNvSpPr/>
          <p:nvPr/>
        </p:nvSpPr>
        <p:spPr>
          <a:xfrm>
            <a:off x="1057320" y="2143080"/>
            <a:ext cx="9001080" cy="3025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buClr>
                <a:srgbClr val="1713CB"/>
              </a:buClr>
              <a:buFont typeface="Cambria"/>
              <a:buChar char="-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5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KHỞI ĐỘNG</a:t>
            </a:r>
            <a:r>
              <a:rPr lang="en-US" sz="6000" b="1" i="1" strike="noStrike" spc="-1">
                <a:solidFill>
                  <a:srgbClr val="1713CB"/>
                </a:solidFill>
                <a:latin typeface="Cambria"/>
                <a:ea typeface="Times New Roman"/>
              </a:rPr>
              <a:t>                                </a:t>
            </a:r>
            <a:endParaRPr lang="en-US" sz="60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4" name="Picture 4" descr="pcp_download_120"/>
          <p:cNvPicPr/>
          <p:nvPr/>
        </p:nvPicPr>
        <p:blipFill>
          <a:blip r:embed="rId3"/>
          <a:stretch/>
        </p:blipFill>
        <p:spPr>
          <a:xfrm>
            <a:off x="1886040" y="4643280"/>
            <a:ext cx="834840" cy="1714680"/>
          </a:xfrm>
          <a:prstGeom prst="rect">
            <a:avLst/>
          </a:prstGeom>
          <a:ln w="0">
            <a:noFill/>
          </a:ln>
        </p:spPr>
      </p:pic>
      <p:pic>
        <p:nvPicPr>
          <p:cNvPr id="55" name="Picture 14" descr="AG00130_"/>
          <p:cNvPicPr/>
          <p:nvPr/>
        </p:nvPicPr>
        <p:blipFill>
          <a:blip r:embed="rId4"/>
          <a:stretch/>
        </p:blipFill>
        <p:spPr>
          <a:xfrm rot="14504400">
            <a:off x="6468840" y="5034960"/>
            <a:ext cx="741240" cy="766800"/>
          </a:xfrm>
          <a:prstGeom prst="rect">
            <a:avLst/>
          </a:prstGeom>
          <a:ln w="0">
            <a:noFill/>
          </a:ln>
        </p:spPr>
      </p:pic>
      <p:pic>
        <p:nvPicPr>
          <p:cNvPr id="56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57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58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59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Effect">
                            <p:stCondLst>
                              <p:cond delay="600"/>
                            </p:stCondLst>
                            <p:childTnLst>
                              <p:par>
                                <p:cTn id="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repl"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V.A – Đàn Gà Con (mp3cut.net).mp3"/>
          <p:cNvPicPr/>
          <p:nvPr/>
        </p:nvPicPr>
        <p:blipFill>
          <a:blip r:embed="rId2"/>
          <a:stretch/>
        </p:blipFill>
        <p:spPr>
          <a:xfrm>
            <a:off x="2143080" y="2571840"/>
            <a:ext cx="365040" cy="304560"/>
          </a:xfrm>
          <a:prstGeom prst="rect">
            <a:avLst/>
          </a:prstGeom>
          <a:ln w="0">
            <a:noFill/>
          </a:ln>
        </p:spPr>
      </p:pic>
      <p:pic>
        <p:nvPicPr>
          <p:cNvPr id="61" name="Sang Xuan Doc Tau dan tranh - Linh Thao (mp3cut.net).mp3"/>
          <p:cNvPicPr/>
          <p:nvPr/>
        </p:nvPicPr>
        <p:blipFill>
          <a:blip r:embed="rId3"/>
          <a:stretch/>
        </p:blipFill>
        <p:spPr>
          <a:xfrm>
            <a:off x="5029200" y="1047600"/>
            <a:ext cx="1066680" cy="81144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14"/>
          <p:cNvPicPr/>
          <p:nvPr/>
        </p:nvPicPr>
        <p:blipFill>
          <a:blip r:embed="rId4"/>
          <a:stretch/>
        </p:blipFill>
        <p:spPr>
          <a:xfrm>
            <a:off x="0" y="-7920"/>
            <a:ext cx="10972800" cy="6865920"/>
          </a:xfrm>
          <a:prstGeom prst="rect">
            <a:avLst/>
          </a:prstGeom>
          <a:ln w="0">
            <a:noFill/>
          </a:ln>
        </p:spPr>
      </p:pic>
      <p:sp>
        <p:nvSpPr>
          <p:cNvPr id="63" name="Rectangle 63"/>
          <p:cNvSpPr/>
          <p:nvPr/>
        </p:nvSpPr>
        <p:spPr>
          <a:xfrm rot="5400000">
            <a:off x="1678680" y="54507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" name="Rectangle 63"/>
          <p:cNvSpPr/>
          <p:nvPr/>
        </p:nvSpPr>
        <p:spPr>
          <a:xfrm rot="5400000">
            <a:off x="7250760" y="1227960"/>
            <a:ext cx="928800" cy="171360"/>
          </a:xfrm>
          <a:prstGeom prst="rect">
            <a:avLst/>
          </a:prstGeom>
          <a:gradFill rotWithShape="0">
            <a:gsLst>
              <a:gs pos="0">
                <a:srgbClr val="CFCFCF"/>
              </a:gs>
              <a:gs pos="100000">
                <a:srgbClr val="5F5F5F"/>
              </a:gs>
            </a:gsLst>
            <a:lin ang="10800000"/>
          </a:gra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5" name="Group 5"/>
          <p:cNvPicPr/>
          <p:nvPr/>
        </p:nvPicPr>
        <p:blipFill>
          <a:blip r:embed="rId5"/>
          <a:stretch/>
        </p:blipFill>
        <p:spPr>
          <a:xfrm>
            <a:off x="2736720" y="5919840"/>
            <a:ext cx="6212160" cy="772920"/>
          </a:xfrm>
          <a:prstGeom prst="rect">
            <a:avLst/>
          </a:prstGeom>
          <a:ln w="0">
            <a:noFill/>
          </a:ln>
        </p:spPr>
      </p:pic>
      <p:grpSp>
        <p:nvGrpSpPr>
          <p:cNvPr id="66" name="AutoShape 17"/>
          <p:cNvGrpSpPr/>
          <p:nvPr/>
        </p:nvGrpSpPr>
        <p:grpSpPr>
          <a:xfrm>
            <a:off x="542880" y="-49320"/>
            <a:ext cx="9996480" cy="1384560"/>
            <a:chOff x="542880" y="-49320"/>
            <a:chExt cx="9996480" cy="1384560"/>
          </a:xfrm>
        </p:grpSpPr>
        <p:pic>
          <p:nvPicPr>
            <p:cNvPr id="67" name="AutoShape 17"/>
            <p:cNvPicPr/>
            <p:nvPr/>
          </p:nvPicPr>
          <p:blipFill>
            <a:blip r:embed="rId6"/>
            <a:stretch/>
          </p:blipFill>
          <p:spPr>
            <a:xfrm>
              <a:off x="542880" y="-49320"/>
              <a:ext cx="9996480" cy="138456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68" name="Freeform 67"/>
            <p:cNvSpPr/>
            <p:nvPr/>
          </p:nvSpPr>
          <p:spPr>
            <a:xfrm>
              <a:off x="806400" y="177840"/>
              <a:ext cx="9469440" cy="85572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9" name="Group 27"/>
          <p:cNvGrpSpPr/>
          <p:nvPr/>
        </p:nvGrpSpPr>
        <p:grpSpPr>
          <a:xfrm>
            <a:off x="1542960" y="5848200"/>
            <a:ext cx="1190880" cy="930240"/>
            <a:chOff x="1542960" y="5848200"/>
            <a:chExt cx="1190880" cy="930240"/>
          </a:xfrm>
        </p:grpSpPr>
        <p:sp>
          <p:nvSpPr>
            <p:cNvPr id="70" name="AutoShape 28"/>
            <p:cNvSpPr/>
            <p:nvPr/>
          </p:nvSpPr>
          <p:spPr>
            <a:xfrm rot="16200000">
              <a:off x="1525320" y="628956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54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AutoShape 29"/>
            <p:cNvSpPr/>
            <p:nvPr/>
          </p:nvSpPr>
          <p:spPr>
            <a:xfrm rot="5400000">
              <a:off x="2593800" y="6271920"/>
              <a:ext cx="157320" cy="122400"/>
            </a:xfrm>
            <a:custGeom>
              <a:avLst/>
              <a:gdLst/>
              <a:ahLst/>
              <a:cxnLst/>
              <a:rect l="0" t="0" r="r" b="b"/>
              <a:pathLst>
                <a:path w="439" h="342">
                  <a:moveTo>
                    <a:pt x="333" y="341"/>
                  </a:moveTo>
                  <a:lnTo>
                    <a:pt x="333" y="341"/>
                  </a:lnTo>
                  <a:lnTo>
                    <a:pt x="438" y="341"/>
                  </a:lnTo>
                  <a:lnTo>
                    <a:pt x="219" y="0"/>
                  </a:lnTo>
                  <a:lnTo>
                    <a:pt x="0" y="341"/>
                  </a:lnTo>
                  <a:lnTo>
                    <a:pt x="106" y="341"/>
                  </a:lnTo>
                  <a:lnTo>
                    <a:pt x="106" y="341"/>
                  </a:lnTo>
                  <a:lnTo>
                    <a:pt x="333" y="341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6206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AutoShape 30"/>
            <p:cNvSpPr/>
            <p:nvPr/>
          </p:nvSpPr>
          <p:spPr>
            <a:xfrm rot="10800000">
              <a:off x="2048040" y="6673680"/>
              <a:ext cx="180720" cy="104760"/>
            </a:xfrm>
            <a:custGeom>
              <a:avLst/>
              <a:gdLst/>
              <a:ahLst/>
              <a:cxnLst/>
              <a:rect l="0" t="0" r="r" b="b"/>
              <a:pathLst>
                <a:path w="504" h="293">
                  <a:moveTo>
                    <a:pt x="382" y="292"/>
                  </a:moveTo>
                  <a:lnTo>
                    <a:pt x="382" y="292"/>
                  </a:lnTo>
                  <a:lnTo>
                    <a:pt x="503" y="292"/>
                  </a:lnTo>
                  <a:lnTo>
                    <a:pt x="252" y="0"/>
                  </a:lnTo>
                  <a:lnTo>
                    <a:pt x="0" y="292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382" y="292"/>
                  </a:ln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9B9B9B"/>
                </a:gs>
              </a:gsLst>
              <a:lin ang="108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Oval 31"/>
            <p:cNvSpPr/>
            <p:nvPr/>
          </p:nvSpPr>
          <p:spPr>
            <a:xfrm>
              <a:off x="1664640" y="5848200"/>
              <a:ext cx="955080" cy="825480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57240">
              <a:solidFill>
                <a:srgbClr val="FFFFFF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Oval 32"/>
            <p:cNvSpPr/>
            <p:nvPr/>
          </p:nvSpPr>
          <p:spPr>
            <a:xfrm>
              <a:off x="1719000" y="5894640"/>
              <a:ext cx="845640" cy="730800"/>
            </a:xfrm>
            <a:prstGeom prst="ellipse">
              <a:avLst/>
            </a:pr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5" name="Oval 33"/>
            <p:cNvSpPr/>
            <p:nvPr/>
          </p:nvSpPr>
          <p:spPr>
            <a:xfrm>
              <a:off x="1769760" y="5938560"/>
              <a:ext cx="258840" cy="519120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50000">
                  <a:srgbClr val="009999"/>
                </a:gs>
                <a:gs pos="100000">
                  <a:srgbClr val="FFFFFF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" name="Oval 34"/>
            <p:cNvSpPr/>
            <p:nvPr/>
          </p:nvSpPr>
          <p:spPr>
            <a:xfrm>
              <a:off x="1768680" y="5937840"/>
              <a:ext cx="259200" cy="519840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Oval 35"/>
            <p:cNvSpPr/>
            <p:nvPr/>
          </p:nvSpPr>
          <p:spPr>
            <a:xfrm>
              <a:off x="1818000" y="5979960"/>
              <a:ext cx="648000" cy="519120"/>
            </a:xfrm>
            <a:prstGeom prst="ellipse">
              <a:avLst/>
            </a:prstGeom>
            <a:gradFill rotWithShape="0">
              <a:gsLst>
                <a:gs pos="0">
                  <a:srgbClr val="005353"/>
                </a:gs>
                <a:gs pos="50000">
                  <a:srgbClr val="009999"/>
                </a:gs>
                <a:gs pos="100000">
                  <a:srgbClr val="005353"/>
                </a:gs>
              </a:gsLst>
              <a:lin ang="189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Oval 36"/>
            <p:cNvSpPr/>
            <p:nvPr/>
          </p:nvSpPr>
          <p:spPr>
            <a:xfrm>
              <a:off x="1818000" y="5980320"/>
              <a:ext cx="648000" cy="519840"/>
            </a:xfrm>
            <a:prstGeom prst="ellipse">
              <a:avLst/>
            </a:pr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9" name="Text Box 26"/>
          <p:cNvSpPr/>
          <p:nvPr/>
        </p:nvSpPr>
        <p:spPr>
          <a:xfrm>
            <a:off x="914400" y="344520"/>
            <a:ext cx="910908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TRÒ CHƠI </a:t>
            </a:r>
            <a:r>
              <a:rPr lang="en-US" sz="36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“BỐN MÙA”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0" name="Rectangle 122"/>
          <p:cNvSpPr/>
          <p:nvPr/>
        </p:nvSpPr>
        <p:spPr>
          <a:xfrm>
            <a:off x="1542960" y="1239840"/>
            <a:ext cx="8143920" cy="447516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81" name="Group 79"/>
          <p:cNvGrpSpPr/>
          <p:nvPr/>
        </p:nvGrpSpPr>
        <p:grpSpPr>
          <a:xfrm>
            <a:off x="1800360" y="1293840"/>
            <a:ext cx="7629480" cy="4206960"/>
            <a:chOff x="1800360" y="1293840"/>
            <a:chExt cx="7629480" cy="4206960"/>
          </a:xfrm>
        </p:grpSpPr>
        <p:sp>
          <p:nvSpPr>
            <p:cNvPr id="82" name="Rectangle 18"/>
            <p:cNvSpPr/>
            <p:nvPr/>
          </p:nvSpPr>
          <p:spPr>
            <a:xfrm>
              <a:off x="1800360" y="1514520"/>
              <a:ext cx="7629480" cy="3986280"/>
            </a:xfrm>
            <a:prstGeom prst="rect">
              <a:avLst/>
            </a:prstGeom>
            <a:solidFill>
              <a:srgbClr val="FFFFFF"/>
            </a:solidFill>
            <a:ln w="0">
              <a:noFill/>
            </a:ln>
            <a:effectLst>
              <a:outerShdw dist="23040" dir="5400000">
                <a:srgbClr val="80808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83" name="Group 6"/>
            <p:cNvGrpSpPr/>
            <p:nvPr/>
          </p:nvGrpSpPr>
          <p:grpSpPr>
            <a:xfrm>
              <a:off x="2094840" y="1293840"/>
              <a:ext cx="7264080" cy="353160"/>
              <a:chOff x="2094840" y="1293840"/>
              <a:chExt cx="7264080" cy="353160"/>
            </a:xfrm>
          </p:grpSpPr>
          <p:grpSp>
            <p:nvGrpSpPr>
              <p:cNvPr id="84" name="Gruppe 165"/>
              <p:cNvGrpSpPr/>
              <p:nvPr/>
            </p:nvGrpSpPr>
            <p:grpSpPr>
              <a:xfrm>
                <a:off x="5636880" y="1293840"/>
                <a:ext cx="3722040" cy="353160"/>
                <a:chOff x="5636880" y="1293840"/>
                <a:chExt cx="3722040" cy="353160"/>
              </a:xfrm>
            </p:grpSpPr>
            <p:grpSp>
              <p:nvGrpSpPr>
                <p:cNvPr id="85" name="Gruppe 131"/>
                <p:cNvGrpSpPr/>
                <p:nvPr/>
              </p:nvGrpSpPr>
              <p:grpSpPr>
                <a:xfrm>
                  <a:off x="8903160" y="1296720"/>
                  <a:ext cx="455760" cy="350280"/>
                  <a:chOff x="8903160" y="1296720"/>
                  <a:chExt cx="455760" cy="350280"/>
                </a:xfrm>
              </p:grpSpPr>
              <p:grpSp>
                <p:nvGrpSpPr>
                  <p:cNvPr id="86" name="Freeform 149"/>
                  <p:cNvGrpSpPr/>
                  <p:nvPr/>
                </p:nvGrpSpPr>
                <p:grpSpPr>
                  <a:xfrm>
                    <a:off x="9176760" y="1552320"/>
                    <a:ext cx="176040" cy="94680"/>
                    <a:chOff x="9176760" y="1552320"/>
                    <a:chExt cx="176040" cy="94680"/>
                  </a:xfrm>
                </p:grpSpPr>
                <p:pic>
                  <p:nvPicPr>
                    <p:cNvPr id="8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9176760" y="1552320"/>
                      <a:ext cx="176040" cy="946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88" name="Freeform 87"/>
                    <p:cNvSpPr/>
                    <p:nvPr/>
                  </p:nvSpPr>
                  <p:spPr>
                    <a:xfrm>
                      <a:off x="9186480" y="1565280"/>
                      <a:ext cx="156960" cy="709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89" name="Freeform 191"/>
                  <p:cNvSpPr/>
                  <p:nvPr/>
                </p:nvSpPr>
                <p:spPr>
                  <a:xfrm>
                    <a:off x="8903160" y="1296720"/>
                    <a:ext cx="455760" cy="31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0" name="Gruppe 132"/>
                <p:cNvGrpSpPr/>
                <p:nvPr/>
              </p:nvGrpSpPr>
              <p:grpSpPr>
                <a:xfrm>
                  <a:off x="8579160" y="1296720"/>
                  <a:ext cx="458640" cy="350280"/>
                  <a:chOff x="8579160" y="1296720"/>
                  <a:chExt cx="458640" cy="350280"/>
                </a:xfrm>
              </p:grpSpPr>
              <p:grpSp>
                <p:nvGrpSpPr>
                  <p:cNvPr id="91" name="Freeform 149"/>
                  <p:cNvGrpSpPr/>
                  <p:nvPr/>
                </p:nvGrpSpPr>
                <p:grpSpPr>
                  <a:xfrm>
                    <a:off x="8816040" y="1552320"/>
                    <a:ext cx="181080" cy="94680"/>
                    <a:chOff x="8816040" y="1552320"/>
                    <a:chExt cx="181080" cy="94680"/>
                  </a:xfrm>
                </p:grpSpPr>
                <p:pic>
                  <p:nvPicPr>
                    <p:cNvPr id="9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816040" y="1552320"/>
                      <a:ext cx="181080" cy="946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3" name="Freeform 92"/>
                    <p:cNvSpPr/>
                    <p:nvPr/>
                  </p:nvSpPr>
                  <p:spPr>
                    <a:xfrm>
                      <a:off x="8828280" y="1565280"/>
                      <a:ext cx="156240" cy="709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" name="Freeform 191"/>
                  <p:cNvSpPr/>
                  <p:nvPr/>
                </p:nvSpPr>
                <p:spPr>
                  <a:xfrm>
                    <a:off x="8579160" y="1296720"/>
                    <a:ext cx="458640" cy="31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95" name="Gruppe 135"/>
                <p:cNvGrpSpPr/>
                <p:nvPr/>
              </p:nvGrpSpPr>
              <p:grpSpPr>
                <a:xfrm>
                  <a:off x="8249400" y="1296720"/>
                  <a:ext cx="455760" cy="350280"/>
                  <a:chOff x="8249400" y="1296720"/>
                  <a:chExt cx="455760" cy="350280"/>
                </a:xfrm>
              </p:grpSpPr>
              <p:grpSp>
                <p:nvGrpSpPr>
                  <p:cNvPr id="96" name="Freeform 149"/>
                  <p:cNvGrpSpPr/>
                  <p:nvPr/>
                </p:nvGrpSpPr>
                <p:grpSpPr>
                  <a:xfrm>
                    <a:off x="8509680" y="1552320"/>
                    <a:ext cx="167400" cy="94680"/>
                    <a:chOff x="8509680" y="1552320"/>
                    <a:chExt cx="167400" cy="94680"/>
                  </a:xfrm>
                </p:grpSpPr>
                <p:pic>
                  <p:nvPicPr>
                    <p:cNvPr id="9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8509680" y="1552320"/>
                      <a:ext cx="167400" cy="946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98" name="Freeform 97"/>
                    <p:cNvSpPr/>
                    <p:nvPr/>
                  </p:nvSpPr>
                  <p:spPr>
                    <a:xfrm>
                      <a:off x="8518680" y="1565280"/>
                      <a:ext cx="149040" cy="709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9" name="Freeform 191"/>
                  <p:cNvSpPr/>
                  <p:nvPr/>
                </p:nvSpPr>
                <p:spPr>
                  <a:xfrm>
                    <a:off x="8249400" y="1296720"/>
                    <a:ext cx="455760" cy="31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0" name="Gruppe 138"/>
                <p:cNvGrpSpPr/>
                <p:nvPr/>
              </p:nvGrpSpPr>
              <p:grpSpPr>
                <a:xfrm>
                  <a:off x="7922160" y="1296720"/>
                  <a:ext cx="455760" cy="350280"/>
                  <a:chOff x="7922160" y="1296720"/>
                  <a:chExt cx="455760" cy="350280"/>
                </a:xfrm>
              </p:grpSpPr>
              <p:grpSp>
                <p:nvGrpSpPr>
                  <p:cNvPr id="101" name="Freeform 149"/>
                  <p:cNvGrpSpPr/>
                  <p:nvPr/>
                </p:nvGrpSpPr>
                <p:grpSpPr>
                  <a:xfrm>
                    <a:off x="8195760" y="1552320"/>
                    <a:ext cx="182160" cy="94680"/>
                    <a:chOff x="8195760" y="1552320"/>
                    <a:chExt cx="182160" cy="94680"/>
                  </a:xfrm>
                </p:grpSpPr>
                <p:pic>
                  <p:nvPicPr>
                    <p:cNvPr id="10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8195760" y="1552320"/>
                      <a:ext cx="182160" cy="946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3" name="Freeform 102"/>
                    <p:cNvSpPr/>
                    <p:nvPr/>
                  </p:nvSpPr>
                  <p:spPr>
                    <a:xfrm>
                      <a:off x="8208000" y="1565280"/>
                      <a:ext cx="157320" cy="709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4" name="Freeform 191"/>
                  <p:cNvSpPr/>
                  <p:nvPr/>
                </p:nvSpPr>
                <p:spPr>
                  <a:xfrm>
                    <a:off x="7922160" y="1296720"/>
                    <a:ext cx="435600" cy="31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05" name="Gruppe 141"/>
                <p:cNvGrpSpPr/>
                <p:nvPr/>
              </p:nvGrpSpPr>
              <p:grpSpPr>
                <a:xfrm>
                  <a:off x="7598520" y="1296720"/>
                  <a:ext cx="455760" cy="350280"/>
                  <a:chOff x="7598520" y="1296720"/>
                  <a:chExt cx="455760" cy="350280"/>
                </a:xfrm>
              </p:grpSpPr>
              <p:grpSp>
                <p:nvGrpSpPr>
                  <p:cNvPr id="106" name="Freeform 149"/>
                  <p:cNvGrpSpPr/>
                  <p:nvPr/>
                </p:nvGrpSpPr>
                <p:grpSpPr>
                  <a:xfrm>
                    <a:off x="7866000" y="1552320"/>
                    <a:ext cx="172800" cy="94680"/>
                    <a:chOff x="7866000" y="1552320"/>
                    <a:chExt cx="172800" cy="94680"/>
                  </a:xfrm>
                </p:grpSpPr>
                <p:pic>
                  <p:nvPicPr>
                    <p:cNvPr id="10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866000" y="1552320"/>
                      <a:ext cx="172800" cy="946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08" name="Freeform 107"/>
                    <p:cNvSpPr/>
                    <p:nvPr/>
                  </p:nvSpPr>
                  <p:spPr>
                    <a:xfrm>
                      <a:off x="7875000" y="1565280"/>
                      <a:ext cx="154080" cy="709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09" name="Freeform 191"/>
                  <p:cNvSpPr/>
                  <p:nvPr/>
                </p:nvSpPr>
                <p:spPr>
                  <a:xfrm>
                    <a:off x="7598520" y="1296720"/>
                    <a:ext cx="455760" cy="31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0" name="Gruppe 144"/>
                <p:cNvGrpSpPr/>
                <p:nvPr/>
              </p:nvGrpSpPr>
              <p:grpSpPr>
                <a:xfrm>
                  <a:off x="7265520" y="1293840"/>
                  <a:ext cx="455760" cy="352800"/>
                  <a:chOff x="7265520" y="1293840"/>
                  <a:chExt cx="455760" cy="352800"/>
                </a:xfrm>
              </p:grpSpPr>
              <p:grpSp>
                <p:nvGrpSpPr>
                  <p:cNvPr id="111" name="Freeform 149"/>
                  <p:cNvGrpSpPr/>
                  <p:nvPr/>
                </p:nvGrpSpPr>
                <p:grpSpPr>
                  <a:xfrm>
                    <a:off x="7526160" y="1554840"/>
                    <a:ext cx="195120" cy="91800"/>
                    <a:chOff x="7526160" y="1554840"/>
                    <a:chExt cx="195120" cy="91800"/>
                  </a:xfrm>
                </p:grpSpPr>
                <p:pic>
                  <p:nvPicPr>
                    <p:cNvPr id="11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7526160" y="1554840"/>
                      <a:ext cx="19512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3" name="Freeform 112"/>
                    <p:cNvSpPr/>
                    <p:nvPr/>
                  </p:nvSpPr>
                  <p:spPr>
                    <a:xfrm>
                      <a:off x="7539120" y="1567440"/>
                      <a:ext cx="1684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4" name="Freeform 191"/>
                  <p:cNvSpPr/>
                  <p:nvPr/>
                </p:nvSpPr>
                <p:spPr>
                  <a:xfrm>
                    <a:off x="7265520" y="1293840"/>
                    <a:ext cx="41328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15" name="Gruppe 147"/>
                <p:cNvGrpSpPr/>
                <p:nvPr/>
              </p:nvGrpSpPr>
              <p:grpSpPr>
                <a:xfrm>
                  <a:off x="6938640" y="1293840"/>
                  <a:ext cx="455760" cy="352800"/>
                  <a:chOff x="6938640" y="1293840"/>
                  <a:chExt cx="455760" cy="352800"/>
                </a:xfrm>
              </p:grpSpPr>
              <p:grpSp>
                <p:nvGrpSpPr>
                  <p:cNvPr id="116" name="Freeform 149"/>
                  <p:cNvGrpSpPr/>
                  <p:nvPr/>
                </p:nvGrpSpPr>
                <p:grpSpPr>
                  <a:xfrm>
                    <a:off x="7209720" y="1554840"/>
                    <a:ext cx="159480" cy="91800"/>
                    <a:chOff x="7209720" y="1554840"/>
                    <a:chExt cx="159480" cy="91800"/>
                  </a:xfrm>
                </p:grpSpPr>
                <p:pic>
                  <p:nvPicPr>
                    <p:cNvPr id="11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7209720" y="1554840"/>
                      <a:ext cx="1594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18" name="Freeform 117"/>
                    <p:cNvSpPr/>
                    <p:nvPr/>
                  </p:nvSpPr>
                  <p:spPr>
                    <a:xfrm>
                      <a:off x="7218000" y="1567440"/>
                      <a:ext cx="1422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19" name="Freeform 191"/>
                  <p:cNvSpPr/>
                  <p:nvPr/>
                </p:nvSpPr>
                <p:spPr>
                  <a:xfrm>
                    <a:off x="6938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0" name="Gruppe 150"/>
                <p:cNvGrpSpPr/>
                <p:nvPr/>
              </p:nvGrpSpPr>
              <p:grpSpPr>
                <a:xfrm>
                  <a:off x="6614640" y="1293840"/>
                  <a:ext cx="455760" cy="352800"/>
                  <a:chOff x="6614640" y="1293840"/>
                  <a:chExt cx="455760" cy="352800"/>
                </a:xfrm>
              </p:grpSpPr>
              <p:grpSp>
                <p:nvGrpSpPr>
                  <p:cNvPr id="121" name="Freeform 149"/>
                  <p:cNvGrpSpPr/>
                  <p:nvPr/>
                </p:nvGrpSpPr>
                <p:grpSpPr>
                  <a:xfrm>
                    <a:off x="6864120" y="1554840"/>
                    <a:ext cx="156240" cy="91800"/>
                    <a:chOff x="6864120" y="1554840"/>
                    <a:chExt cx="156240" cy="91800"/>
                  </a:xfrm>
                </p:grpSpPr>
                <p:pic>
                  <p:nvPicPr>
                    <p:cNvPr id="12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864120" y="1554840"/>
                      <a:ext cx="15624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3" name="Freeform 122"/>
                    <p:cNvSpPr/>
                    <p:nvPr/>
                  </p:nvSpPr>
                  <p:spPr>
                    <a:xfrm>
                      <a:off x="6874200" y="1567440"/>
                      <a:ext cx="13500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4" name="Freeform 191"/>
                  <p:cNvSpPr/>
                  <p:nvPr/>
                </p:nvSpPr>
                <p:spPr>
                  <a:xfrm>
                    <a:off x="6614640" y="1293840"/>
                    <a:ext cx="45576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25" name="Gruppe 153"/>
                <p:cNvGrpSpPr/>
                <p:nvPr/>
              </p:nvGrpSpPr>
              <p:grpSpPr>
                <a:xfrm>
                  <a:off x="6287760" y="1293840"/>
                  <a:ext cx="455760" cy="352800"/>
                  <a:chOff x="6287760" y="1293840"/>
                  <a:chExt cx="455760" cy="352800"/>
                </a:xfrm>
              </p:grpSpPr>
              <p:grpSp>
                <p:nvGrpSpPr>
                  <p:cNvPr id="126" name="Freeform 149"/>
                  <p:cNvGrpSpPr/>
                  <p:nvPr/>
                </p:nvGrpSpPr>
                <p:grpSpPr>
                  <a:xfrm>
                    <a:off x="6563160" y="1554840"/>
                    <a:ext cx="180360" cy="91800"/>
                    <a:chOff x="6563160" y="1554840"/>
                    <a:chExt cx="180360" cy="91800"/>
                  </a:xfrm>
                </p:grpSpPr>
                <p:pic>
                  <p:nvPicPr>
                    <p:cNvPr id="12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6563160" y="1554840"/>
                      <a:ext cx="1803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28" name="Freeform 127"/>
                    <p:cNvSpPr/>
                    <p:nvPr/>
                  </p:nvSpPr>
                  <p:spPr>
                    <a:xfrm>
                      <a:off x="6572160" y="1567440"/>
                      <a:ext cx="16056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29" name="Freeform 191"/>
                  <p:cNvSpPr/>
                  <p:nvPr/>
                </p:nvSpPr>
                <p:spPr>
                  <a:xfrm>
                    <a:off x="6287760" y="1293840"/>
                    <a:ext cx="42804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0" name="Gruppe 156"/>
                <p:cNvGrpSpPr/>
                <p:nvPr/>
              </p:nvGrpSpPr>
              <p:grpSpPr>
                <a:xfrm>
                  <a:off x="5963760" y="1293840"/>
                  <a:ext cx="455760" cy="352800"/>
                  <a:chOff x="5963760" y="1293840"/>
                  <a:chExt cx="455760" cy="352800"/>
                </a:xfrm>
              </p:grpSpPr>
              <p:grpSp>
                <p:nvGrpSpPr>
                  <p:cNvPr id="131" name="Freeform 149"/>
                  <p:cNvGrpSpPr/>
                  <p:nvPr/>
                </p:nvGrpSpPr>
                <p:grpSpPr>
                  <a:xfrm>
                    <a:off x="6215760" y="1554840"/>
                    <a:ext cx="203760" cy="91800"/>
                    <a:chOff x="6215760" y="1554840"/>
                    <a:chExt cx="203760" cy="91800"/>
                  </a:xfrm>
                </p:grpSpPr>
                <p:pic>
                  <p:nvPicPr>
                    <p:cNvPr id="132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6215760" y="1554840"/>
                      <a:ext cx="20376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3" name="Freeform 132"/>
                    <p:cNvSpPr/>
                    <p:nvPr/>
                  </p:nvSpPr>
                  <p:spPr>
                    <a:xfrm>
                      <a:off x="6228720" y="1567440"/>
                      <a:ext cx="1756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4" name="Freeform 191"/>
                  <p:cNvSpPr/>
                  <p:nvPr/>
                </p:nvSpPr>
                <p:spPr>
                  <a:xfrm>
                    <a:off x="5963760" y="1293840"/>
                    <a:ext cx="4345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35" name="Gruppe 159"/>
                <p:cNvGrpSpPr/>
                <p:nvPr/>
              </p:nvGrpSpPr>
              <p:grpSpPr>
                <a:xfrm>
                  <a:off x="5636880" y="1293840"/>
                  <a:ext cx="455760" cy="352800"/>
                  <a:chOff x="5636880" y="1293840"/>
                  <a:chExt cx="455760" cy="352800"/>
                </a:xfrm>
              </p:grpSpPr>
              <p:grpSp>
                <p:nvGrpSpPr>
                  <p:cNvPr id="136" name="Freeform 149"/>
                  <p:cNvGrpSpPr/>
                  <p:nvPr/>
                </p:nvGrpSpPr>
                <p:grpSpPr>
                  <a:xfrm>
                    <a:off x="5893560" y="1554840"/>
                    <a:ext cx="199080" cy="91800"/>
                    <a:chOff x="5893560" y="1554840"/>
                    <a:chExt cx="199080" cy="91800"/>
                  </a:xfrm>
                </p:grpSpPr>
                <p:pic>
                  <p:nvPicPr>
                    <p:cNvPr id="137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893560" y="1554840"/>
                      <a:ext cx="199080" cy="9180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38" name="Freeform 137"/>
                    <p:cNvSpPr/>
                    <p:nvPr/>
                  </p:nvSpPr>
                  <p:spPr>
                    <a:xfrm>
                      <a:off x="5903280" y="1567440"/>
                      <a:ext cx="177480" cy="687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39" name="Freeform 191"/>
                  <p:cNvSpPr/>
                  <p:nvPr/>
                </p:nvSpPr>
                <p:spPr>
                  <a:xfrm>
                    <a:off x="5636880" y="1293840"/>
                    <a:ext cx="389520" cy="32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grpSp>
            <p:nvGrpSpPr>
              <p:cNvPr id="140" name="Gruppe 165"/>
              <p:cNvGrpSpPr/>
              <p:nvPr/>
            </p:nvGrpSpPr>
            <p:grpSpPr>
              <a:xfrm>
                <a:off x="2094840" y="1293840"/>
                <a:ext cx="3722040" cy="352440"/>
                <a:chOff x="2094840" y="1293840"/>
                <a:chExt cx="3722040" cy="352440"/>
              </a:xfrm>
            </p:grpSpPr>
            <p:grpSp>
              <p:nvGrpSpPr>
                <p:cNvPr id="141" name="Gruppe 131"/>
                <p:cNvGrpSpPr/>
                <p:nvPr/>
              </p:nvGrpSpPr>
              <p:grpSpPr>
                <a:xfrm>
                  <a:off x="5361120" y="1296360"/>
                  <a:ext cx="455760" cy="349920"/>
                  <a:chOff x="5361120" y="1296360"/>
                  <a:chExt cx="455760" cy="349920"/>
                </a:xfrm>
              </p:grpSpPr>
              <p:grpSp>
                <p:nvGrpSpPr>
                  <p:cNvPr id="142" name="Freeform 149"/>
                  <p:cNvGrpSpPr/>
                  <p:nvPr/>
                </p:nvGrpSpPr>
                <p:grpSpPr>
                  <a:xfrm>
                    <a:off x="5608800" y="1550520"/>
                    <a:ext cx="208080" cy="95760"/>
                    <a:chOff x="5608800" y="1550520"/>
                    <a:chExt cx="208080" cy="95760"/>
                  </a:xfrm>
                </p:grpSpPr>
                <p:pic>
                  <p:nvPicPr>
                    <p:cNvPr id="14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5608800" y="1550520"/>
                      <a:ext cx="208080" cy="957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4" name="Freeform 143"/>
                    <p:cNvSpPr/>
                    <p:nvPr/>
                  </p:nvSpPr>
                  <p:spPr>
                    <a:xfrm>
                      <a:off x="5623200" y="1563120"/>
                      <a:ext cx="179640" cy="716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45" name="Freeform 191"/>
                  <p:cNvSpPr/>
                  <p:nvPr/>
                </p:nvSpPr>
                <p:spPr>
                  <a:xfrm>
                    <a:off x="5361120" y="1296360"/>
                    <a:ext cx="43056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46" name="Gruppe 132"/>
                <p:cNvGrpSpPr/>
                <p:nvPr/>
              </p:nvGrpSpPr>
              <p:grpSpPr>
                <a:xfrm>
                  <a:off x="5037120" y="1296360"/>
                  <a:ext cx="458640" cy="349920"/>
                  <a:chOff x="5037120" y="1296360"/>
                  <a:chExt cx="458640" cy="349920"/>
                </a:xfrm>
              </p:grpSpPr>
              <p:grpSp>
                <p:nvGrpSpPr>
                  <p:cNvPr id="147" name="Freeform 149"/>
                  <p:cNvGrpSpPr/>
                  <p:nvPr/>
                </p:nvGrpSpPr>
                <p:grpSpPr>
                  <a:xfrm>
                    <a:off x="5311080" y="1550520"/>
                    <a:ext cx="184680" cy="95760"/>
                    <a:chOff x="5311080" y="1550520"/>
                    <a:chExt cx="184680" cy="95760"/>
                  </a:xfrm>
                </p:grpSpPr>
                <p:pic>
                  <p:nvPicPr>
                    <p:cNvPr id="14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5311080" y="1550520"/>
                      <a:ext cx="184680" cy="957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49" name="Freeform 148"/>
                    <p:cNvSpPr/>
                    <p:nvPr/>
                  </p:nvSpPr>
                  <p:spPr>
                    <a:xfrm>
                      <a:off x="5321160" y="1563120"/>
                      <a:ext cx="164520" cy="716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0" name="Freeform 191"/>
                  <p:cNvSpPr/>
                  <p:nvPr/>
                </p:nvSpPr>
                <p:spPr>
                  <a:xfrm>
                    <a:off x="5037120" y="1296360"/>
                    <a:ext cx="37404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1" name="Gruppe 135"/>
                <p:cNvGrpSpPr/>
                <p:nvPr/>
              </p:nvGrpSpPr>
              <p:grpSpPr>
                <a:xfrm>
                  <a:off x="4707360" y="1296360"/>
                  <a:ext cx="455760" cy="349920"/>
                  <a:chOff x="4707360" y="1296360"/>
                  <a:chExt cx="455760" cy="349920"/>
                </a:xfrm>
              </p:grpSpPr>
              <p:grpSp>
                <p:nvGrpSpPr>
                  <p:cNvPr id="152" name="Freeform 149"/>
                  <p:cNvGrpSpPr/>
                  <p:nvPr/>
                </p:nvGrpSpPr>
                <p:grpSpPr>
                  <a:xfrm>
                    <a:off x="4991400" y="1550520"/>
                    <a:ext cx="171720" cy="95760"/>
                    <a:chOff x="4991400" y="1550520"/>
                    <a:chExt cx="171720" cy="95760"/>
                  </a:xfrm>
                </p:grpSpPr>
                <p:pic>
                  <p:nvPicPr>
                    <p:cNvPr id="15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991400" y="1550520"/>
                      <a:ext cx="171720" cy="957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4" name="Freeform 153"/>
                    <p:cNvSpPr/>
                    <p:nvPr/>
                  </p:nvSpPr>
                  <p:spPr>
                    <a:xfrm>
                      <a:off x="5002920" y="1563120"/>
                      <a:ext cx="148320" cy="716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55" name="Freeform 191"/>
                  <p:cNvSpPr/>
                  <p:nvPr/>
                </p:nvSpPr>
                <p:spPr>
                  <a:xfrm>
                    <a:off x="4707360" y="1296360"/>
                    <a:ext cx="44748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56" name="Gruppe 138"/>
                <p:cNvGrpSpPr/>
                <p:nvPr/>
              </p:nvGrpSpPr>
              <p:grpSpPr>
                <a:xfrm>
                  <a:off x="4380120" y="1296360"/>
                  <a:ext cx="455760" cy="349920"/>
                  <a:chOff x="4380120" y="1296360"/>
                  <a:chExt cx="455760" cy="349920"/>
                </a:xfrm>
              </p:grpSpPr>
              <p:grpSp>
                <p:nvGrpSpPr>
                  <p:cNvPr id="157" name="Freeform 149"/>
                  <p:cNvGrpSpPr/>
                  <p:nvPr/>
                </p:nvGrpSpPr>
                <p:grpSpPr>
                  <a:xfrm>
                    <a:off x="4658040" y="1550520"/>
                    <a:ext cx="177840" cy="95760"/>
                    <a:chOff x="4658040" y="1550520"/>
                    <a:chExt cx="177840" cy="95760"/>
                  </a:xfrm>
                </p:grpSpPr>
                <p:pic>
                  <p:nvPicPr>
                    <p:cNvPr id="15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658040" y="1550520"/>
                      <a:ext cx="177840" cy="957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59" name="Freeform 158"/>
                    <p:cNvSpPr/>
                    <p:nvPr/>
                  </p:nvSpPr>
                  <p:spPr>
                    <a:xfrm>
                      <a:off x="4667400" y="1563120"/>
                      <a:ext cx="158400" cy="716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0" name="Freeform 191"/>
                  <p:cNvSpPr/>
                  <p:nvPr/>
                </p:nvSpPr>
                <p:spPr>
                  <a:xfrm>
                    <a:off x="4380120" y="1296360"/>
                    <a:ext cx="40392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1" name="Gruppe 141"/>
                <p:cNvGrpSpPr/>
                <p:nvPr/>
              </p:nvGrpSpPr>
              <p:grpSpPr>
                <a:xfrm>
                  <a:off x="4056480" y="1296360"/>
                  <a:ext cx="455760" cy="349920"/>
                  <a:chOff x="4056480" y="1296360"/>
                  <a:chExt cx="455760" cy="349920"/>
                </a:xfrm>
              </p:grpSpPr>
              <p:grpSp>
                <p:nvGrpSpPr>
                  <p:cNvPr id="162" name="Freeform 149"/>
                  <p:cNvGrpSpPr/>
                  <p:nvPr/>
                </p:nvGrpSpPr>
                <p:grpSpPr>
                  <a:xfrm>
                    <a:off x="4326840" y="1550520"/>
                    <a:ext cx="185400" cy="95760"/>
                    <a:chOff x="4326840" y="1550520"/>
                    <a:chExt cx="185400" cy="95760"/>
                  </a:xfrm>
                </p:grpSpPr>
                <p:pic>
                  <p:nvPicPr>
                    <p:cNvPr id="16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4326840" y="1550520"/>
                      <a:ext cx="185400" cy="9576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4" name="Freeform 163"/>
                    <p:cNvSpPr/>
                    <p:nvPr/>
                  </p:nvSpPr>
                  <p:spPr>
                    <a:xfrm>
                      <a:off x="4339080" y="1563120"/>
                      <a:ext cx="159840" cy="716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65" name="Freeform 191"/>
                  <p:cNvSpPr/>
                  <p:nvPr/>
                </p:nvSpPr>
                <p:spPr>
                  <a:xfrm>
                    <a:off x="4056480" y="1296360"/>
                    <a:ext cx="408960" cy="319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66" name="Gruppe 144"/>
                <p:cNvGrpSpPr/>
                <p:nvPr/>
              </p:nvGrpSpPr>
              <p:grpSpPr>
                <a:xfrm>
                  <a:off x="3723480" y="1293840"/>
                  <a:ext cx="455760" cy="352440"/>
                  <a:chOff x="3723480" y="1293840"/>
                  <a:chExt cx="455760" cy="352440"/>
                </a:xfrm>
              </p:grpSpPr>
              <p:grpSp>
                <p:nvGrpSpPr>
                  <p:cNvPr id="167" name="Freeform 149"/>
                  <p:cNvGrpSpPr/>
                  <p:nvPr/>
                </p:nvGrpSpPr>
                <p:grpSpPr>
                  <a:xfrm>
                    <a:off x="4013640" y="1553400"/>
                    <a:ext cx="165600" cy="92880"/>
                    <a:chOff x="4013640" y="1553400"/>
                    <a:chExt cx="165600" cy="92880"/>
                  </a:xfrm>
                </p:grpSpPr>
                <p:pic>
                  <p:nvPicPr>
                    <p:cNvPr id="16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4013640" y="1553400"/>
                      <a:ext cx="1656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69" name="Freeform 168"/>
                    <p:cNvSpPr/>
                    <p:nvPr/>
                  </p:nvSpPr>
                  <p:spPr>
                    <a:xfrm>
                      <a:off x="4022280" y="1565640"/>
                      <a:ext cx="14760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0" name="Freeform 191"/>
                  <p:cNvSpPr/>
                  <p:nvPr/>
                </p:nvSpPr>
                <p:spPr>
                  <a:xfrm>
                    <a:off x="3723480" y="1293840"/>
                    <a:ext cx="3628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1" name="Gruppe 147"/>
                <p:cNvGrpSpPr/>
                <p:nvPr/>
              </p:nvGrpSpPr>
              <p:grpSpPr>
                <a:xfrm>
                  <a:off x="3396600" y="1293840"/>
                  <a:ext cx="455760" cy="352440"/>
                  <a:chOff x="3396600" y="1293840"/>
                  <a:chExt cx="455760" cy="352440"/>
                </a:xfrm>
              </p:grpSpPr>
              <p:grpSp>
                <p:nvGrpSpPr>
                  <p:cNvPr id="172" name="Freeform 149"/>
                  <p:cNvGrpSpPr/>
                  <p:nvPr/>
                </p:nvGrpSpPr>
                <p:grpSpPr>
                  <a:xfrm>
                    <a:off x="3664800" y="1553400"/>
                    <a:ext cx="187560" cy="92880"/>
                    <a:chOff x="3664800" y="1553400"/>
                    <a:chExt cx="187560" cy="92880"/>
                  </a:xfrm>
                </p:grpSpPr>
                <p:pic>
                  <p:nvPicPr>
                    <p:cNvPr id="17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664800" y="1553400"/>
                      <a:ext cx="18756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4" name="Freeform 173"/>
                    <p:cNvSpPr/>
                    <p:nvPr/>
                  </p:nvSpPr>
                  <p:spPr>
                    <a:xfrm>
                      <a:off x="3677040" y="1565640"/>
                      <a:ext cx="16200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75" name="Freeform 191"/>
                  <p:cNvSpPr/>
                  <p:nvPr/>
                </p:nvSpPr>
                <p:spPr>
                  <a:xfrm>
                    <a:off x="3396600" y="1293840"/>
                    <a:ext cx="3880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76" name="Gruppe 150"/>
                <p:cNvGrpSpPr/>
                <p:nvPr/>
              </p:nvGrpSpPr>
              <p:grpSpPr>
                <a:xfrm>
                  <a:off x="3072600" y="1293840"/>
                  <a:ext cx="455760" cy="352440"/>
                  <a:chOff x="3072600" y="1293840"/>
                  <a:chExt cx="455760" cy="352440"/>
                </a:xfrm>
              </p:grpSpPr>
              <p:grpSp>
                <p:nvGrpSpPr>
                  <p:cNvPr id="177" name="Freeform 149"/>
                  <p:cNvGrpSpPr/>
                  <p:nvPr/>
                </p:nvGrpSpPr>
                <p:grpSpPr>
                  <a:xfrm>
                    <a:off x="3345840" y="1553400"/>
                    <a:ext cx="182520" cy="92880"/>
                    <a:chOff x="3345840" y="1553400"/>
                    <a:chExt cx="182520" cy="92880"/>
                  </a:xfrm>
                </p:grpSpPr>
                <p:pic>
                  <p:nvPicPr>
                    <p:cNvPr id="17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3345840" y="1553400"/>
                      <a:ext cx="182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79" name="Freeform 178"/>
                    <p:cNvSpPr/>
                    <p:nvPr/>
                  </p:nvSpPr>
                  <p:spPr>
                    <a:xfrm>
                      <a:off x="3355200" y="1565640"/>
                      <a:ext cx="1627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0" name="Freeform 191"/>
                  <p:cNvSpPr/>
                  <p:nvPr/>
                </p:nvSpPr>
                <p:spPr>
                  <a:xfrm>
                    <a:off x="3072600" y="1293840"/>
                    <a:ext cx="3978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1" name="Gruppe 153"/>
                <p:cNvGrpSpPr/>
                <p:nvPr/>
              </p:nvGrpSpPr>
              <p:grpSpPr>
                <a:xfrm>
                  <a:off x="2745720" y="1293840"/>
                  <a:ext cx="455760" cy="352440"/>
                  <a:chOff x="2745720" y="1293840"/>
                  <a:chExt cx="455760" cy="352440"/>
                </a:xfrm>
              </p:grpSpPr>
              <p:grpSp>
                <p:nvGrpSpPr>
                  <p:cNvPr id="182" name="Freeform 149"/>
                  <p:cNvGrpSpPr/>
                  <p:nvPr/>
                </p:nvGrpSpPr>
                <p:grpSpPr>
                  <a:xfrm>
                    <a:off x="3036960" y="1553400"/>
                    <a:ext cx="164520" cy="92880"/>
                    <a:chOff x="3036960" y="1553400"/>
                    <a:chExt cx="164520" cy="92880"/>
                  </a:xfrm>
                </p:grpSpPr>
                <p:pic>
                  <p:nvPicPr>
                    <p:cNvPr id="18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3036960" y="1553400"/>
                      <a:ext cx="16452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4" name="Freeform 183"/>
                    <p:cNvSpPr/>
                    <p:nvPr/>
                  </p:nvSpPr>
                  <p:spPr>
                    <a:xfrm>
                      <a:off x="3047400" y="1565640"/>
                      <a:ext cx="14184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85" name="Freeform 191"/>
                  <p:cNvSpPr/>
                  <p:nvPr/>
                </p:nvSpPr>
                <p:spPr>
                  <a:xfrm>
                    <a:off x="2745720" y="1293840"/>
                    <a:ext cx="4284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86" name="Gruppe 156"/>
                <p:cNvGrpSpPr/>
                <p:nvPr/>
              </p:nvGrpSpPr>
              <p:grpSpPr>
                <a:xfrm>
                  <a:off x="2421720" y="1293840"/>
                  <a:ext cx="455760" cy="352440"/>
                  <a:chOff x="2421720" y="1293840"/>
                  <a:chExt cx="455760" cy="352440"/>
                </a:xfrm>
              </p:grpSpPr>
              <p:grpSp>
                <p:nvGrpSpPr>
                  <p:cNvPr id="187" name="Freeform 149"/>
                  <p:cNvGrpSpPr/>
                  <p:nvPr/>
                </p:nvGrpSpPr>
                <p:grpSpPr>
                  <a:xfrm>
                    <a:off x="2719080" y="1553400"/>
                    <a:ext cx="158400" cy="92880"/>
                    <a:chOff x="2719080" y="1553400"/>
                    <a:chExt cx="158400" cy="92880"/>
                  </a:xfrm>
                </p:grpSpPr>
                <p:pic>
                  <p:nvPicPr>
                    <p:cNvPr id="188" name="Freeform 149"/>
                    <p:cNvPicPr/>
                    <p:nvPr/>
                  </p:nvPicPr>
                  <p:blipFill>
                    <a:blip r:embed="rId7"/>
                    <a:stretch/>
                  </p:blipFill>
                  <p:spPr>
                    <a:xfrm>
                      <a:off x="2719080" y="1553400"/>
                      <a:ext cx="1584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89" name="Freeform 188"/>
                    <p:cNvSpPr/>
                    <p:nvPr/>
                  </p:nvSpPr>
                  <p:spPr>
                    <a:xfrm>
                      <a:off x="2727000" y="1565640"/>
                      <a:ext cx="14112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0" name="Freeform 191"/>
                  <p:cNvSpPr/>
                  <p:nvPr/>
                </p:nvSpPr>
                <p:spPr>
                  <a:xfrm>
                    <a:off x="2421720" y="1293840"/>
                    <a:ext cx="43200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grpSp>
              <p:nvGrpSpPr>
                <p:cNvPr id="191" name="Gruppe 159"/>
                <p:cNvGrpSpPr/>
                <p:nvPr/>
              </p:nvGrpSpPr>
              <p:grpSpPr>
                <a:xfrm>
                  <a:off x="2094840" y="1293840"/>
                  <a:ext cx="455760" cy="352440"/>
                  <a:chOff x="2094840" y="1293840"/>
                  <a:chExt cx="455760" cy="352440"/>
                </a:xfrm>
              </p:grpSpPr>
              <p:grpSp>
                <p:nvGrpSpPr>
                  <p:cNvPr id="192" name="Freeform 149"/>
                  <p:cNvGrpSpPr/>
                  <p:nvPr/>
                </p:nvGrpSpPr>
                <p:grpSpPr>
                  <a:xfrm>
                    <a:off x="2376000" y="1553400"/>
                    <a:ext cx="174600" cy="92880"/>
                    <a:chOff x="2376000" y="1553400"/>
                    <a:chExt cx="174600" cy="92880"/>
                  </a:xfrm>
                </p:grpSpPr>
                <p:pic>
                  <p:nvPicPr>
                    <p:cNvPr id="193" name="Freeform 149"/>
                    <p:cNvPicPr/>
                    <p:nvPr/>
                  </p:nvPicPr>
                  <p:blipFill>
                    <a:blip r:embed="rId8"/>
                    <a:stretch/>
                  </p:blipFill>
                  <p:spPr>
                    <a:xfrm>
                      <a:off x="2376000" y="1553400"/>
                      <a:ext cx="174600" cy="92880"/>
                    </a:xfrm>
                    <a:prstGeom prst="rect">
                      <a:avLst/>
                    </a:prstGeom>
                    <a:ln w="0">
                      <a:noFill/>
                    </a:ln>
                  </p:spPr>
                </p:pic>
                <p:sp>
                  <p:nvSpPr>
                    <p:cNvPr id="194" name="Freeform 193"/>
                    <p:cNvSpPr/>
                    <p:nvPr/>
                  </p:nvSpPr>
                  <p:spPr>
                    <a:xfrm>
                      <a:off x="2387160" y="1565640"/>
                      <a:ext cx="150480" cy="6948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600" y="0"/>
                          </a:lnTo>
                          <a:lnTo>
                            <a:pt x="21600" y="21600"/>
                          </a:lnTo>
                          <a:lnTo>
                            <a:pt x="0" y="21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0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195" name="Freeform 191"/>
                  <p:cNvSpPr/>
                  <p:nvPr/>
                </p:nvSpPr>
                <p:spPr>
                  <a:xfrm>
                    <a:off x="2094840" y="1293840"/>
                    <a:ext cx="402480" cy="3214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8" h="268">
                        <a:moveTo>
                          <a:pt x="232" y="238"/>
                        </a:moveTo>
                        <a:lnTo>
                          <a:pt x="234" y="234"/>
                        </a:lnTo>
                        <a:lnTo>
                          <a:pt x="238" y="230"/>
                        </a:lnTo>
                        <a:lnTo>
                          <a:pt x="240" y="226"/>
                        </a:lnTo>
                        <a:lnTo>
                          <a:pt x="244" y="224"/>
                        </a:lnTo>
                        <a:lnTo>
                          <a:pt x="245" y="219"/>
                        </a:lnTo>
                        <a:lnTo>
                          <a:pt x="249" y="215"/>
                        </a:lnTo>
                        <a:lnTo>
                          <a:pt x="253" y="207"/>
                        </a:lnTo>
                        <a:lnTo>
                          <a:pt x="257" y="202"/>
                        </a:lnTo>
                        <a:lnTo>
                          <a:pt x="261" y="196"/>
                        </a:lnTo>
                        <a:lnTo>
                          <a:pt x="264" y="188"/>
                        </a:lnTo>
                        <a:lnTo>
                          <a:pt x="266" y="181"/>
                        </a:lnTo>
                        <a:lnTo>
                          <a:pt x="270" y="173"/>
                        </a:lnTo>
                        <a:lnTo>
                          <a:pt x="272" y="169"/>
                        </a:lnTo>
                        <a:lnTo>
                          <a:pt x="272" y="165"/>
                        </a:lnTo>
                        <a:lnTo>
                          <a:pt x="274" y="162"/>
                        </a:lnTo>
                        <a:lnTo>
                          <a:pt x="276" y="158"/>
                        </a:lnTo>
                        <a:lnTo>
                          <a:pt x="276" y="152"/>
                        </a:lnTo>
                        <a:lnTo>
                          <a:pt x="276" y="148"/>
                        </a:lnTo>
                        <a:lnTo>
                          <a:pt x="278" y="143"/>
                        </a:lnTo>
                        <a:lnTo>
                          <a:pt x="278" y="139"/>
                        </a:lnTo>
                        <a:lnTo>
                          <a:pt x="278" y="133"/>
                        </a:lnTo>
                        <a:lnTo>
                          <a:pt x="278" y="129"/>
                        </a:lnTo>
                        <a:lnTo>
                          <a:pt x="278" y="125"/>
                        </a:lnTo>
                        <a:lnTo>
                          <a:pt x="278" y="122"/>
                        </a:lnTo>
                        <a:lnTo>
                          <a:pt x="276" y="116"/>
                        </a:lnTo>
                        <a:lnTo>
                          <a:pt x="276" y="112"/>
                        </a:lnTo>
                        <a:lnTo>
                          <a:pt x="274" y="106"/>
                        </a:lnTo>
                        <a:lnTo>
                          <a:pt x="274" y="103"/>
                        </a:lnTo>
                        <a:lnTo>
                          <a:pt x="272" y="97"/>
                        </a:lnTo>
                        <a:lnTo>
                          <a:pt x="270" y="93"/>
                        </a:lnTo>
                        <a:lnTo>
                          <a:pt x="268" y="87"/>
                        </a:lnTo>
                        <a:lnTo>
                          <a:pt x="266" y="84"/>
                        </a:lnTo>
                        <a:lnTo>
                          <a:pt x="263" y="78"/>
                        </a:lnTo>
                        <a:lnTo>
                          <a:pt x="261" y="72"/>
                        </a:lnTo>
                        <a:lnTo>
                          <a:pt x="257" y="67"/>
                        </a:lnTo>
                        <a:lnTo>
                          <a:pt x="253" y="63"/>
                        </a:lnTo>
                        <a:lnTo>
                          <a:pt x="249" y="59"/>
                        </a:lnTo>
                        <a:lnTo>
                          <a:pt x="245" y="53"/>
                        </a:lnTo>
                        <a:lnTo>
                          <a:pt x="242" y="48"/>
                        </a:lnTo>
                        <a:lnTo>
                          <a:pt x="236" y="44"/>
                        </a:lnTo>
                        <a:lnTo>
                          <a:pt x="230" y="40"/>
                        </a:lnTo>
                        <a:lnTo>
                          <a:pt x="225" y="34"/>
                        </a:lnTo>
                        <a:lnTo>
                          <a:pt x="219" y="29"/>
                        </a:lnTo>
                        <a:lnTo>
                          <a:pt x="213" y="25"/>
                        </a:lnTo>
                        <a:lnTo>
                          <a:pt x="205" y="21"/>
                        </a:lnTo>
                        <a:lnTo>
                          <a:pt x="198" y="17"/>
                        </a:lnTo>
                        <a:lnTo>
                          <a:pt x="190" y="11"/>
                        </a:lnTo>
                        <a:lnTo>
                          <a:pt x="183" y="8"/>
                        </a:lnTo>
                        <a:lnTo>
                          <a:pt x="181" y="8"/>
                        </a:lnTo>
                        <a:lnTo>
                          <a:pt x="181" y="6"/>
                        </a:lnTo>
                        <a:lnTo>
                          <a:pt x="177" y="6"/>
                        </a:lnTo>
                        <a:lnTo>
                          <a:pt x="173" y="6"/>
                        </a:lnTo>
                        <a:lnTo>
                          <a:pt x="169" y="4"/>
                        </a:lnTo>
                        <a:lnTo>
                          <a:pt x="164" y="4"/>
                        </a:lnTo>
                        <a:lnTo>
                          <a:pt x="158" y="4"/>
                        </a:lnTo>
                        <a:lnTo>
                          <a:pt x="152" y="4"/>
                        </a:lnTo>
                        <a:lnTo>
                          <a:pt x="143" y="2"/>
                        </a:lnTo>
                        <a:lnTo>
                          <a:pt x="137" y="0"/>
                        </a:lnTo>
                        <a:lnTo>
                          <a:pt x="133" y="0"/>
                        </a:lnTo>
                        <a:lnTo>
                          <a:pt x="129" y="0"/>
                        </a:lnTo>
                        <a:lnTo>
                          <a:pt x="124" y="0"/>
                        </a:lnTo>
                        <a:lnTo>
                          <a:pt x="122" y="2"/>
                        </a:lnTo>
                        <a:lnTo>
                          <a:pt x="116" y="2"/>
                        </a:lnTo>
                        <a:lnTo>
                          <a:pt x="112" y="2"/>
                        </a:lnTo>
                        <a:lnTo>
                          <a:pt x="107" y="2"/>
                        </a:lnTo>
                        <a:lnTo>
                          <a:pt x="103" y="4"/>
                        </a:lnTo>
                        <a:lnTo>
                          <a:pt x="99" y="4"/>
                        </a:lnTo>
                        <a:lnTo>
                          <a:pt x="95" y="4"/>
                        </a:lnTo>
                        <a:lnTo>
                          <a:pt x="91" y="6"/>
                        </a:lnTo>
                        <a:lnTo>
                          <a:pt x="86" y="8"/>
                        </a:lnTo>
                        <a:lnTo>
                          <a:pt x="82" y="8"/>
                        </a:lnTo>
                        <a:lnTo>
                          <a:pt x="76" y="10"/>
                        </a:lnTo>
                        <a:lnTo>
                          <a:pt x="72" y="10"/>
                        </a:lnTo>
                        <a:lnTo>
                          <a:pt x="69" y="11"/>
                        </a:lnTo>
                        <a:lnTo>
                          <a:pt x="63" y="13"/>
                        </a:lnTo>
                        <a:lnTo>
                          <a:pt x="59" y="15"/>
                        </a:lnTo>
                        <a:lnTo>
                          <a:pt x="55" y="17"/>
                        </a:lnTo>
                        <a:lnTo>
                          <a:pt x="51" y="21"/>
                        </a:lnTo>
                        <a:lnTo>
                          <a:pt x="46" y="23"/>
                        </a:lnTo>
                        <a:lnTo>
                          <a:pt x="42" y="25"/>
                        </a:lnTo>
                        <a:lnTo>
                          <a:pt x="38" y="29"/>
                        </a:lnTo>
                        <a:lnTo>
                          <a:pt x="36" y="32"/>
                        </a:lnTo>
                        <a:lnTo>
                          <a:pt x="31" y="36"/>
                        </a:lnTo>
                        <a:lnTo>
                          <a:pt x="29" y="40"/>
                        </a:lnTo>
                        <a:lnTo>
                          <a:pt x="25" y="44"/>
                        </a:lnTo>
                        <a:lnTo>
                          <a:pt x="23" y="48"/>
                        </a:lnTo>
                        <a:lnTo>
                          <a:pt x="19" y="53"/>
                        </a:lnTo>
                        <a:lnTo>
                          <a:pt x="15" y="57"/>
                        </a:lnTo>
                        <a:lnTo>
                          <a:pt x="13" y="61"/>
                        </a:lnTo>
                        <a:lnTo>
                          <a:pt x="12" y="67"/>
                        </a:lnTo>
                        <a:lnTo>
                          <a:pt x="10" y="72"/>
                        </a:lnTo>
                        <a:lnTo>
                          <a:pt x="8" y="78"/>
                        </a:lnTo>
                        <a:lnTo>
                          <a:pt x="4" y="84"/>
                        </a:lnTo>
                        <a:lnTo>
                          <a:pt x="4" y="91"/>
                        </a:lnTo>
                        <a:lnTo>
                          <a:pt x="2" y="97"/>
                        </a:lnTo>
                        <a:lnTo>
                          <a:pt x="2" y="105"/>
                        </a:lnTo>
                        <a:lnTo>
                          <a:pt x="0" y="112"/>
                        </a:lnTo>
                        <a:lnTo>
                          <a:pt x="0" y="120"/>
                        </a:lnTo>
                        <a:lnTo>
                          <a:pt x="0" y="127"/>
                        </a:lnTo>
                        <a:lnTo>
                          <a:pt x="0" y="137"/>
                        </a:lnTo>
                        <a:lnTo>
                          <a:pt x="0" y="145"/>
                        </a:lnTo>
                        <a:lnTo>
                          <a:pt x="2" y="154"/>
                        </a:lnTo>
                        <a:lnTo>
                          <a:pt x="31" y="152"/>
                        </a:lnTo>
                        <a:lnTo>
                          <a:pt x="31" y="150"/>
                        </a:lnTo>
                        <a:lnTo>
                          <a:pt x="31" y="146"/>
                        </a:lnTo>
                        <a:lnTo>
                          <a:pt x="32" y="141"/>
                        </a:lnTo>
                        <a:lnTo>
                          <a:pt x="32" y="137"/>
                        </a:lnTo>
                        <a:lnTo>
                          <a:pt x="34" y="133"/>
                        </a:lnTo>
                        <a:lnTo>
                          <a:pt x="36" y="129"/>
                        </a:lnTo>
                        <a:lnTo>
                          <a:pt x="38" y="124"/>
                        </a:lnTo>
                        <a:lnTo>
                          <a:pt x="40" y="118"/>
                        </a:lnTo>
                        <a:lnTo>
                          <a:pt x="42" y="112"/>
                        </a:lnTo>
                        <a:lnTo>
                          <a:pt x="46" y="106"/>
                        </a:lnTo>
                        <a:lnTo>
                          <a:pt x="48" y="101"/>
                        </a:lnTo>
                        <a:lnTo>
                          <a:pt x="51" y="95"/>
                        </a:lnTo>
                        <a:lnTo>
                          <a:pt x="55" y="89"/>
                        </a:lnTo>
                        <a:lnTo>
                          <a:pt x="59" y="84"/>
                        </a:lnTo>
                        <a:lnTo>
                          <a:pt x="63" y="76"/>
                        </a:lnTo>
                        <a:lnTo>
                          <a:pt x="67" y="70"/>
                        </a:lnTo>
                        <a:lnTo>
                          <a:pt x="72" y="65"/>
                        </a:lnTo>
                        <a:lnTo>
                          <a:pt x="78" y="61"/>
                        </a:lnTo>
                        <a:lnTo>
                          <a:pt x="82" y="55"/>
                        </a:lnTo>
                        <a:lnTo>
                          <a:pt x="89" y="51"/>
                        </a:lnTo>
                        <a:lnTo>
                          <a:pt x="95" y="48"/>
                        </a:lnTo>
                        <a:lnTo>
                          <a:pt x="103" y="44"/>
                        </a:lnTo>
                        <a:lnTo>
                          <a:pt x="105" y="42"/>
                        </a:lnTo>
                        <a:lnTo>
                          <a:pt x="109" y="42"/>
                        </a:lnTo>
                        <a:lnTo>
                          <a:pt x="112" y="40"/>
                        </a:lnTo>
                        <a:lnTo>
                          <a:pt x="118" y="40"/>
                        </a:lnTo>
                        <a:lnTo>
                          <a:pt x="122" y="38"/>
                        </a:lnTo>
                        <a:lnTo>
                          <a:pt x="126" y="38"/>
                        </a:lnTo>
                        <a:lnTo>
                          <a:pt x="129" y="38"/>
                        </a:lnTo>
                        <a:lnTo>
                          <a:pt x="135" y="38"/>
                        </a:lnTo>
                        <a:lnTo>
                          <a:pt x="139" y="38"/>
                        </a:lnTo>
                        <a:lnTo>
                          <a:pt x="143" y="38"/>
                        </a:lnTo>
                        <a:lnTo>
                          <a:pt x="148" y="38"/>
                        </a:lnTo>
                        <a:lnTo>
                          <a:pt x="152" y="40"/>
                        </a:lnTo>
                        <a:lnTo>
                          <a:pt x="158" y="40"/>
                        </a:lnTo>
                        <a:lnTo>
                          <a:pt x="164" y="42"/>
                        </a:lnTo>
                        <a:lnTo>
                          <a:pt x="167" y="44"/>
                        </a:lnTo>
                        <a:lnTo>
                          <a:pt x="173" y="46"/>
                        </a:lnTo>
                        <a:lnTo>
                          <a:pt x="179" y="48"/>
                        </a:lnTo>
                        <a:lnTo>
                          <a:pt x="185" y="49"/>
                        </a:lnTo>
                        <a:lnTo>
                          <a:pt x="188" y="51"/>
                        </a:lnTo>
                        <a:lnTo>
                          <a:pt x="194" y="55"/>
                        </a:lnTo>
                        <a:lnTo>
                          <a:pt x="196" y="57"/>
                        </a:lnTo>
                        <a:lnTo>
                          <a:pt x="202" y="59"/>
                        </a:lnTo>
                        <a:lnTo>
                          <a:pt x="205" y="63"/>
                        </a:lnTo>
                        <a:lnTo>
                          <a:pt x="207" y="65"/>
                        </a:lnTo>
                        <a:lnTo>
                          <a:pt x="213" y="70"/>
                        </a:lnTo>
                        <a:lnTo>
                          <a:pt x="219" y="78"/>
                        </a:lnTo>
                        <a:lnTo>
                          <a:pt x="225" y="84"/>
                        </a:lnTo>
                        <a:lnTo>
                          <a:pt x="228" y="91"/>
                        </a:lnTo>
                        <a:lnTo>
                          <a:pt x="230" y="97"/>
                        </a:lnTo>
                        <a:lnTo>
                          <a:pt x="232" y="106"/>
                        </a:lnTo>
                        <a:lnTo>
                          <a:pt x="234" y="112"/>
                        </a:lnTo>
                        <a:lnTo>
                          <a:pt x="234" y="120"/>
                        </a:lnTo>
                        <a:lnTo>
                          <a:pt x="234" y="124"/>
                        </a:lnTo>
                        <a:lnTo>
                          <a:pt x="234" y="127"/>
                        </a:lnTo>
                        <a:lnTo>
                          <a:pt x="234" y="131"/>
                        </a:lnTo>
                        <a:lnTo>
                          <a:pt x="234" y="137"/>
                        </a:lnTo>
                        <a:lnTo>
                          <a:pt x="232" y="139"/>
                        </a:lnTo>
                        <a:lnTo>
                          <a:pt x="232" y="143"/>
                        </a:lnTo>
                        <a:lnTo>
                          <a:pt x="232" y="148"/>
                        </a:lnTo>
                        <a:lnTo>
                          <a:pt x="232" y="152"/>
                        </a:lnTo>
                        <a:lnTo>
                          <a:pt x="228" y="160"/>
                        </a:lnTo>
                        <a:lnTo>
                          <a:pt x="226" y="165"/>
                        </a:lnTo>
                        <a:lnTo>
                          <a:pt x="223" y="173"/>
                        </a:lnTo>
                        <a:lnTo>
                          <a:pt x="221" y="181"/>
                        </a:lnTo>
                        <a:lnTo>
                          <a:pt x="217" y="188"/>
                        </a:lnTo>
                        <a:lnTo>
                          <a:pt x="213" y="194"/>
                        </a:lnTo>
                        <a:lnTo>
                          <a:pt x="207" y="202"/>
                        </a:lnTo>
                        <a:lnTo>
                          <a:pt x="205" y="207"/>
                        </a:lnTo>
                        <a:lnTo>
                          <a:pt x="200" y="213"/>
                        </a:lnTo>
                        <a:lnTo>
                          <a:pt x="196" y="219"/>
                        </a:lnTo>
                        <a:lnTo>
                          <a:pt x="190" y="224"/>
                        </a:lnTo>
                        <a:lnTo>
                          <a:pt x="186" y="228"/>
                        </a:lnTo>
                        <a:lnTo>
                          <a:pt x="181" y="232"/>
                        </a:lnTo>
                        <a:lnTo>
                          <a:pt x="177" y="236"/>
                        </a:lnTo>
                        <a:lnTo>
                          <a:pt x="173" y="240"/>
                        </a:lnTo>
                        <a:lnTo>
                          <a:pt x="169" y="243"/>
                        </a:lnTo>
                        <a:lnTo>
                          <a:pt x="169" y="245"/>
                        </a:lnTo>
                        <a:lnTo>
                          <a:pt x="169" y="251"/>
                        </a:lnTo>
                        <a:lnTo>
                          <a:pt x="169" y="255"/>
                        </a:lnTo>
                        <a:lnTo>
                          <a:pt x="171" y="257"/>
                        </a:lnTo>
                        <a:lnTo>
                          <a:pt x="173" y="260"/>
                        </a:lnTo>
                        <a:lnTo>
                          <a:pt x="177" y="264"/>
                        </a:lnTo>
                        <a:lnTo>
                          <a:pt x="181" y="266"/>
                        </a:lnTo>
                        <a:lnTo>
                          <a:pt x="185" y="268"/>
                        </a:lnTo>
                        <a:lnTo>
                          <a:pt x="188" y="268"/>
                        </a:lnTo>
                        <a:lnTo>
                          <a:pt x="196" y="264"/>
                        </a:lnTo>
                        <a:lnTo>
                          <a:pt x="200" y="262"/>
                        </a:lnTo>
                        <a:lnTo>
                          <a:pt x="204" y="260"/>
                        </a:lnTo>
                        <a:lnTo>
                          <a:pt x="207" y="259"/>
                        </a:lnTo>
                        <a:lnTo>
                          <a:pt x="211" y="255"/>
                        </a:lnTo>
                        <a:lnTo>
                          <a:pt x="217" y="251"/>
                        </a:lnTo>
                        <a:lnTo>
                          <a:pt x="223" y="247"/>
                        </a:lnTo>
                        <a:lnTo>
                          <a:pt x="226" y="241"/>
                        </a:lnTo>
                        <a:lnTo>
                          <a:pt x="232" y="23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0000"/>
                      </a:gs>
                      <a:gs pos="100000">
                        <a:srgbClr val="595959"/>
                      </a:gs>
                    </a:gsLst>
                    <a:lin ang="0"/>
                  </a:gradFill>
                  <a:ln w="0">
                    <a:noFill/>
                  </a:ln>
                  <a:effectLst>
                    <a:outerShdw dist="38183" dir="2700000">
                      <a:srgbClr val="000000">
                        <a:alpha val="40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</p:grpSp>
      </p:grpSp>
      <p:pic>
        <p:nvPicPr>
          <p:cNvPr id="196" name="Picture 13" descr="5"/>
          <p:cNvPicPr/>
          <p:nvPr/>
        </p:nvPicPr>
        <p:blipFill>
          <a:blip r:embed="rId9"/>
          <a:stretch/>
        </p:blipFill>
        <p:spPr>
          <a:xfrm>
            <a:off x="115920" y="5643720"/>
            <a:ext cx="1368360" cy="112536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12" descr="5"/>
          <p:cNvPicPr/>
          <p:nvPr/>
        </p:nvPicPr>
        <p:blipFill>
          <a:blip r:embed="rId10"/>
          <a:stretch/>
        </p:blipFill>
        <p:spPr>
          <a:xfrm>
            <a:off x="9429840" y="5332320"/>
            <a:ext cx="1477800" cy="143676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12" descr="5"/>
          <p:cNvPicPr/>
          <p:nvPr/>
        </p:nvPicPr>
        <p:blipFill>
          <a:blip r:embed="rId11"/>
          <a:stretch/>
        </p:blipFill>
        <p:spPr>
          <a:xfrm>
            <a:off x="77760" y="100080"/>
            <a:ext cx="1465200" cy="1420920"/>
          </a:xfrm>
          <a:prstGeom prst="rect">
            <a:avLst/>
          </a:prstGeom>
          <a:ln w="0">
            <a:noFill/>
          </a:ln>
        </p:spPr>
      </p:pic>
      <p:pic>
        <p:nvPicPr>
          <p:cNvPr id="199" name="Picture 13" descr="5"/>
          <p:cNvPicPr/>
          <p:nvPr/>
        </p:nvPicPr>
        <p:blipFill>
          <a:blip r:embed="rId12"/>
          <a:stretch/>
        </p:blipFill>
        <p:spPr>
          <a:xfrm>
            <a:off x="9944280" y="117360"/>
            <a:ext cx="942840" cy="747720"/>
          </a:xfrm>
          <a:prstGeom prst="rect">
            <a:avLst/>
          </a:prstGeom>
          <a:ln w="0">
            <a:noFill/>
          </a:ln>
        </p:spPr>
      </p:pic>
      <p:pic>
        <p:nvPicPr>
          <p:cNvPr id="200" name="Picture 8" descr="000o"/>
          <p:cNvPicPr/>
          <p:nvPr/>
        </p:nvPicPr>
        <p:blipFill>
          <a:blip r:embed="rId13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9" descr="000o"/>
          <p:cNvPicPr/>
          <p:nvPr/>
        </p:nvPicPr>
        <p:blipFill>
          <a:blip r:embed="rId13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10" descr="000o"/>
          <p:cNvPicPr/>
          <p:nvPr/>
        </p:nvPicPr>
        <p:blipFill>
          <a:blip r:embed="rId13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03" name="Picture 11" descr="000o"/>
          <p:cNvPicPr/>
          <p:nvPr/>
        </p:nvPicPr>
        <p:blipFill>
          <a:blip r:embed="rId13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04" name="AutoShape 151"/>
          <p:cNvSpPr/>
          <p:nvPr/>
        </p:nvSpPr>
        <p:spPr>
          <a:xfrm>
            <a:off x="5450040" y="-144360"/>
            <a:ext cx="36648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Text Box 26"/>
          <p:cNvSpPr/>
          <p:nvPr/>
        </p:nvSpPr>
        <p:spPr>
          <a:xfrm>
            <a:off x="1898640" y="1916280"/>
            <a:ext cx="7388280" cy="37515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Mùa xuân: </a:t>
            </a:r>
            <a:r>
              <a:rPr lang="en-US" sz="2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Muôn hoa đua nở </a:t>
            </a: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(Tay tạo thành bông hoa đung đưa qua lại).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Mùa Hạ: </a:t>
            </a:r>
            <a:r>
              <a:rPr lang="en-US" sz="2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Trời nóng </a:t>
            </a: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(Tay làm động tác quạt để mát).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Mùa Thu: </a:t>
            </a:r>
            <a:r>
              <a:rPr lang="en-US" sz="2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Lá rơi </a:t>
            </a: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(Đưa hai tay trên đầu đưa qua lại).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Mùa Đông: </a:t>
            </a:r>
            <a:r>
              <a:rPr lang="en-US" sz="2400" b="1" strike="noStrike" spc="-1">
                <a:solidFill>
                  <a:srgbClr val="FF0000"/>
                </a:solidFill>
                <a:latin typeface="Cambria"/>
                <a:ea typeface="Times New Roman"/>
              </a:rPr>
              <a:t>Trời lạnh </a:t>
            </a: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(Tay đặt trước ngực, làm động tác run lạnh).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 marL="1544400" indent="-1544400" algn="just">
              <a:lnSpc>
                <a:spcPct val="100000"/>
              </a:lnSpc>
              <a:tabLst>
                <a:tab pos="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6" name="Text Box 26"/>
          <p:cNvSpPr/>
          <p:nvPr/>
        </p:nvSpPr>
        <p:spPr>
          <a:xfrm>
            <a:off x="1273320" y="6053040"/>
            <a:ext cx="9109080" cy="368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800" b="1" strike="noStrike" spc="-1">
                <a:solidFill>
                  <a:srgbClr val="0000FF"/>
                </a:solidFill>
                <a:latin typeface="Cambria"/>
                <a:ea typeface="Times New Roman"/>
              </a:rPr>
              <a:t>Làm theo những gì tôi nói đừng làm theo những gì tôi làm!</a:t>
            </a:r>
            <a:endParaRPr lang="en-US" sz="1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11" descr="14"/>
          <p:cNvPicPr/>
          <p:nvPr/>
        </p:nvPicPr>
        <p:blipFill>
          <a:blip r:embed="rId2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14" descr="D:\GIÁO ÁN 1 2020-2021\HÌNH SOẠN GIÁO ÁN\Học hát\NGOI SAO LAP LANH\Untitled.png"/>
          <p:cNvPicPr/>
          <p:nvPr/>
        </p:nvPicPr>
        <p:blipFill>
          <a:blip r:embed="rId3"/>
          <a:stretch/>
        </p:blipFill>
        <p:spPr>
          <a:xfrm>
            <a:off x="372960" y="1015920"/>
            <a:ext cx="10211040" cy="464508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8" descr="000o"/>
          <p:cNvPicPr/>
          <p:nvPr/>
        </p:nvPicPr>
        <p:blipFill>
          <a:blip r:embed="rId4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10" name="Picture 9" descr="000o"/>
          <p:cNvPicPr/>
          <p:nvPr/>
        </p:nvPicPr>
        <p:blipFill>
          <a:blip r:embed="rId4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11" name="Picture 10" descr="000o"/>
          <p:cNvPicPr/>
          <p:nvPr/>
        </p:nvPicPr>
        <p:blipFill>
          <a:blip r:embed="rId4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12" name="Picture 11" descr="000o"/>
          <p:cNvPicPr/>
          <p:nvPr/>
        </p:nvPicPr>
        <p:blipFill>
          <a:blip r:embed="rId4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sp>
        <p:nvSpPr>
          <p:cNvPr id="213" name="Text Box 9"/>
          <p:cNvSpPr/>
          <p:nvPr/>
        </p:nvSpPr>
        <p:spPr>
          <a:xfrm>
            <a:off x="662040" y="1000080"/>
            <a:ext cx="1971720" cy="571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1713CB"/>
                </a:solidFill>
                <a:latin typeface="Cambria"/>
                <a:ea typeface="Times New Roman"/>
              </a:rPr>
              <a:t>Hát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4" name="Text Box 10"/>
          <p:cNvSpPr/>
          <p:nvPr/>
        </p:nvSpPr>
        <p:spPr>
          <a:xfrm>
            <a:off x="-184320" y="1504800"/>
            <a:ext cx="6572520" cy="6634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 b="1" strike="noStrike" spc="-1">
                <a:solidFill>
                  <a:srgbClr val="FF0000"/>
                </a:solidFill>
                <a:latin typeface="Cambria"/>
              </a:rPr>
              <a:t>NGÔI SAO LẤP LÁNH</a:t>
            </a:r>
            <a:endParaRPr lang="en-US" sz="3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15" name="Rectangle 3"/>
          <p:cNvSpPr/>
          <p:nvPr/>
        </p:nvSpPr>
        <p:spPr>
          <a:xfrm>
            <a:off x="3254400" y="1989000"/>
            <a:ext cx="3429000" cy="84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Nhạc Nước ngoài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000000"/>
                </a:solidFill>
                <a:latin typeface="Cambria"/>
                <a:ea typeface="Times New Roman"/>
              </a:rPr>
              <a:t>Lời Việt: Thanh Vân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9" descr="D:\GIÁO ÁN 1 2020-2021\HÌNH SOẠN GIÁO ÁN\Học hát\NGOI SAO LAP LANH\Picture1 - Copy.jpg"/>
          <p:cNvPicPr/>
          <p:nvPr/>
        </p:nvPicPr>
        <p:blipFill>
          <a:blip r:embed="rId4"/>
          <a:srcRect t="3876" b="8870"/>
          <a:stretch/>
        </p:blipFill>
        <p:spPr>
          <a:xfrm>
            <a:off x="372960" y="219240"/>
            <a:ext cx="10328400" cy="6449760"/>
          </a:xfrm>
          <a:prstGeom prst="rect">
            <a:avLst/>
          </a:prstGeom>
          <a:ln w="0">
            <a:noFill/>
          </a:ln>
        </p:spPr>
      </p:pic>
      <p:pic>
        <p:nvPicPr>
          <p:cNvPr id="223" name="Picture 19" descr="THƯ VIỆN ẢNH: ẢNH ĐỘNG NGÔI SAO"/>
          <p:cNvPicPr/>
          <p:nvPr/>
        </p:nvPicPr>
        <p:blipFill>
          <a:blip r:embed="rId5"/>
          <a:stretch/>
        </p:blipFill>
        <p:spPr>
          <a:xfrm>
            <a:off x="3902040" y="981000"/>
            <a:ext cx="1224000" cy="1028880"/>
          </a:xfrm>
          <a:prstGeom prst="rect">
            <a:avLst/>
          </a:prstGeom>
          <a:ln w="0"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2EEA6E4-3C3B-4867-B150-AC2EEB8DDD03}"/>
              </a:ext>
            </a:extLst>
          </p:cNvPr>
          <p:cNvSpPr/>
          <p:nvPr/>
        </p:nvSpPr>
        <p:spPr>
          <a:xfrm>
            <a:off x="152401" y="189001"/>
            <a:ext cx="1524000" cy="3444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38ED74-3702-4CDB-947D-8EC3DEAB01A2}"/>
              </a:ext>
            </a:extLst>
          </p:cNvPr>
          <p:cNvSpPr/>
          <p:nvPr/>
        </p:nvSpPr>
        <p:spPr>
          <a:xfrm>
            <a:off x="1872151" y="189001"/>
            <a:ext cx="1524000" cy="34440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NGÔI SAO LẤP 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-NGÔI-SAO-LẤP-LÁN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11" descr="14"/>
          <p:cNvPicPr/>
          <p:nvPr/>
        </p:nvPicPr>
        <p:blipFill>
          <a:blip r:embed="rId2"/>
          <a:srcRect l="11783" t="9189" r="31020" b="16689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pic>
        <p:nvPicPr>
          <p:cNvPr id="225" name="Picture 16" descr="BẦU TRỜI ĐẦY SAO CỦA CHÚNG TA ĐÂU RỒI?"/>
          <p:cNvPicPr/>
          <p:nvPr/>
        </p:nvPicPr>
        <p:blipFill>
          <a:blip r:embed="rId3"/>
          <a:stretch/>
        </p:blipFill>
        <p:spPr>
          <a:xfrm>
            <a:off x="379710" y="700200"/>
            <a:ext cx="10190160" cy="5392800"/>
          </a:xfrm>
          <a:prstGeom prst="rect">
            <a:avLst/>
          </a:prstGeom>
          <a:ln w="0">
            <a:noFill/>
          </a:ln>
        </p:spPr>
      </p:pic>
      <p:sp>
        <p:nvSpPr>
          <p:cNvPr id="226" name="Rectangle 11"/>
          <p:cNvSpPr/>
          <p:nvPr/>
        </p:nvSpPr>
        <p:spPr>
          <a:xfrm>
            <a:off x="1028880" y="0"/>
            <a:ext cx="3200400" cy="57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1874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0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ĐỌC LỜI CA</a:t>
            </a:r>
            <a:endParaRPr lang="en-US" sz="3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27" name="Rectangle 7"/>
          <p:cNvSpPr/>
          <p:nvPr/>
        </p:nvSpPr>
        <p:spPr>
          <a:xfrm>
            <a:off x="3145320" y="714240"/>
            <a:ext cx="4950360" cy="72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14120" tIns="57240" rIns="114120" bIns="57240">
            <a:spAutoFit/>
          </a:bodyPr>
          <a:lstStyle/>
          <a:p>
            <a:pPr algn="ctr">
              <a:lnSpc>
                <a:spcPct val="100000"/>
              </a:lnSpc>
              <a:spcBef>
                <a:spcPts val="2497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b="1" strike="noStrike" spc="-1">
                <a:solidFill>
                  <a:srgbClr val="FFFF00"/>
                </a:solidFill>
                <a:latin typeface="Cambria"/>
              </a:rPr>
              <a:t>NGÔI SAO LẤP LÁNH</a:t>
            </a:r>
            <a:endParaRPr lang="en-US" sz="4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2" name="Rectangle 10"/>
          <p:cNvSpPr/>
          <p:nvPr/>
        </p:nvSpPr>
        <p:spPr>
          <a:xfrm>
            <a:off x="7093080" y="1270080"/>
            <a:ext cx="2714400" cy="82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FFFF00"/>
                </a:solidFill>
                <a:latin typeface="Cambria"/>
                <a:ea typeface="Times New Roman"/>
              </a:rPr>
              <a:t>Nhạc Nước ngoài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b="0" i="1" strike="noStrike" spc="-1">
                <a:solidFill>
                  <a:srgbClr val="FFFF00"/>
                </a:solidFill>
                <a:latin typeface="Cambria"/>
                <a:ea typeface="Times New Roman"/>
              </a:rPr>
              <a:t>Lời Việt: Thanh Vân</a:t>
            </a:r>
            <a:endParaRPr lang="en-US" sz="2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33" name="Rectangle 4"/>
          <p:cNvSpPr/>
          <p:nvPr/>
        </p:nvSpPr>
        <p:spPr>
          <a:xfrm>
            <a:off x="343080" y="1800360"/>
            <a:ext cx="10215360" cy="3953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Này vì sao kia lấp lánh ơi,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sao tôi không biết tên của bạn!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Trên cao bay xung quanh thế gian,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như viên kim cương xinh giữa trời.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Này vì sao kia lấp lánh ơi,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5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strike="noStrike" spc="-1">
                <a:solidFill>
                  <a:srgbClr val="FFFFFF"/>
                </a:solidFill>
                <a:latin typeface="Cambria"/>
                <a:ea typeface="Times New Roman"/>
              </a:rPr>
              <a:t>sao tôi không biết tên của bạn!</a:t>
            </a:r>
            <a:endParaRPr lang="en-US" sz="28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 nodeType="clickEffect">
                      <p:stCondLst>
                        <p:cond delay="0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36" name="Rectangle 4"/>
          <p:cNvSpPr/>
          <p:nvPr/>
        </p:nvSpPr>
        <p:spPr>
          <a:xfrm>
            <a:off x="8942400" y="3716280"/>
            <a:ext cx="1209600" cy="628560"/>
          </a:xfrm>
          <a:prstGeom prst="rect">
            <a:avLst/>
          </a:prstGeom>
          <a:solidFill>
            <a:srgbClr val="FFFFFF"/>
          </a:solidFill>
          <a:ln w="1260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7" name="Rectangle 6"/>
          <p:cNvSpPr/>
          <p:nvPr/>
        </p:nvSpPr>
        <p:spPr>
          <a:xfrm>
            <a:off x="6199200" y="324000"/>
            <a:ext cx="5057640" cy="48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 dirty="0">
                <a:solidFill>
                  <a:srgbClr val="FFFF00"/>
                </a:solidFill>
                <a:latin typeface="Cambria"/>
                <a:ea typeface="Times New Roman"/>
              </a:rPr>
              <a:t>TẬP HÁT TỪNG CÂU</a:t>
            </a:r>
            <a:endParaRPr lang="en-US" sz="3500" b="0" strike="noStrike" spc="-1" dirty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38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39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0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1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42" name="Picture 9" descr="D:\GIÁO ÁN 1 2020-2021\HÌNH SOẠN GIÁO ÁN\Học hát\NGOI SAO LAP LANH\Picture1 - Copy.jpg"/>
          <p:cNvPicPr/>
          <p:nvPr/>
        </p:nvPicPr>
        <p:blipFill>
          <a:blip r:embed="rId6"/>
          <a:srcRect t="25691" r="49580" b="52500"/>
          <a:stretch/>
        </p:blipFill>
        <p:spPr>
          <a:xfrm>
            <a:off x="1399830" y="1734249"/>
            <a:ext cx="8173140" cy="2065056"/>
          </a:xfrm>
          <a:prstGeom prst="rect">
            <a:avLst/>
          </a:prstGeom>
          <a:ln w="0">
            <a:noFill/>
          </a:ln>
        </p:spPr>
      </p:pic>
      <p:pic>
        <p:nvPicPr>
          <p:cNvPr id="243" name="Picture 19" descr="THƯ VIỆN ẢNH: ẢNH ĐỘNG NGÔI SAO"/>
          <p:cNvPicPr/>
          <p:nvPr/>
        </p:nvPicPr>
        <p:blipFill>
          <a:blip r:embed="rId7"/>
          <a:stretch/>
        </p:blipFill>
        <p:spPr>
          <a:xfrm>
            <a:off x="3510001" y="1069380"/>
            <a:ext cx="1224000" cy="1029960"/>
          </a:xfrm>
          <a:prstGeom prst="rect">
            <a:avLst/>
          </a:prstGeom>
          <a:ln w="0"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E8D7112-D0A4-4363-A798-45625C733B31}"/>
              </a:ext>
            </a:extLst>
          </p:cNvPr>
          <p:cNvSpPr/>
          <p:nvPr/>
        </p:nvSpPr>
        <p:spPr>
          <a:xfrm>
            <a:off x="2209800" y="6018660"/>
            <a:ext cx="29718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97E4F6-DF1B-988B-F146-B03B851FCD33}"/>
              </a:ext>
            </a:extLst>
          </p:cNvPr>
          <p:cNvSpPr/>
          <p:nvPr/>
        </p:nvSpPr>
        <p:spPr>
          <a:xfrm>
            <a:off x="5791200" y="6018660"/>
            <a:ext cx="29718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768280-481C-9ACF-BC67-CFA410A051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90" y="3629832"/>
            <a:ext cx="2971800" cy="2072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11" descr="14"/>
          <p:cNvPicPr/>
          <p:nvPr/>
        </p:nvPicPr>
        <p:blipFill>
          <a:blip r:embed="rId4"/>
          <a:srcRect l="11783" t="3337" r="31020" b="8888"/>
          <a:stretch/>
        </p:blipFill>
        <p:spPr>
          <a:xfrm>
            <a:off x="0" y="0"/>
            <a:ext cx="10972800" cy="6858000"/>
          </a:xfrm>
          <a:prstGeom prst="rect">
            <a:avLst/>
          </a:prstGeom>
          <a:ln w="0">
            <a:noFill/>
          </a:ln>
        </p:spPr>
      </p:pic>
      <p:sp>
        <p:nvSpPr>
          <p:cNvPr id="246" name="Rectangle 6"/>
          <p:cNvSpPr/>
          <p:nvPr/>
        </p:nvSpPr>
        <p:spPr>
          <a:xfrm>
            <a:off x="6230880" y="307800"/>
            <a:ext cx="5058000" cy="488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4120" tIns="57240" rIns="114120" bIns="57240">
            <a:spAutoFit/>
          </a:bodyPr>
          <a:lstStyle/>
          <a:p>
            <a:pPr>
              <a:lnSpc>
                <a:spcPct val="70000"/>
              </a:lnSpc>
              <a:spcBef>
                <a:spcPts val="2186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500" b="1" strike="noStrike" spc="-1">
                <a:solidFill>
                  <a:srgbClr val="FFFF00"/>
                </a:solidFill>
                <a:latin typeface="Cambria"/>
                <a:ea typeface="Times New Roman"/>
              </a:rPr>
              <a:t>TẬP HÁT TỪNG CÂU</a:t>
            </a:r>
            <a:endParaRPr lang="en-US" sz="3500" b="0" strike="noStrike" spc="-1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247" name="Picture 8" descr="000o"/>
          <p:cNvPicPr/>
          <p:nvPr/>
        </p:nvPicPr>
        <p:blipFill>
          <a:blip r:embed="rId5"/>
          <a:stretch/>
        </p:blipFill>
        <p:spPr>
          <a:xfrm>
            <a:off x="-39600" y="-4680"/>
            <a:ext cx="11012400" cy="1015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9" descr="000o"/>
          <p:cNvPicPr/>
          <p:nvPr/>
        </p:nvPicPr>
        <p:blipFill>
          <a:blip r:embed="rId5"/>
          <a:stretch/>
        </p:blipFill>
        <p:spPr>
          <a:xfrm>
            <a:off x="-39600" y="6753240"/>
            <a:ext cx="10994760" cy="1015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10" descr="000o"/>
          <p:cNvPicPr/>
          <p:nvPr/>
        </p:nvPicPr>
        <p:blipFill>
          <a:blip r:embed="rId5"/>
          <a:stretch/>
        </p:blipFill>
        <p:spPr>
          <a:xfrm rot="16200000">
            <a:off x="-333108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11" descr="000o"/>
          <p:cNvPicPr/>
          <p:nvPr/>
        </p:nvPicPr>
        <p:blipFill>
          <a:blip r:embed="rId5"/>
          <a:stretch/>
        </p:blipFill>
        <p:spPr>
          <a:xfrm rot="16200000">
            <a:off x="7557120" y="3378600"/>
            <a:ext cx="6707160" cy="123840"/>
          </a:xfrm>
          <a:prstGeom prst="rect">
            <a:avLst/>
          </a:prstGeom>
          <a:ln w="0">
            <a:noFill/>
          </a:ln>
        </p:spPr>
      </p:pic>
      <p:pic>
        <p:nvPicPr>
          <p:cNvPr id="251" name="Picture 13" descr="D:\GIÁO ÁN 1 2020-2021\HÌNH SOẠN GIÁO ÁN\Học hát\NGOI SAO LAP LANH\Picture1 - Copy - Copy (2).jpg"/>
          <p:cNvPicPr/>
          <p:nvPr/>
        </p:nvPicPr>
        <p:blipFill>
          <a:blip r:embed="rId6"/>
          <a:srcRect t="23098" b="38462"/>
          <a:stretch/>
        </p:blipFill>
        <p:spPr>
          <a:xfrm>
            <a:off x="1219200" y="1802543"/>
            <a:ext cx="8839200" cy="2072287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19" descr="THƯ VIỆN ẢNH: ẢNH ĐỘNG NGÔI SAO"/>
          <p:cNvPicPr/>
          <p:nvPr/>
        </p:nvPicPr>
        <p:blipFill>
          <a:blip r:embed="rId7"/>
          <a:stretch/>
        </p:blipFill>
        <p:spPr>
          <a:xfrm>
            <a:off x="3075942" y="1133903"/>
            <a:ext cx="1315098" cy="898177"/>
          </a:xfrm>
          <a:prstGeom prst="rect">
            <a:avLst/>
          </a:prstGeom>
          <a:ln w="0">
            <a:noFill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69F7478-CD3F-4266-A7D1-252AEE2DDC0A}"/>
              </a:ext>
            </a:extLst>
          </p:cNvPr>
          <p:cNvSpPr/>
          <p:nvPr/>
        </p:nvSpPr>
        <p:spPr>
          <a:xfrm>
            <a:off x="2209800" y="6054120"/>
            <a:ext cx="29718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17C856-2EED-AC6D-2F70-879BE58DE0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90" y="3629832"/>
            <a:ext cx="2971800" cy="207230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869A48-90F7-BB04-3E75-B4C0AFE6E602}"/>
              </a:ext>
            </a:extLst>
          </p:cNvPr>
          <p:cNvSpPr/>
          <p:nvPr/>
        </p:nvSpPr>
        <p:spPr>
          <a:xfrm>
            <a:off x="5809649" y="6053490"/>
            <a:ext cx="2971800" cy="488160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2</a:t>
            </a:r>
            <a:endParaRPr lang="vi-VN" sz="2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98091476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7565</TotalTime>
  <Words>256</Words>
  <Application>Microsoft Office PowerPoint</Application>
  <PresentationFormat>Custom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</vt:lpstr>
      <vt:lpstr>DejaVu Sans</vt:lpstr>
      <vt:lpstr>Times New Roman</vt:lpstr>
      <vt:lpstr>ZapfChancery-Medium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Minh Hien</dc:creator>
  <dc:description/>
  <cp:lastModifiedBy>MAYTINH</cp:lastModifiedBy>
  <cp:revision>648</cp:revision>
  <dcterms:created xsi:type="dcterms:W3CDTF">2010-04-30T20:19:48Z</dcterms:created>
  <dcterms:modified xsi:type="dcterms:W3CDTF">2024-03-29T14:29:40Z</dcterms:modified>
  <dc:language>en-US</dc:language>
</cp:coreProperties>
</file>