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92" r:id="rId21"/>
  </p:sldIdLst>
  <p:sldSz cx="109728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88" y="44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9C6C8C2-8E90-4A12-85AB-90E5593B3BD0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5462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52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4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4525FBC-19F7-4B57-9FC2-02A47D08FA5B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15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31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B5B05D5-2CF7-4F7E-B2A9-FBB0BC0C1A01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31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3.png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4.wav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.gif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NULL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NULL"/><Relationship Id="rId30" Type="http://schemas.openxmlformats.org/officeDocument/2006/relationships/customXml" Target="../ink/ink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26.xml"/><Relationship Id="rId18" Type="http://schemas.openxmlformats.org/officeDocument/2006/relationships/customXml" Target="../ink/ink31.xml"/><Relationship Id="rId3" Type="http://schemas.openxmlformats.org/officeDocument/2006/relationships/image" Target="../media/image2.gif"/><Relationship Id="rId21" Type="http://schemas.openxmlformats.org/officeDocument/2006/relationships/customXml" Target="../ink/ink34.xml"/><Relationship Id="rId12" Type="http://schemas.openxmlformats.org/officeDocument/2006/relationships/customXml" Target="../ink/ink25.xml"/><Relationship Id="rId17" Type="http://schemas.openxmlformats.org/officeDocument/2006/relationships/customXml" Target="../ink/ink30.xml"/><Relationship Id="rId2" Type="http://schemas.openxmlformats.org/officeDocument/2006/relationships/image" Target="../media/image1.png"/><Relationship Id="rId16" Type="http://schemas.openxmlformats.org/officeDocument/2006/relationships/customXml" Target="../ink/ink29.xml"/><Relationship Id="rId20" Type="http://schemas.openxmlformats.org/officeDocument/2006/relationships/customXml" Target="../ink/ink33.xml"/><Relationship Id="rId29" Type="http://schemas.openxmlformats.org/officeDocument/2006/relationships/customXml" Target="../ink/ink3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2.xml"/><Relationship Id="rId11" Type="http://schemas.openxmlformats.org/officeDocument/2006/relationships/customXml" Target="../ink/ink24.xml"/><Relationship Id="rId24" Type="http://schemas.openxmlformats.org/officeDocument/2006/relationships/customXml" Target="../ink/ink37.xml"/><Relationship Id="rId5" Type="http://schemas.microsoft.com/office/2007/relationships/hdphoto" Target="../media/hdphoto1.wdp"/><Relationship Id="rId15" Type="http://schemas.openxmlformats.org/officeDocument/2006/relationships/customXml" Target="../ink/ink28.xml"/><Relationship Id="rId23" Type="http://schemas.openxmlformats.org/officeDocument/2006/relationships/customXml" Target="../ink/ink36.xml"/><Relationship Id="rId28" Type="http://schemas.openxmlformats.org/officeDocument/2006/relationships/customXml" Target="../ink/ink38.xml"/><Relationship Id="rId10" Type="http://schemas.openxmlformats.org/officeDocument/2006/relationships/image" Target="NULL"/><Relationship Id="rId19" Type="http://schemas.openxmlformats.org/officeDocument/2006/relationships/customXml" Target="../ink/ink32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23.xml"/><Relationship Id="rId14" Type="http://schemas.openxmlformats.org/officeDocument/2006/relationships/customXml" Target="../ink/ink27.xml"/><Relationship Id="rId22" Type="http://schemas.openxmlformats.org/officeDocument/2006/relationships/customXml" Target="../ink/ink35.xml"/><Relationship Id="rId27" Type="http://schemas.openxmlformats.org/officeDocument/2006/relationships/image" Target="NULL"/><Relationship Id="rId30" Type="http://schemas.openxmlformats.org/officeDocument/2006/relationships/customXml" Target="../ink/ink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gif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24" descr="D:\GIÁO ÁN 1 2020-2021\HÌNH SOẠN GIÁO ÁN\Học hát\NGOI SAO LAP LANH\Picture1.jpg"/>
          <p:cNvPicPr/>
          <p:nvPr/>
        </p:nvPicPr>
        <p:blipFill>
          <a:blip r:embed="rId3"/>
          <a:stretch/>
        </p:blipFill>
        <p:spPr>
          <a:xfrm>
            <a:off x="662040" y="-4680"/>
            <a:ext cx="9648720" cy="686736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305000" y="2965320"/>
            <a:ext cx="590400" cy="52416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395440" y="291780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181160" y="450072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724360" y="2965320"/>
            <a:ext cx="590760" cy="52416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324080" y="61437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405160" y="4476600"/>
            <a:ext cx="590400" cy="52416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724360" y="445284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405160" y="61437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1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686040" y="29415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348080" y="2917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848120" y="2917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1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163000" y="29415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20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663040" y="29415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2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163080" y="29415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22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22024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2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2028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24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20320" y="6143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105760" y="45244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2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653320" y="452448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6854760" y="2965320"/>
            <a:ext cx="590760" cy="524160"/>
          </a:xfrm>
          <a:prstGeom prst="rect">
            <a:avLst/>
          </a:prstGeom>
          <a:ln w="0">
            <a:noFill/>
          </a:ln>
        </p:spPr>
      </p:pic>
      <p:pic>
        <p:nvPicPr>
          <p:cNvPr id="299" name="Picture 1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767040" y="452448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429080" y="4500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929120" y="4500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1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790800" y="61675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452840" y="61437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952880" y="61437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6892920" y="452448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2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77200" y="452448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924520" y="614376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308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7093080" y="6215040"/>
            <a:ext cx="590400" cy="523800"/>
          </a:xfrm>
          <a:prstGeom prst="rect">
            <a:avLst/>
          </a:prstGeom>
          <a:ln w="0">
            <a:noFill/>
          </a:ln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4733721E-8647-4EFC-811B-9C0142AF4C3D}"/>
              </a:ext>
            </a:extLst>
          </p:cNvPr>
          <p:cNvSpPr/>
          <p:nvPr/>
        </p:nvSpPr>
        <p:spPr>
          <a:xfrm>
            <a:off x="404678" y="381000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NGÔI-SAO-LẤP-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310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311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31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4" name="Group 5"/>
          <p:cNvPicPr/>
          <p:nvPr/>
        </p:nvPicPr>
        <p:blipFill>
          <a:blip r:embed="rId6"/>
          <a:stretch/>
        </p:blipFill>
        <p:spPr>
          <a:xfrm>
            <a:off x="2736720" y="5919840"/>
            <a:ext cx="6212160" cy="772920"/>
          </a:xfrm>
          <a:prstGeom prst="rect">
            <a:avLst/>
          </a:prstGeom>
          <a:ln w="0">
            <a:noFill/>
          </a:ln>
        </p:spPr>
      </p:pic>
      <p:grpSp>
        <p:nvGrpSpPr>
          <p:cNvPr id="315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316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7" name="Freeform 316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1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31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5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6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7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28" name="Text Box 26"/>
          <p:cNvSpPr/>
          <p:nvPr/>
        </p:nvSpPr>
        <p:spPr>
          <a:xfrm>
            <a:off x="2317680" y="388800"/>
            <a:ext cx="647388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Âm thanh này phát ra từ đâu?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9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30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331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332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333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334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335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3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7" name="Freeform 336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8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9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340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34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2" name="Freeform 341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3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4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345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34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7" name="Freeform 346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8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9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350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35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2" name="Freeform 351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3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4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355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35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7" name="Freeform 356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8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9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360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36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2" name="Freeform 361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3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4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365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36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7" name="Freeform 366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8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9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370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37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2" name="Freeform 371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3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74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375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37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7" name="Freeform 376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8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79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380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38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2" name="Freeform 381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3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84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385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38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7" name="Freeform 386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8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389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390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391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39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3" name="Freeform 392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4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5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396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39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8" name="Freeform 397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9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0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401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40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3" name="Freeform 402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4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5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406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40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8" name="Freeform 407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9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0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411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41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3" name="Freeform 412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4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5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416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41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8" name="Freeform 417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9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0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421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42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3" name="Freeform 422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4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5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426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42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8" name="Freeform 427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9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0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431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43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3" name="Freeform 432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4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5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436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437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8" name="Freeform 437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9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0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441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442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3" name="Freeform 442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4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445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446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447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448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449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50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51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52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53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4" name="Picture 148" descr="D:\GIÁO ÁN 1 2020-2021\HÌNH SOẠN GIÁO ÁN\Nhạc cụ\Traiengo\Trai-en-go - Copy (2).jpg"/>
          <p:cNvPicPr/>
          <p:nvPr/>
        </p:nvPicPr>
        <p:blipFill>
          <a:blip r:embed="rId15"/>
          <a:srcRect l="18864" r="16149"/>
          <a:stretch/>
        </p:blipFill>
        <p:spPr>
          <a:xfrm>
            <a:off x="4048200" y="1778040"/>
            <a:ext cx="3330360" cy="3635280"/>
          </a:xfrm>
          <a:prstGeom prst="rect">
            <a:avLst/>
          </a:prstGeom>
          <a:ln w="0">
            <a:noFill/>
          </a:ln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20A94983-DB51-4C93-A07B-92528C7BB938}"/>
              </a:ext>
            </a:extLst>
          </p:cNvPr>
          <p:cNvSpPr/>
          <p:nvPr/>
        </p:nvSpPr>
        <p:spPr>
          <a:xfrm>
            <a:off x="2048040" y="1815480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</p:childTnLst>
        </p:cTn>
      </p:par>
    </p:tnLst>
    <p:bldLst>
      <p:bldP spid="1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5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5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5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5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60" name="Rectangle 7"/>
          <p:cNvSpPr/>
          <p:nvPr/>
        </p:nvSpPr>
        <p:spPr>
          <a:xfrm>
            <a:off x="3200400" y="128124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TRAI-EN-GO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1" name="Text Box 9"/>
          <p:cNvSpPr/>
          <p:nvPr/>
        </p:nvSpPr>
        <p:spPr>
          <a:xfrm>
            <a:off x="414360" y="1000080"/>
            <a:ext cx="192888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Nhạc cụ: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62" name="Picture 10" descr="D:\GIÁO ÁN 1 2020-2021\HÌNH SOẠN GIÁO ÁN\Nhạc cụ\Traiengo\Trai-en-go - Copy (4).jpg"/>
          <p:cNvPicPr/>
          <p:nvPr/>
        </p:nvPicPr>
        <p:blipFill>
          <a:blip r:embed="rId4"/>
          <a:srcRect l="3880" t="8217" r="8046" b="10054"/>
          <a:stretch/>
        </p:blipFill>
        <p:spPr>
          <a:xfrm>
            <a:off x="2343240" y="2239920"/>
            <a:ext cx="6022800" cy="314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64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65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66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67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68" name="Picture 148" descr="D:\GIÁO ÁN 1 2020-2021\HÌNH SOẠN GIÁO ÁN\Nhạc cụ\Traiengo\Trai-en-go - Copy (2).jpg"/>
          <p:cNvPicPr/>
          <p:nvPr/>
        </p:nvPicPr>
        <p:blipFill>
          <a:blip r:embed="rId4"/>
          <a:srcRect l="18864" r="16149"/>
          <a:stretch/>
        </p:blipFill>
        <p:spPr>
          <a:xfrm>
            <a:off x="949320" y="1593720"/>
            <a:ext cx="3332160" cy="3635640"/>
          </a:xfrm>
          <a:prstGeom prst="rect">
            <a:avLst/>
          </a:prstGeom>
          <a:ln w="0">
            <a:noFill/>
          </a:ln>
        </p:spPr>
      </p:pic>
      <p:sp>
        <p:nvSpPr>
          <p:cNvPr id="469" name="Text Box 26"/>
          <p:cNvSpPr/>
          <p:nvPr/>
        </p:nvSpPr>
        <p:spPr>
          <a:xfrm>
            <a:off x="4495800" y="1460520"/>
            <a:ext cx="5757840" cy="3141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   Trai-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en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-go (Triangle)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là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nhạc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cụ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gõ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của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nước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ngoài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bằng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kim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loại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,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hình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tam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giác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. Khi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chơi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âm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thanh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vang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lên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trong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Cambria"/>
                <a:ea typeface="Times New Roman"/>
              </a:rPr>
              <a:t>sáng</a:t>
            </a:r>
            <a:r>
              <a:rPr lang="en-US" sz="40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.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0" name="Text Box 9"/>
          <p:cNvSpPr/>
          <p:nvPr/>
        </p:nvSpPr>
        <p:spPr>
          <a:xfrm>
            <a:off x="414360" y="1000080"/>
            <a:ext cx="220176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Nhạc cụ: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7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7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7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7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76" name="Rectangle 7"/>
          <p:cNvSpPr/>
          <p:nvPr/>
        </p:nvSpPr>
        <p:spPr>
          <a:xfrm>
            <a:off x="485640" y="115920"/>
            <a:ext cx="4500720" cy="84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Triangle</a:t>
            </a:r>
            <a:endParaRPr lang="en-US" sz="4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7" name="Rectangle 7"/>
          <p:cNvSpPr/>
          <p:nvPr/>
        </p:nvSpPr>
        <p:spPr>
          <a:xfrm>
            <a:off x="409680" y="1182600"/>
            <a:ext cx="388296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Cách diễn tấu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78" name="Picture 10" descr="D:\GIÁO ÁN 1 2020-2021\HÌNH SOẠN GIÁO ÁN\Nhạc cụ\Traiengo\Trai-en-go - Copy (4).jpg"/>
          <p:cNvPicPr/>
          <p:nvPr/>
        </p:nvPicPr>
        <p:blipFill>
          <a:blip r:embed="rId5"/>
          <a:srcRect l="58481" t="8217" r="8046" b="21612"/>
          <a:stretch/>
        </p:blipFill>
        <p:spPr>
          <a:xfrm>
            <a:off x="6926400" y="1208160"/>
            <a:ext cx="3660480" cy="4316400"/>
          </a:xfrm>
          <a:prstGeom prst="rect">
            <a:avLst/>
          </a:prstGeom>
          <a:ln w="0">
            <a:noFill/>
          </a:ln>
        </p:spPr>
      </p:pic>
      <p:pic>
        <p:nvPicPr>
          <p:cNvPr id="479" name="Picture 10" descr="D:\GIÁO ÁN 1 2020-2021\HÌNH SOẠN GIÁO ÁN\Nhạc cụ\Traiengo\Trai-en-go - Copy (4).jpg"/>
          <p:cNvPicPr/>
          <p:nvPr/>
        </p:nvPicPr>
        <p:blipFill>
          <a:blip r:embed="rId5"/>
          <a:srcRect l="32107" t="13965" r="39685" b="10054"/>
          <a:stretch/>
        </p:blipFill>
        <p:spPr>
          <a:xfrm>
            <a:off x="4029120" y="1073160"/>
            <a:ext cx="2952720" cy="4394160"/>
          </a:xfrm>
          <a:prstGeom prst="rect">
            <a:avLst/>
          </a:prstGeom>
          <a:ln w="0">
            <a:noFill/>
          </a:ln>
        </p:spPr>
      </p:pic>
      <p:pic>
        <p:nvPicPr>
          <p:cNvPr id="480" name="Picture 148" descr="D:\GIÁO ÁN 1 2020-2021\HÌNH SOẠN GIÁO ÁN\Nhạc cụ\Traiengo\Trai-en-go - Copy (2).jpg"/>
          <p:cNvPicPr/>
          <p:nvPr/>
        </p:nvPicPr>
        <p:blipFill>
          <a:blip r:embed="rId6"/>
          <a:srcRect l="18864" r="16149"/>
          <a:stretch/>
        </p:blipFill>
        <p:spPr>
          <a:xfrm>
            <a:off x="1517760" y="2457360"/>
            <a:ext cx="1665000" cy="2124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8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8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8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8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86" name="Picture 8" descr="D:\GIÁO ÁN 1 2020-2021\HÌNH SOẠN GIÁO ÁN\Nhạc cụ\Traiengo\Trai-en-go - Copy (3).jpg"/>
          <p:cNvPicPr/>
          <p:nvPr/>
        </p:nvPicPr>
        <p:blipFill>
          <a:blip r:embed="rId6"/>
          <a:srcRect l="8408" t="6499" r="48877" b="70754"/>
          <a:stretch/>
        </p:blipFill>
        <p:spPr>
          <a:xfrm>
            <a:off x="590400" y="1125360"/>
            <a:ext cx="6191280" cy="858960"/>
          </a:xfrm>
          <a:prstGeom prst="rect">
            <a:avLst/>
          </a:prstGeom>
          <a:ln w="0">
            <a:noFill/>
          </a:ln>
        </p:spPr>
      </p:pic>
      <p:pic>
        <p:nvPicPr>
          <p:cNvPr id="487" name="Picture 8" descr="D:\GIÁO ÁN 1 2020-2021\HÌNH SOẠN GIÁO ÁN\Nhạc cụ\Traiengo\Trai-en-go - Copy (3).jpg"/>
          <p:cNvPicPr/>
          <p:nvPr/>
        </p:nvPicPr>
        <p:blipFill rotWithShape="1">
          <a:blip r:embed="rId6"/>
          <a:srcRect l="22788" t="27183" r="12162" b="37320"/>
          <a:stretch/>
        </p:blipFill>
        <p:spPr>
          <a:xfrm>
            <a:off x="1273320" y="2432160"/>
            <a:ext cx="8426160" cy="1047720"/>
          </a:xfrm>
          <a:prstGeom prst="rect">
            <a:avLst/>
          </a:prstGeom>
          <a:ln w="0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4A4E5A-8851-4E7A-9C33-E98247BF1E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733800"/>
            <a:ext cx="1105076" cy="10171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3A8EC5-0AC4-43E1-A9D9-E1D6D1C42A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023" y="3733800"/>
            <a:ext cx="1105076" cy="10171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CA1ECB-105E-4BAB-92DE-412248BD04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684" y="3962400"/>
            <a:ext cx="790562" cy="7276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5DE54E-E11A-433B-887E-EF61D20DFD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95" y="3962400"/>
            <a:ext cx="790562" cy="72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1EEA32-043C-4311-A716-E299C7F1DD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649" y="3727016"/>
            <a:ext cx="1105076" cy="1017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8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9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9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9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93" name="Rectangle 7"/>
          <p:cNvSpPr/>
          <p:nvPr/>
        </p:nvSpPr>
        <p:spPr>
          <a:xfrm>
            <a:off x="2503440" y="1208160"/>
            <a:ext cx="587844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GÕ ĐỆM CHO BÀI HÁT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4" name="Rectangle 7"/>
          <p:cNvSpPr/>
          <p:nvPr/>
        </p:nvSpPr>
        <p:spPr>
          <a:xfrm>
            <a:off x="557280" y="-27000"/>
            <a:ext cx="3571920" cy="93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Triangle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95" name="Picture 10" descr="D:\GIÁO ÁN 1 2020-2021\HÌNH SOẠN GIÁO ÁN\Nhạc cụ\Traiengo\Trai-en-go - Copy (4).jpg"/>
          <p:cNvPicPr/>
          <p:nvPr/>
        </p:nvPicPr>
        <p:blipFill>
          <a:blip r:embed="rId4"/>
          <a:srcRect l="3880" t="8217" r="8046" b="10054"/>
          <a:stretch/>
        </p:blipFill>
        <p:spPr>
          <a:xfrm>
            <a:off x="2343240" y="2239920"/>
            <a:ext cx="6022800" cy="314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9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9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9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00" name="Picture 41" descr="D:\GIÁO ÁN 1 2020-2021\HÌNH SOẠN GIÁO ÁN\Nhạc cụ\Traiengo\Trai-en-go - Copy.jpg"/>
          <p:cNvPicPr/>
          <p:nvPr/>
        </p:nvPicPr>
        <p:blipFill>
          <a:blip r:embed="rId4">
            <a:biLevel thresh="75000"/>
          </a:blip>
          <a:srcRect l="18655" t="8301" r="6243"/>
          <a:stretch/>
        </p:blipFill>
        <p:spPr>
          <a:xfrm>
            <a:off x="1828800" y="430530"/>
            <a:ext cx="8372641" cy="6143640"/>
          </a:xfrm>
          <a:prstGeom prst="rect">
            <a:avLst/>
          </a:prstGeom>
          <a:ln w="0">
            <a:noFill/>
          </a:ln>
        </p:spPr>
      </p:pic>
      <p:sp>
        <p:nvSpPr>
          <p:cNvPr id="501" name="Rectangle 42"/>
          <p:cNvSpPr/>
          <p:nvPr/>
        </p:nvSpPr>
        <p:spPr>
          <a:xfrm>
            <a:off x="278430" y="2057400"/>
            <a:ext cx="1420560" cy="2309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NGÔI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SAO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LẤP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LÁNH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43A73C-393D-4B3E-AD88-DBB592C9D681}"/>
              </a:ext>
            </a:extLst>
          </p:cNvPr>
          <p:cNvSpPr/>
          <p:nvPr/>
        </p:nvSpPr>
        <p:spPr>
          <a:xfrm>
            <a:off x="214231" y="239055"/>
            <a:ext cx="1766969" cy="37054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NGÔI-SAO-LẤP-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50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0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0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07" name="Rectangle 7"/>
          <p:cNvSpPr/>
          <p:nvPr/>
        </p:nvSpPr>
        <p:spPr>
          <a:xfrm>
            <a:off x="3200400" y="128124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TRAI-EN-GO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08" name="Text Box 9"/>
          <p:cNvSpPr/>
          <p:nvPr/>
        </p:nvSpPr>
        <p:spPr>
          <a:xfrm>
            <a:off x="414360" y="1000080"/>
            <a:ext cx="192888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Nhạc cụ: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09" name="Picture 10" descr="D:\GIÁO ÁN 1 2020-2021\HÌNH SOẠN GIÁO ÁN\Nhạc cụ\Traiengo\Trai-en-go - Copy (4).jpg"/>
          <p:cNvPicPr/>
          <p:nvPr/>
        </p:nvPicPr>
        <p:blipFill>
          <a:blip r:embed="rId4"/>
          <a:srcRect l="3880" t="8217" r="8046" b="10054"/>
          <a:stretch/>
        </p:blipFill>
        <p:spPr>
          <a:xfrm>
            <a:off x="2343240" y="2239920"/>
            <a:ext cx="6022800" cy="314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511" name="Picture 14" descr="D:\GIÁO ÁN 1 2020-2021\HÌNH SOẠN GIÁO ÁN\Học hát\NGOI SAO LAP LANH\Untitled.png"/>
          <p:cNvPicPr/>
          <p:nvPr/>
        </p:nvPicPr>
        <p:blipFill>
          <a:blip r:embed="rId3"/>
          <a:stretch/>
        </p:blipFill>
        <p:spPr>
          <a:xfrm>
            <a:off x="372960" y="1015920"/>
            <a:ext cx="10211040" cy="4645080"/>
          </a:xfrm>
          <a:prstGeom prst="rect">
            <a:avLst/>
          </a:prstGeom>
          <a:ln w="0">
            <a:noFill/>
          </a:ln>
        </p:spPr>
      </p:pic>
      <p:pic>
        <p:nvPicPr>
          <p:cNvPr id="51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1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1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16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2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7" name="Text Box 9"/>
          <p:cNvSpPr/>
          <p:nvPr/>
        </p:nvSpPr>
        <p:spPr>
          <a:xfrm>
            <a:off x="372960" y="1042920"/>
            <a:ext cx="242892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8" name="Text Box 10"/>
          <p:cNvSpPr/>
          <p:nvPr/>
        </p:nvSpPr>
        <p:spPr>
          <a:xfrm>
            <a:off x="520560" y="1536840"/>
            <a:ext cx="528660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NGÔI SAO LẤP LÁNH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9" name="Text Box 9"/>
          <p:cNvSpPr/>
          <p:nvPr/>
        </p:nvSpPr>
        <p:spPr>
          <a:xfrm>
            <a:off x="399450" y="2091600"/>
            <a:ext cx="292896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Nhạc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cụ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0" name="Text Box 10"/>
          <p:cNvSpPr/>
          <p:nvPr/>
        </p:nvSpPr>
        <p:spPr>
          <a:xfrm>
            <a:off x="1271520" y="259092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TRAI-EN-GO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21" name="Picture 10" descr="D:\GIÁO ÁN 1 2020-2021\HÌNH SOẠN GIÁO ÁN\Nhạc cụ\Traiengo\Trai-en-go - Copy (4).jpg"/>
          <p:cNvPicPr/>
          <p:nvPr/>
        </p:nvPicPr>
        <p:blipFill>
          <a:blip r:embed="rId5"/>
          <a:srcRect l="3880" t="8217" r="8046" b="10054"/>
          <a:stretch/>
        </p:blipFill>
        <p:spPr>
          <a:xfrm>
            <a:off x="1093680" y="3441600"/>
            <a:ext cx="3838680" cy="2003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07A1491-C96A-CB01-1A25-3C2A359CED04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0"/>
          <a:stretch/>
        </p:blipFill>
        <p:spPr>
          <a:xfrm>
            <a:off x="5350449" y="102359"/>
            <a:ext cx="5498331" cy="18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07A1491-C96A-CB01-1A25-3C2A359CED04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0"/>
          <a:stretch/>
        </p:blipFill>
        <p:spPr>
          <a:xfrm>
            <a:off x="5350449" y="102359"/>
            <a:ext cx="5498331" cy="18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11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Cambria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302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buClr>
                <a:srgbClr val="1713CB"/>
              </a:buClr>
              <a:buFont typeface="Cambria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KHỞI ĐỘNG</a:t>
            </a:r>
            <a:r>
              <a:rPr lang="en-US" sz="6000" b="1" i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                    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6"/>
          <a:stretch/>
        </p:blipFill>
        <p:spPr>
          <a:xfrm>
            <a:off x="2736720" y="5919840"/>
            <a:ext cx="6212160" cy="77292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42880" y="237960"/>
            <a:ext cx="9996480" cy="1097280"/>
            <a:chOff x="542880" y="237960"/>
            <a:chExt cx="9996480" cy="1097280"/>
          </a:xfrm>
        </p:grpSpPr>
        <p:pic>
          <p:nvPicPr>
            <p:cNvPr id="73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99964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2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5" name="Text Box 26"/>
          <p:cNvSpPr/>
          <p:nvPr/>
        </p:nvSpPr>
        <p:spPr>
          <a:xfrm>
            <a:off x="1719000" y="449483"/>
            <a:ext cx="7752600" cy="58695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CÂU HÁT SAU NẰM TRONG BÀI HÁT NÀO?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9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9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9171720" y="1554480"/>
                    <a:ext cx="172800" cy="92520"/>
                    <a:chOff x="9171720" y="1554480"/>
                    <a:chExt cx="172800" cy="9252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7172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918108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811720" y="1554480"/>
                    <a:ext cx="184680" cy="92520"/>
                    <a:chOff x="8811720" y="1554480"/>
                    <a:chExt cx="184680" cy="9252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11720" y="1554480"/>
                      <a:ext cx="18468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824320" y="1567080"/>
                      <a:ext cx="1594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8501400" y="1554480"/>
                    <a:ext cx="167400" cy="92520"/>
                    <a:chOff x="8501400" y="1554480"/>
                    <a:chExt cx="167400" cy="9252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501400" y="1554480"/>
                      <a:ext cx="1674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8510400" y="156708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8192160" y="1554480"/>
                    <a:ext cx="185760" cy="92520"/>
                    <a:chOff x="8192160" y="1554480"/>
                    <a:chExt cx="185760" cy="9252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92160" y="1554480"/>
                      <a:ext cx="18576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8204760" y="1567080"/>
                      <a:ext cx="16020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922160" y="1296720"/>
                    <a:ext cx="44460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857360" y="1554480"/>
                    <a:ext cx="172800" cy="92520"/>
                    <a:chOff x="7857360" y="1554480"/>
                    <a:chExt cx="172800" cy="9252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7360" y="1554480"/>
                      <a:ext cx="172800" cy="92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866360" y="156708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7521840" y="1554840"/>
                    <a:ext cx="199440" cy="91800"/>
                    <a:chOff x="7521840" y="1554840"/>
                    <a:chExt cx="199440" cy="9180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21840" y="1554840"/>
                      <a:ext cx="1994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7535160" y="1567440"/>
                      <a:ext cx="172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7265520" y="1293840"/>
                    <a:ext cx="422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7201800" y="1554840"/>
                    <a:ext cx="159480" cy="91800"/>
                    <a:chOff x="7201800" y="1554840"/>
                    <a:chExt cx="159480" cy="9180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20180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721008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856560" y="1554840"/>
                    <a:ext cx="156240" cy="91800"/>
                    <a:chOff x="6856560" y="1554840"/>
                    <a:chExt cx="156240" cy="9180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656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86664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6555600" y="1554840"/>
                    <a:ext cx="187920" cy="91800"/>
                    <a:chOff x="6555600" y="1554840"/>
                    <a:chExt cx="187920" cy="9180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55600" y="1554840"/>
                      <a:ext cx="1879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6564960" y="1567440"/>
                      <a:ext cx="1674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6287760" y="1293840"/>
                    <a:ext cx="4363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6211440" y="1554840"/>
                    <a:ext cx="208080" cy="91800"/>
                    <a:chOff x="6211440" y="1554840"/>
                    <a:chExt cx="208080" cy="9180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11440" y="1554840"/>
                      <a:ext cx="208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6224760" y="1567440"/>
                      <a:ext cx="17964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963760" y="1293840"/>
                    <a:ext cx="444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889240" y="1554840"/>
                    <a:ext cx="203400" cy="91800"/>
                    <a:chOff x="5889240" y="1554840"/>
                    <a:chExt cx="203400" cy="9180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89240" y="1554840"/>
                      <a:ext cx="20340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899320" y="1567440"/>
                      <a:ext cx="1810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636880" y="1293840"/>
                    <a:ext cx="4086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5608800" y="1553040"/>
                    <a:ext cx="208080" cy="93240"/>
                    <a:chOff x="5608800" y="1553040"/>
                    <a:chExt cx="208080" cy="9324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608800" y="1553040"/>
                      <a:ext cx="20808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5623200" y="1565280"/>
                      <a:ext cx="179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5361120" y="1296360"/>
                    <a:ext cx="4406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5307120" y="1553040"/>
                    <a:ext cx="188640" cy="93240"/>
                    <a:chOff x="5307120" y="1553040"/>
                    <a:chExt cx="188640" cy="9324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307120" y="1553040"/>
                      <a:ext cx="1886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5317200" y="1565280"/>
                      <a:ext cx="16812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5037120" y="1296360"/>
                    <a:ext cx="3819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988160" y="1553040"/>
                    <a:ext cx="174960" cy="93240"/>
                    <a:chOff x="4988160" y="1553040"/>
                    <a:chExt cx="174960" cy="9324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88160" y="1553040"/>
                      <a:ext cx="17496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5000040" y="1565280"/>
                      <a:ext cx="1508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707360" y="129636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654440" y="1553040"/>
                    <a:ext cx="181440" cy="93240"/>
                    <a:chOff x="4654440" y="1553040"/>
                    <a:chExt cx="181440" cy="9324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54440" y="1553040"/>
                      <a:ext cx="18144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664160" y="1565280"/>
                      <a:ext cx="16164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4380120" y="1296360"/>
                    <a:ext cx="41220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4323240" y="1553040"/>
                    <a:ext cx="189000" cy="93240"/>
                    <a:chOff x="4323240" y="1553040"/>
                    <a:chExt cx="189000" cy="9324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23240" y="1553040"/>
                      <a:ext cx="189000" cy="932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4335840" y="1565280"/>
                      <a:ext cx="163080" cy="698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4056480" y="1296360"/>
                    <a:ext cx="4172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4010760" y="1553400"/>
                    <a:ext cx="168480" cy="92880"/>
                    <a:chOff x="4010760" y="1553400"/>
                    <a:chExt cx="168480" cy="9288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10760" y="1553400"/>
                      <a:ext cx="168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4019400" y="1565640"/>
                      <a:ext cx="150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723480" y="1293840"/>
                    <a:ext cx="369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660840" y="1553400"/>
                    <a:ext cx="191520" cy="92880"/>
                    <a:chOff x="3660840" y="1553400"/>
                    <a:chExt cx="191520" cy="9288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60840" y="1553400"/>
                      <a:ext cx="191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673440" y="1565640"/>
                      <a:ext cx="165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3396600" y="1293840"/>
                    <a:ext cx="396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3341880" y="1553400"/>
                    <a:ext cx="186480" cy="92880"/>
                    <a:chOff x="3341880" y="1553400"/>
                    <a:chExt cx="186480" cy="9288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41880" y="1553400"/>
                      <a:ext cx="1864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335124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3072600" y="1293840"/>
                    <a:ext cx="40572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3030840" y="1553400"/>
                    <a:ext cx="170640" cy="92880"/>
                    <a:chOff x="3030840" y="1553400"/>
                    <a:chExt cx="170640" cy="9288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30840" y="1553400"/>
                      <a:ext cx="1706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304164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745720" y="1293840"/>
                    <a:ext cx="4359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3" name="Freeform 149"/>
                  <p:cNvGrpSpPr/>
                  <p:nvPr/>
                </p:nvGrpSpPr>
                <p:grpSpPr>
                  <a:xfrm>
                    <a:off x="2713320" y="1553400"/>
                    <a:ext cx="164160" cy="92880"/>
                    <a:chOff x="2713320" y="1553400"/>
                    <a:chExt cx="164160" cy="92880"/>
                  </a:xfrm>
                </p:grpSpPr>
                <p:pic>
                  <p:nvPicPr>
                    <p:cNvPr id="19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13320" y="1553400"/>
                      <a:ext cx="164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5" name="Freeform 194"/>
                    <p:cNvSpPr/>
                    <p:nvPr/>
                  </p:nvSpPr>
                  <p:spPr>
                    <a:xfrm>
                      <a:off x="2721600" y="1565640"/>
                      <a:ext cx="1461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6" name="Freeform 191"/>
                  <p:cNvSpPr/>
                  <p:nvPr/>
                </p:nvSpPr>
                <p:spPr>
                  <a:xfrm>
                    <a:off x="2421720" y="1293840"/>
                    <a:ext cx="4392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8" name="Freeform 149"/>
                  <p:cNvGrpSpPr/>
                  <p:nvPr/>
                </p:nvGrpSpPr>
                <p:grpSpPr>
                  <a:xfrm>
                    <a:off x="2372760" y="1553400"/>
                    <a:ext cx="177840" cy="92880"/>
                    <a:chOff x="2372760" y="1553400"/>
                    <a:chExt cx="177840" cy="92880"/>
                  </a:xfrm>
                </p:grpSpPr>
                <p:pic>
                  <p:nvPicPr>
                    <p:cNvPr id="19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72760" y="1553400"/>
                      <a:ext cx="1778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00" name="Freeform 199"/>
                    <p:cNvSpPr/>
                    <p:nvPr/>
                  </p:nvSpPr>
                  <p:spPr>
                    <a:xfrm>
                      <a:off x="2383920" y="1565640"/>
                      <a:ext cx="153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01" name="Freeform 191"/>
                  <p:cNvSpPr/>
                  <p:nvPr/>
                </p:nvSpPr>
                <p:spPr>
                  <a:xfrm>
                    <a:off x="2094840" y="1293840"/>
                    <a:ext cx="419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202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Picture 14" descr="D:\GIÁO ÁN 1 2020-2021\HÌNH SOẠN GIÁO ÁN\Học hát\NGOI SAO LAP LANH\Untitled.png"/>
          <p:cNvPicPr/>
          <p:nvPr/>
        </p:nvPicPr>
        <p:blipFill>
          <a:blip r:embed="rId15"/>
          <a:stretch/>
        </p:blipFill>
        <p:spPr>
          <a:xfrm>
            <a:off x="1819440" y="1546200"/>
            <a:ext cx="7610400" cy="3954600"/>
          </a:xfrm>
          <a:prstGeom prst="rect">
            <a:avLst/>
          </a:prstGeom>
          <a:ln w="0">
            <a:noFill/>
          </a:ln>
        </p:spPr>
      </p:pic>
      <p:sp>
        <p:nvSpPr>
          <p:cNvPr id="212" name="Rectangle 211">
            <a:extLst>
              <a:ext uri="{FF2B5EF4-FFF2-40B4-BE49-F238E27FC236}">
                <a16:creationId xmlns:a16="http://schemas.microsoft.com/office/drawing/2014/main" id="{C9B10200-ACBA-451A-AA9F-32242F175E46}"/>
              </a:ext>
            </a:extLst>
          </p:cNvPr>
          <p:cNvSpPr/>
          <p:nvPr/>
        </p:nvSpPr>
        <p:spPr>
          <a:xfrm>
            <a:off x="1935399" y="1785458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NHẠC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</p:childTnLst>
        </p:cTn>
      </p:par>
    </p:tnLst>
    <p:bldLst>
      <p:bldP spid="2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14" descr="D:\GIÁO ÁN 1 2020-2021\HÌNH SOẠN GIÁO ÁN\Học hát\NGOI SAO LAP LANH\Untitled.png"/>
          <p:cNvPicPr/>
          <p:nvPr/>
        </p:nvPicPr>
        <p:blipFill>
          <a:blip r:embed="rId3"/>
          <a:stretch/>
        </p:blipFill>
        <p:spPr>
          <a:xfrm>
            <a:off x="372960" y="1015920"/>
            <a:ext cx="10211040" cy="464508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8" name="Text Box 9"/>
          <p:cNvSpPr/>
          <p:nvPr/>
        </p:nvSpPr>
        <p:spPr>
          <a:xfrm>
            <a:off x="662040" y="1000080"/>
            <a:ext cx="28796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Ôn tập bài hát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Text Box 10"/>
          <p:cNvSpPr/>
          <p:nvPr/>
        </p:nvSpPr>
        <p:spPr>
          <a:xfrm>
            <a:off x="-184320" y="1504800"/>
            <a:ext cx="657252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Cambria"/>
              </a:rPr>
              <a:t>NGÔI SAO LẤP LÁNH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Rectangle 3"/>
          <p:cNvSpPr/>
          <p:nvPr/>
        </p:nvSpPr>
        <p:spPr>
          <a:xfrm>
            <a:off x="3254400" y="1989000"/>
            <a:ext cx="342900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Nhạc Nước ngoài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Lời Việt: Thanh Vân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9" descr="D:\GIÁO ÁN 1 2020-2021\HÌNH SOẠN GIÁO ÁN\Học hát\NGOI SAO LAP LANH\Picture1 - Copy.jpg"/>
          <p:cNvPicPr/>
          <p:nvPr/>
        </p:nvPicPr>
        <p:blipFill>
          <a:blip r:embed="rId4"/>
          <a:srcRect t="3876" b="8870"/>
          <a:stretch/>
        </p:blipFill>
        <p:spPr>
          <a:xfrm>
            <a:off x="372960" y="219240"/>
            <a:ext cx="10328400" cy="644976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19" descr="THƯ VIỆN ẢNH: ẢNH ĐỘNG NGÔI SAO"/>
          <p:cNvPicPr/>
          <p:nvPr/>
        </p:nvPicPr>
        <p:blipFill>
          <a:blip r:embed="rId5"/>
          <a:stretch/>
        </p:blipFill>
        <p:spPr>
          <a:xfrm>
            <a:off x="3902040" y="981000"/>
            <a:ext cx="1224000" cy="102888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8" descr="000o"/>
          <p:cNvPicPr/>
          <p:nvPr/>
        </p:nvPicPr>
        <p:blipFill>
          <a:blip r:embed="rId6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9" descr="000o"/>
          <p:cNvPicPr/>
          <p:nvPr/>
        </p:nvPicPr>
        <p:blipFill>
          <a:blip r:embed="rId6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10" descr="000o"/>
          <p:cNvPicPr/>
          <p:nvPr/>
        </p:nvPicPr>
        <p:blipFill>
          <a:blip r:embed="rId6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11" descr="000o"/>
          <p:cNvPicPr/>
          <p:nvPr/>
        </p:nvPicPr>
        <p:blipFill>
          <a:blip r:embed="rId6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AA7B7ED-377F-4041-9D29-66A3F54E90F4}"/>
              </a:ext>
            </a:extLst>
          </p:cNvPr>
          <p:cNvSpPr/>
          <p:nvPr/>
        </p:nvSpPr>
        <p:spPr>
          <a:xfrm>
            <a:off x="404678" y="381000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4FE9D9-374D-71AD-361B-50B220E05641}"/>
              </a:ext>
            </a:extLst>
          </p:cNvPr>
          <p:cNvSpPr/>
          <p:nvPr/>
        </p:nvSpPr>
        <p:spPr>
          <a:xfrm>
            <a:off x="372780" y="1030920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NGÔI SAO LẤP 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NGÔI-SAO-LẤP-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31" name="Rectangle 1"/>
          <p:cNvSpPr/>
          <p:nvPr/>
        </p:nvSpPr>
        <p:spPr>
          <a:xfrm>
            <a:off x="1414440" y="1905000"/>
            <a:ext cx="7929720" cy="25778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HÁT KẾT HỢP</a:t>
            </a: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GÕ ĐỆM</a:t>
            </a:r>
            <a:endParaRPr lang="en-US" sz="8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4" descr="D:\GIÁO ÁN 1 2020-2021\HÌNH SOẠN GIÁO ÁN\Học hát\NGOI SAO LAP LANH\Picture1.jpg"/>
          <p:cNvPicPr/>
          <p:nvPr/>
        </p:nvPicPr>
        <p:blipFill>
          <a:blip r:embed="rId3"/>
          <a:stretch/>
        </p:blipFill>
        <p:spPr>
          <a:xfrm>
            <a:off x="662040" y="-4680"/>
            <a:ext cx="9648720" cy="686736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241280" y="29653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3773520" y="29653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444760" y="29653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935600" y="29462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629320" y="29462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070840" y="296388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36160" y="29462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6926400" y="29653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241280" y="4527720"/>
            <a:ext cx="505080" cy="47592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3773520" y="452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444760" y="452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935600" y="45086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629320" y="45086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070840" y="452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36160" y="45086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6926400" y="45277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349280" y="61405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3881520" y="61405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552760" y="61405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5045040" y="61214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737320" y="61214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178840" y="61405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344160" y="61214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034040" y="61405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19" descr="THƯ VIỆN ẢNH: ẢNH ĐỘNG NGÔI SAO"/>
          <p:cNvPicPr/>
          <p:nvPr/>
        </p:nvPicPr>
        <p:blipFill>
          <a:blip r:embed="rId7"/>
          <a:stretch/>
        </p:blipFill>
        <p:spPr>
          <a:xfrm>
            <a:off x="4127400" y="836640"/>
            <a:ext cx="1027080" cy="863640"/>
          </a:xfrm>
          <a:prstGeom prst="rect">
            <a:avLst/>
          </a:prstGeom>
          <a:ln w="0">
            <a:noFill/>
          </a:ln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C64D7C4-B4F6-4894-9DD7-DCA2A77690CD}"/>
              </a:ext>
            </a:extLst>
          </p:cNvPr>
          <p:cNvSpPr/>
          <p:nvPr/>
        </p:nvSpPr>
        <p:spPr>
          <a:xfrm>
            <a:off x="404678" y="381000"/>
            <a:ext cx="2090842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NGÔI-SAO-LẤP-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69" name="Rectangle 1"/>
          <p:cNvSpPr/>
          <p:nvPr/>
        </p:nvSpPr>
        <p:spPr>
          <a:xfrm>
            <a:off x="1903359" y="2286000"/>
            <a:ext cx="6816887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HÁT</a:t>
            </a:r>
            <a:r>
              <a:rPr lang="en-US" sz="6000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6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KẾT HỢP</a:t>
            </a: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pc="-1" dirty="0">
                <a:solidFill>
                  <a:srgbClr val="0000FF"/>
                </a:solidFill>
                <a:latin typeface="Cambria"/>
                <a:ea typeface="Times New Roman"/>
              </a:rPr>
              <a:t>VẬN ĐỘNG </a:t>
            </a:r>
            <a:r>
              <a:rPr lang="en-US" sz="6000" b="1" strike="noStrike" spc="-1" dirty="0">
                <a:solidFill>
                  <a:srgbClr val="0000FF"/>
                </a:solidFill>
                <a:latin typeface="Cambria"/>
                <a:ea typeface="Times New Roman"/>
              </a:rPr>
              <a:t>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7940134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7562</TotalTime>
  <Words>202</Words>
  <Application>Microsoft Office PowerPoint</Application>
  <PresentationFormat>Custom</PresentationFormat>
  <Paragraphs>47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613</cp:revision>
  <dcterms:created xsi:type="dcterms:W3CDTF">2010-04-30T20:19:48Z</dcterms:created>
  <dcterms:modified xsi:type="dcterms:W3CDTF">2022-12-21T15:36:24Z</dcterms:modified>
  <dc:language>en-US</dc:language>
</cp:coreProperties>
</file>