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2"/>
  </p:notesMasterIdLst>
  <p:sldIdLst>
    <p:sldId id="537" r:id="rId2"/>
    <p:sldId id="581" r:id="rId3"/>
    <p:sldId id="480" r:id="rId4"/>
    <p:sldId id="519" r:id="rId5"/>
    <p:sldId id="483" r:id="rId6"/>
    <p:sldId id="520" r:id="rId7"/>
    <p:sldId id="515" r:id="rId8"/>
    <p:sldId id="508" r:id="rId9"/>
    <p:sldId id="518" r:id="rId10"/>
    <p:sldId id="521" r:id="rId11"/>
  </p:sldIdLst>
  <p:sldSz cx="10972800" cy="6858000"/>
  <p:notesSz cx="6858000" cy="9144000"/>
  <p:custDataLst>
    <p:tags r:id="rId13"/>
  </p:custDataLst>
  <p:defaultTextStyle>
    <a:defPPr>
      <a:defRPr lang="en-US"/>
    </a:defPPr>
    <a:lvl1pPr algn="ctr" rtl="0" eaLnBrk="0" fontAlgn="base" hangingPunct="0">
      <a:spcBef>
        <a:spcPct val="0"/>
      </a:spcBef>
      <a:spcAft>
        <a:spcPct val="0"/>
      </a:spcAft>
      <a:defRPr kern="1200">
        <a:solidFill>
          <a:schemeClr val="tx1"/>
        </a:solidFill>
        <a:latin typeface="Times New Roman" pitchFamily="18" charset="0"/>
        <a:ea typeface="+mn-ea"/>
        <a:cs typeface="+mn-cs"/>
      </a:defRPr>
    </a:lvl1pPr>
    <a:lvl2pPr marL="569913" indent="-112713" algn="ctr" rtl="0" eaLnBrk="0" fontAlgn="base" hangingPunct="0">
      <a:spcBef>
        <a:spcPct val="0"/>
      </a:spcBef>
      <a:spcAft>
        <a:spcPct val="0"/>
      </a:spcAft>
      <a:defRPr kern="1200">
        <a:solidFill>
          <a:schemeClr val="tx1"/>
        </a:solidFill>
        <a:latin typeface="Times New Roman" pitchFamily="18" charset="0"/>
        <a:ea typeface="+mn-ea"/>
        <a:cs typeface="+mn-cs"/>
      </a:defRPr>
    </a:lvl2pPr>
    <a:lvl3pPr marL="1141413" indent="-227013" algn="ctr" rtl="0" eaLnBrk="0" fontAlgn="base" hangingPunct="0">
      <a:spcBef>
        <a:spcPct val="0"/>
      </a:spcBef>
      <a:spcAft>
        <a:spcPct val="0"/>
      </a:spcAft>
      <a:defRPr kern="1200">
        <a:solidFill>
          <a:schemeClr val="tx1"/>
        </a:solidFill>
        <a:latin typeface="Times New Roman" pitchFamily="18" charset="0"/>
        <a:ea typeface="+mn-ea"/>
        <a:cs typeface="+mn-cs"/>
      </a:defRPr>
    </a:lvl3pPr>
    <a:lvl4pPr marL="1712913" indent="-341313" algn="ctr" rtl="0" eaLnBrk="0" fontAlgn="base" hangingPunct="0">
      <a:spcBef>
        <a:spcPct val="0"/>
      </a:spcBef>
      <a:spcAft>
        <a:spcPct val="0"/>
      </a:spcAft>
      <a:defRPr kern="1200">
        <a:solidFill>
          <a:schemeClr val="tx1"/>
        </a:solidFill>
        <a:latin typeface="Times New Roman" pitchFamily="18" charset="0"/>
        <a:ea typeface="+mn-ea"/>
        <a:cs typeface="+mn-cs"/>
      </a:defRPr>
    </a:lvl4pPr>
    <a:lvl5pPr marL="2284413" indent="-455613" algn="ctr"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4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13CB"/>
    <a:srgbClr val="FF0000"/>
    <a:srgbClr val="66FF66"/>
    <a:srgbClr val="CCFFFF"/>
    <a:srgbClr val="FFFFCC"/>
    <a:srgbClr val="FBF4D9"/>
    <a:srgbClr val="FF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56" autoAdjust="0"/>
    <p:restoredTop sz="94660"/>
  </p:normalViewPr>
  <p:slideViewPr>
    <p:cSldViewPr>
      <p:cViewPr varScale="1">
        <p:scale>
          <a:sx n="104" d="100"/>
          <a:sy n="104" d="100"/>
        </p:scale>
        <p:origin x="840" y="114"/>
      </p:cViewPr>
      <p:guideLst>
        <p:guide orient="horz" pos="2160"/>
        <p:guide pos="3456"/>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pPr>
              <a:defRPr/>
            </a:pPr>
            <a:endParaRPr lang="en-US"/>
          </a:p>
        </p:txBody>
      </p:sp>
      <p:sp>
        <p:nvSpPr>
          <p:cNvPr id="12292" name="Rectangle 4"/>
          <p:cNvSpPr>
            <a:spLocks noGrp="1" noRot="1" noChangeAspect="1" noChangeArrowheads="1" noTextEdit="1"/>
          </p:cNvSpPr>
          <p:nvPr>
            <p:ph type="sldImg" idx="2"/>
          </p:nvPr>
        </p:nvSpPr>
        <p:spPr bwMode="auto">
          <a:xfrm>
            <a:off x="685800" y="685800"/>
            <a:ext cx="54864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464EF7DF-D954-4892-B069-974DC3950ED7}" type="slidenum">
              <a:rPr lang="en-US"/>
              <a:pPr>
                <a:defRPr/>
              </a:pPr>
              <a:t>‹#›</a:t>
            </a:fld>
            <a:endParaRPr lang="en-US"/>
          </a:p>
        </p:txBody>
      </p:sp>
    </p:spTree>
    <p:extLst>
      <p:ext uri="{BB962C8B-B14F-4D97-AF65-F5344CB8AC3E}">
        <p14:creationId xmlns:p14="http://schemas.microsoft.com/office/powerpoint/2010/main" val="20282374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1pPr>
    <a:lvl2pPr marL="569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2pPr>
    <a:lvl3pPr marL="1141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3pPr>
    <a:lvl4pPr marL="1712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4pPr>
    <a:lvl5pPr marL="2284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5pPr>
    <a:lvl6pPr marL="2857271" algn="l" defTabSz="1142909" rtl="0" eaLnBrk="1" latinLnBrk="0" hangingPunct="1">
      <a:defRPr sz="1500" kern="1200">
        <a:solidFill>
          <a:schemeClr val="tx1"/>
        </a:solidFill>
        <a:latin typeface="+mn-lt"/>
        <a:ea typeface="+mn-ea"/>
        <a:cs typeface="+mn-cs"/>
      </a:defRPr>
    </a:lvl6pPr>
    <a:lvl7pPr marL="3428726" algn="l" defTabSz="1142909" rtl="0" eaLnBrk="1" latinLnBrk="0" hangingPunct="1">
      <a:defRPr sz="1500" kern="1200">
        <a:solidFill>
          <a:schemeClr val="tx1"/>
        </a:solidFill>
        <a:latin typeface="+mn-lt"/>
        <a:ea typeface="+mn-ea"/>
        <a:cs typeface="+mn-cs"/>
      </a:defRPr>
    </a:lvl7pPr>
    <a:lvl8pPr marL="4000180" algn="l" defTabSz="1142909" rtl="0" eaLnBrk="1" latinLnBrk="0" hangingPunct="1">
      <a:defRPr sz="1500" kern="1200">
        <a:solidFill>
          <a:schemeClr val="tx1"/>
        </a:solidFill>
        <a:latin typeface="+mn-lt"/>
        <a:ea typeface="+mn-ea"/>
        <a:cs typeface="+mn-cs"/>
      </a:defRPr>
    </a:lvl8pPr>
    <a:lvl9pPr marL="4571634" algn="l" defTabSz="1142909" rtl="0" eaLnBrk="1" latinLnBrk="0" hangingPunct="1">
      <a:defRPr sz="1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122363"/>
            <a:ext cx="8229600" cy="2387599"/>
          </a:xfrm>
        </p:spPr>
        <p:txBody>
          <a:bodyPr anchor="b"/>
          <a:lstStyle>
            <a:lvl1pPr algn="ctr">
              <a:defRPr sz="7500"/>
            </a:lvl1pPr>
          </a:lstStyle>
          <a:p>
            <a:r>
              <a:rPr lang="en-US"/>
              <a:t>Click to edit Master title style</a:t>
            </a:r>
          </a:p>
        </p:txBody>
      </p:sp>
      <p:sp>
        <p:nvSpPr>
          <p:cNvPr id="3" name="Subtitle 2"/>
          <p:cNvSpPr>
            <a:spLocks noGrp="1"/>
          </p:cNvSpPr>
          <p:nvPr>
            <p:ph type="subTitle" idx="1"/>
          </p:nvPr>
        </p:nvSpPr>
        <p:spPr>
          <a:xfrm>
            <a:off x="1371600" y="3602037"/>
            <a:ext cx="8229600" cy="1655763"/>
          </a:xfrm>
        </p:spPr>
        <p:txBody>
          <a:bodyPr/>
          <a:lstStyle>
            <a:lvl1pPr marL="0" indent="0" algn="ctr">
              <a:buNone/>
              <a:defRPr sz="3000"/>
            </a:lvl1pPr>
            <a:lvl2pPr marL="571454" indent="0" algn="ctr">
              <a:buNone/>
              <a:defRPr sz="2500"/>
            </a:lvl2pPr>
            <a:lvl3pPr marL="1142909" indent="0" algn="ctr">
              <a:buNone/>
              <a:defRPr sz="2200"/>
            </a:lvl3pPr>
            <a:lvl4pPr marL="1714363" indent="0" algn="ctr">
              <a:buNone/>
              <a:defRPr sz="2000"/>
            </a:lvl4pPr>
            <a:lvl5pPr marL="2285817" indent="0" algn="ctr">
              <a:buNone/>
              <a:defRPr sz="2000"/>
            </a:lvl5pPr>
            <a:lvl6pPr marL="2857271" indent="0" algn="ctr">
              <a:buNone/>
              <a:defRPr sz="2000"/>
            </a:lvl6pPr>
            <a:lvl7pPr marL="3428726" indent="0" algn="ctr">
              <a:buNone/>
              <a:defRPr sz="2000"/>
            </a:lvl7pPr>
            <a:lvl8pPr marL="4000180" indent="0" algn="ctr">
              <a:buNone/>
              <a:defRPr sz="2000"/>
            </a:lvl8pPr>
            <a:lvl9pPr marL="4571634" indent="0" algn="ctr">
              <a:buNone/>
              <a:defRPr sz="20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F7C986-7ACF-43F6-A438-5441F5EA446B}" type="slidenum">
              <a:rPr lang="en-US"/>
              <a:pPr>
                <a:defRPr/>
              </a:pPr>
              <a:t>‹#›</a:t>
            </a:fld>
            <a:endParaRPr lang="en-US"/>
          </a:p>
        </p:txBody>
      </p:sp>
    </p:spTree>
    <p:extLst>
      <p:ext uri="{BB962C8B-B14F-4D97-AF65-F5344CB8AC3E}">
        <p14:creationId xmlns:p14="http://schemas.microsoft.com/office/powerpoint/2010/main" val="420388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874E4FE-E408-4F4E-815F-77DB1B7258DF}" type="slidenum">
              <a:rPr lang="en-US"/>
              <a:pPr>
                <a:defRPr/>
              </a:pPr>
              <a:t>‹#›</a:t>
            </a:fld>
            <a:endParaRPr lang="en-US"/>
          </a:p>
        </p:txBody>
      </p:sp>
    </p:spTree>
    <p:extLst>
      <p:ext uri="{BB962C8B-B14F-4D97-AF65-F5344CB8AC3E}">
        <p14:creationId xmlns:p14="http://schemas.microsoft.com/office/powerpoint/2010/main" val="1425541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874E4FE-E408-4F4E-815F-77DB1B7258DF}" type="slidenum">
              <a:rPr lang="en-US"/>
              <a:pPr>
                <a:defRPr/>
              </a:pPr>
              <a:t>‹#›</a:t>
            </a:fld>
            <a:endParaRPr lang="en-US"/>
          </a:p>
        </p:txBody>
      </p:sp>
    </p:spTree>
    <p:extLst>
      <p:ext uri="{BB962C8B-B14F-4D97-AF65-F5344CB8AC3E}">
        <p14:creationId xmlns:p14="http://schemas.microsoft.com/office/powerpoint/2010/main" val="1565059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287" y="457199"/>
            <a:ext cx="3539490" cy="1600200"/>
          </a:xfrm>
        </p:spPr>
        <p:txBody>
          <a:bodyPr anchor="b"/>
          <a:lstStyle>
            <a:lvl1pPr>
              <a:defRPr sz="4000"/>
            </a:lvl1pPr>
          </a:lstStyle>
          <a:p>
            <a:r>
              <a:rPr lang="en-US"/>
              <a:t>Click to edit Master title style</a:t>
            </a:r>
          </a:p>
        </p:txBody>
      </p:sp>
      <p:sp>
        <p:nvSpPr>
          <p:cNvPr id="3" name="Content Placeholder 2"/>
          <p:cNvSpPr>
            <a:spLocks noGrp="1"/>
          </p:cNvSpPr>
          <p:nvPr>
            <p:ph idx="1"/>
          </p:nvPr>
        </p:nvSpPr>
        <p:spPr>
          <a:xfrm>
            <a:off x="4665346" y="987428"/>
            <a:ext cx="5554980" cy="487362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6287" y="2057403"/>
            <a:ext cx="3539490" cy="3811588"/>
          </a:xfrm>
        </p:spPr>
        <p:txBody>
          <a:bodyPr/>
          <a:lstStyle>
            <a:lvl1pPr marL="0" indent="0">
              <a:buNone/>
              <a:defRPr sz="2000"/>
            </a:lvl1pPr>
            <a:lvl2pPr marL="571454" indent="0">
              <a:buNone/>
              <a:defRPr sz="1700"/>
            </a:lvl2pPr>
            <a:lvl3pPr marL="1142909" indent="0">
              <a:buNone/>
              <a:defRPr sz="1500"/>
            </a:lvl3pPr>
            <a:lvl4pPr marL="1714363" indent="0">
              <a:buNone/>
              <a:defRPr sz="1200"/>
            </a:lvl4pPr>
            <a:lvl5pPr marL="2285817" indent="0">
              <a:buNone/>
              <a:defRPr sz="1200"/>
            </a:lvl5pPr>
            <a:lvl6pPr marL="2857271" indent="0">
              <a:buNone/>
              <a:defRPr sz="1200"/>
            </a:lvl6pPr>
            <a:lvl7pPr marL="3428726" indent="0">
              <a:buNone/>
              <a:defRPr sz="1200"/>
            </a:lvl7pPr>
            <a:lvl8pPr marL="4000180" indent="0">
              <a:buNone/>
              <a:defRPr sz="1200"/>
            </a:lvl8pPr>
            <a:lvl9pPr marL="4571634"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61FA7D6-2179-4F5F-87D8-1F863DEF301D}" type="slidenum">
              <a:rPr lang="en-US"/>
              <a:pPr>
                <a:defRPr/>
              </a:pPr>
              <a:t>‹#›</a:t>
            </a:fld>
            <a:endParaRPr lang="en-US"/>
          </a:p>
        </p:txBody>
      </p:sp>
    </p:spTree>
    <p:extLst>
      <p:ext uri="{BB962C8B-B14F-4D97-AF65-F5344CB8AC3E}">
        <p14:creationId xmlns:p14="http://schemas.microsoft.com/office/powerpoint/2010/main" val="25117557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287" y="457199"/>
            <a:ext cx="3539490" cy="1600200"/>
          </a:xfrm>
        </p:spPr>
        <p:txBody>
          <a:bodyPr anchor="b"/>
          <a:lstStyle>
            <a:lvl1pPr>
              <a:defRPr sz="4000"/>
            </a:lvl1pPr>
          </a:lstStyle>
          <a:p>
            <a:r>
              <a:rPr lang="en-US"/>
              <a:t>Click to edit Master title style</a:t>
            </a:r>
          </a:p>
        </p:txBody>
      </p:sp>
      <p:sp>
        <p:nvSpPr>
          <p:cNvPr id="3" name="Picture Placeholder 2"/>
          <p:cNvSpPr>
            <a:spLocks noGrp="1"/>
          </p:cNvSpPr>
          <p:nvPr>
            <p:ph type="pic" idx="1"/>
          </p:nvPr>
        </p:nvSpPr>
        <p:spPr>
          <a:xfrm>
            <a:off x="4665346" y="987428"/>
            <a:ext cx="5554980" cy="4873626"/>
          </a:xfrm>
        </p:spPr>
        <p:txBody>
          <a:bodyPr/>
          <a:lstStyle>
            <a:lvl1pPr marL="0" indent="0">
              <a:buNone/>
              <a:defRPr sz="4000"/>
            </a:lvl1pPr>
            <a:lvl2pPr marL="571454" indent="0">
              <a:buNone/>
              <a:defRPr sz="3500"/>
            </a:lvl2pPr>
            <a:lvl3pPr marL="1142909" indent="0">
              <a:buNone/>
              <a:defRPr sz="3000"/>
            </a:lvl3pPr>
            <a:lvl4pPr marL="1714363" indent="0">
              <a:buNone/>
              <a:defRPr sz="2500"/>
            </a:lvl4pPr>
            <a:lvl5pPr marL="2285817" indent="0">
              <a:buNone/>
              <a:defRPr sz="2500"/>
            </a:lvl5pPr>
            <a:lvl6pPr marL="2857271" indent="0">
              <a:buNone/>
              <a:defRPr sz="2500"/>
            </a:lvl6pPr>
            <a:lvl7pPr marL="3428726" indent="0">
              <a:buNone/>
              <a:defRPr sz="2500"/>
            </a:lvl7pPr>
            <a:lvl8pPr marL="4000180" indent="0">
              <a:buNone/>
              <a:defRPr sz="2500"/>
            </a:lvl8pPr>
            <a:lvl9pPr marL="4571634" indent="0">
              <a:buNone/>
              <a:defRPr sz="2500"/>
            </a:lvl9pPr>
          </a:lstStyle>
          <a:p>
            <a:pPr lvl="0"/>
            <a:endParaRPr lang="en-US" noProof="0"/>
          </a:p>
        </p:txBody>
      </p:sp>
      <p:sp>
        <p:nvSpPr>
          <p:cNvPr id="4" name="Text Placeholder 3"/>
          <p:cNvSpPr>
            <a:spLocks noGrp="1"/>
          </p:cNvSpPr>
          <p:nvPr>
            <p:ph type="body" sz="half" idx="2"/>
          </p:nvPr>
        </p:nvSpPr>
        <p:spPr>
          <a:xfrm>
            <a:off x="756287" y="2057403"/>
            <a:ext cx="3539490" cy="3811588"/>
          </a:xfrm>
        </p:spPr>
        <p:txBody>
          <a:bodyPr/>
          <a:lstStyle>
            <a:lvl1pPr marL="0" indent="0">
              <a:buNone/>
              <a:defRPr sz="2000"/>
            </a:lvl1pPr>
            <a:lvl2pPr marL="571454" indent="0">
              <a:buNone/>
              <a:defRPr sz="1700"/>
            </a:lvl2pPr>
            <a:lvl3pPr marL="1142909" indent="0">
              <a:buNone/>
              <a:defRPr sz="1500"/>
            </a:lvl3pPr>
            <a:lvl4pPr marL="1714363" indent="0">
              <a:buNone/>
              <a:defRPr sz="1200"/>
            </a:lvl4pPr>
            <a:lvl5pPr marL="2285817" indent="0">
              <a:buNone/>
              <a:defRPr sz="1200"/>
            </a:lvl5pPr>
            <a:lvl6pPr marL="2857271" indent="0">
              <a:buNone/>
              <a:defRPr sz="1200"/>
            </a:lvl6pPr>
            <a:lvl7pPr marL="3428726" indent="0">
              <a:buNone/>
              <a:defRPr sz="1200"/>
            </a:lvl7pPr>
            <a:lvl8pPr marL="4000180" indent="0">
              <a:buNone/>
              <a:defRPr sz="1200"/>
            </a:lvl8pPr>
            <a:lvl9pPr marL="4571634"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1D4F5F-AA14-4368-9E8D-11E290BBD752}" type="slidenum">
              <a:rPr lang="en-US"/>
              <a:pPr>
                <a:defRPr/>
              </a:pPr>
              <a:t>‹#›</a:t>
            </a:fld>
            <a:endParaRPr lang="en-US"/>
          </a:p>
        </p:txBody>
      </p:sp>
    </p:spTree>
    <p:extLst>
      <p:ext uri="{BB962C8B-B14F-4D97-AF65-F5344CB8AC3E}">
        <p14:creationId xmlns:p14="http://schemas.microsoft.com/office/powerpoint/2010/main" val="35432972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BBA566-C205-46C1-97BE-C80B49BC6249}" type="slidenum">
              <a:rPr lang="en-US"/>
              <a:pPr>
                <a:defRPr/>
              </a:pPr>
              <a:t>‹#›</a:t>
            </a:fld>
            <a:endParaRPr lang="en-US"/>
          </a:p>
        </p:txBody>
      </p:sp>
    </p:spTree>
    <p:extLst>
      <p:ext uri="{BB962C8B-B14F-4D97-AF65-F5344CB8AC3E}">
        <p14:creationId xmlns:p14="http://schemas.microsoft.com/office/powerpoint/2010/main" val="11918187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1" y="274639"/>
            <a:ext cx="2468880" cy="585152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8640" y="274639"/>
            <a:ext cx="7223760" cy="58515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CD0BD03-E95C-4D03-BE21-82886FA4EAB3}" type="slidenum">
              <a:rPr lang="en-US"/>
              <a:pPr>
                <a:defRPr/>
              </a:pPr>
              <a:t>‹#›</a:t>
            </a:fld>
            <a:endParaRPr lang="en-US"/>
          </a:p>
        </p:txBody>
      </p:sp>
    </p:spTree>
    <p:extLst>
      <p:ext uri="{BB962C8B-B14F-4D97-AF65-F5344CB8AC3E}">
        <p14:creationId xmlns:p14="http://schemas.microsoft.com/office/powerpoint/2010/main" val="2810818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274639"/>
            <a:ext cx="9875520" cy="58515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0426809-BF86-4E39-A231-C72A7C64ACC8}" type="slidenum">
              <a:rPr lang="en-US"/>
              <a:pPr>
                <a:defRPr/>
              </a:pPr>
              <a:t>‹#›</a:t>
            </a:fld>
            <a:endParaRPr lang="en-US"/>
          </a:p>
        </p:txBody>
      </p:sp>
    </p:spTree>
    <p:extLst>
      <p:ext uri="{BB962C8B-B14F-4D97-AF65-F5344CB8AC3E}">
        <p14:creationId xmlns:p14="http://schemas.microsoft.com/office/powerpoint/2010/main" val="36132571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48640" y="274637"/>
            <a:ext cx="9875520" cy="1143000"/>
          </a:xfrm>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577840" y="1600203"/>
            <a:ext cx="484632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577840" y="3938588"/>
            <a:ext cx="484632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55D957FC-7B3F-4D21-BE5C-7685A83D448A}" type="slidenum">
              <a:rPr lang="en-US"/>
              <a:pPr>
                <a:defRPr/>
              </a:pPr>
              <a:t>‹#›</a:t>
            </a:fld>
            <a:endParaRPr lang="en-US"/>
          </a:p>
        </p:txBody>
      </p:sp>
    </p:spTree>
    <p:extLst>
      <p:ext uri="{BB962C8B-B14F-4D97-AF65-F5344CB8AC3E}">
        <p14:creationId xmlns:p14="http://schemas.microsoft.com/office/powerpoint/2010/main" val="3271148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8172C48-5598-45AD-A30D-8A4F8DC3671C}" type="slidenum">
              <a:rPr lang="en-US"/>
              <a:pPr>
                <a:defRPr/>
              </a:pPr>
              <a:t>‹#›</a:t>
            </a:fld>
            <a:endParaRPr lang="en-US"/>
          </a:p>
        </p:txBody>
      </p:sp>
    </p:spTree>
    <p:extLst>
      <p:ext uri="{BB962C8B-B14F-4D97-AF65-F5344CB8AC3E}">
        <p14:creationId xmlns:p14="http://schemas.microsoft.com/office/powerpoint/2010/main" val="2499243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48667" y="1709739"/>
            <a:ext cx="9464040" cy="2852737"/>
          </a:xfrm>
        </p:spPr>
        <p:txBody>
          <a:bodyPr anchor="b"/>
          <a:lstStyle>
            <a:lvl1pPr>
              <a:defRPr sz="7500"/>
            </a:lvl1pPr>
          </a:lstStyle>
          <a:p>
            <a:r>
              <a:rPr lang="en-US"/>
              <a:t>Click to edit Master title style</a:t>
            </a:r>
          </a:p>
        </p:txBody>
      </p:sp>
      <p:sp>
        <p:nvSpPr>
          <p:cNvPr id="3" name="Text Placeholder 2"/>
          <p:cNvSpPr>
            <a:spLocks noGrp="1"/>
          </p:cNvSpPr>
          <p:nvPr>
            <p:ph type="body" idx="1"/>
          </p:nvPr>
        </p:nvSpPr>
        <p:spPr>
          <a:xfrm>
            <a:off x="748667" y="4589466"/>
            <a:ext cx="9464040" cy="1500188"/>
          </a:xfrm>
        </p:spPr>
        <p:txBody>
          <a:bodyPr/>
          <a:lstStyle>
            <a:lvl1pPr marL="0" indent="0">
              <a:buNone/>
              <a:defRPr sz="3000"/>
            </a:lvl1pPr>
            <a:lvl2pPr marL="571454" indent="0">
              <a:buNone/>
              <a:defRPr sz="2500"/>
            </a:lvl2pPr>
            <a:lvl3pPr marL="1142909" indent="0">
              <a:buNone/>
              <a:defRPr sz="2200"/>
            </a:lvl3pPr>
            <a:lvl4pPr marL="1714363" indent="0">
              <a:buNone/>
              <a:defRPr sz="2000"/>
            </a:lvl4pPr>
            <a:lvl5pPr marL="2285817" indent="0">
              <a:buNone/>
              <a:defRPr sz="2000"/>
            </a:lvl5pPr>
            <a:lvl6pPr marL="2857271" indent="0">
              <a:buNone/>
              <a:defRPr sz="2000"/>
            </a:lvl6pPr>
            <a:lvl7pPr marL="3428726" indent="0">
              <a:buNone/>
              <a:defRPr sz="2000"/>
            </a:lvl7pPr>
            <a:lvl8pPr marL="4000180" indent="0">
              <a:buNone/>
              <a:defRPr sz="2000"/>
            </a:lvl8pPr>
            <a:lvl9pPr marL="4571634" indent="0">
              <a:buNone/>
              <a:defRPr sz="2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A1C4659-2016-426E-B367-061C65ACF694}" type="slidenum">
              <a:rPr lang="en-US"/>
              <a:pPr>
                <a:defRPr/>
              </a:pPr>
              <a:t>‹#›</a:t>
            </a:fld>
            <a:endParaRPr lang="en-US"/>
          </a:p>
        </p:txBody>
      </p:sp>
    </p:spTree>
    <p:extLst>
      <p:ext uri="{BB962C8B-B14F-4D97-AF65-F5344CB8AC3E}">
        <p14:creationId xmlns:p14="http://schemas.microsoft.com/office/powerpoint/2010/main" val="454893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778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935F0EA-4016-4685-8D13-D3FDBAB8AA6B}" type="slidenum">
              <a:rPr lang="en-US"/>
              <a:pPr>
                <a:defRPr/>
              </a:pPr>
              <a:t>‹#›</a:t>
            </a:fld>
            <a:endParaRPr lang="en-US"/>
          </a:p>
        </p:txBody>
      </p:sp>
    </p:spTree>
    <p:extLst>
      <p:ext uri="{BB962C8B-B14F-4D97-AF65-F5344CB8AC3E}">
        <p14:creationId xmlns:p14="http://schemas.microsoft.com/office/powerpoint/2010/main" val="4041921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56287" y="365126"/>
            <a:ext cx="9464040" cy="1325562"/>
          </a:xfrm>
        </p:spPr>
        <p:txBody>
          <a:bodyPr/>
          <a:lstStyle/>
          <a:p>
            <a:r>
              <a:rPr lang="en-US"/>
              <a:t>Click to edit Master title style</a:t>
            </a:r>
          </a:p>
        </p:txBody>
      </p:sp>
      <p:sp>
        <p:nvSpPr>
          <p:cNvPr id="3" name="Text Placeholder 2"/>
          <p:cNvSpPr>
            <a:spLocks noGrp="1"/>
          </p:cNvSpPr>
          <p:nvPr>
            <p:ph type="body" idx="1"/>
          </p:nvPr>
        </p:nvSpPr>
        <p:spPr>
          <a:xfrm>
            <a:off x="756289" y="1681163"/>
            <a:ext cx="4642484" cy="823912"/>
          </a:xfrm>
        </p:spPr>
        <p:txBody>
          <a:bodyPr anchor="b"/>
          <a:lstStyle>
            <a:lvl1pPr marL="0" indent="0">
              <a:buNone/>
              <a:defRPr sz="3000" b="1"/>
            </a:lvl1pPr>
            <a:lvl2pPr marL="571454" indent="0">
              <a:buNone/>
              <a:defRPr sz="2500" b="1"/>
            </a:lvl2pPr>
            <a:lvl3pPr marL="1142909" indent="0">
              <a:buNone/>
              <a:defRPr sz="2200" b="1"/>
            </a:lvl3pPr>
            <a:lvl4pPr marL="1714363" indent="0">
              <a:buNone/>
              <a:defRPr sz="2000" b="1"/>
            </a:lvl4pPr>
            <a:lvl5pPr marL="2285817" indent="0">
              <a:buNone/>
              <a:defRPr sz="2000" b="1"/>
            </a:lvl5pPr>
            <a:lvl6pPr marL="2857271" indent="0">
              <a:buNone/>
              <a:defRPr sz="2000" b="1"/>
            </a:lvl6pPr>
            <a:lvl7pPr marL="3428726" indent="0">
              <a:buNone/>
              <a:defRPr sz="2000" b="1"/>
            </a:lvl7pPr>
            <a:lvl8pPr marL="4000180" indent="0">
              <a:buNone/>
              <a:defRPr sz="2000" b="1"/>
            </a:lvl8pPr>
            <a:lvl9pPr marL="4571634" indent="0">
              <a:buNone/>
              <a:defRPr sz="2000" b="1"/>
            </a:lvl9pPr>
          </a:lstStyle>
          <a:p>
            <a:pPr lvl="0"/>
            <a:r>
              <a:rPr lang="en-US"/>
              <a:t>Click to edit Master text styles</a:t>
            </a:r>
          </a:p>
        </p:txBody>
      </p:sp>
      <p:sp>
        <p:nvSpPr>
          <p:cNvPr id="4" name="Content Placeholder 3"/>
          <p:cNvSpPr>
            <a:spLocks noGrp="1"/>
          </p:cNvSpPr>
          <p:nvPr>
            <p:ph sz="half" idx="2"/>
          </p:nvPr>
        </p:nvSpPr>
        <p:spPr>
          <a:xfrm>
            <a:off x="756289" y="2505075"/>
            <a:ext cx="4642484"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554980" y="1681163"/>
            <a:ext cx="4665346" cy="823912"/>
          </a:xfrm>
        </p:spPr>
        <p:txBody>
          <a:bodyPr anchor="b"/>
          <a:lstStyle>
            <a:lvl1pPr marL="0" indent="0">
              <a:buNone/>
              <a:defRPr sz="3000" b="1"/>
            </a:lvl1pPr>
            <a:lvl2pPr marL="571454" indent="0">
              <a:buNone/>
              <a:defRPr sz="2500" b="1"/>
            </a:lvl2pPr>
            <a:lvl3pPr marL="1142909" indent="0">
              <a:buNone/>
              <a:defRPr sz="2200" b="1"/>
            </a:lvl3pPr>
            <a:lvl4pPr marL="1714363" indent="0">
              <a:buNone/>
              <a:defRPr sz="2000" b="1"/>
            </a:lvl4pPr>
            <a:lvl5pPr marL="2285817" indent="0">
              <a:buNone/>
              <a:defRPr sz="2000" b="1"/>
            </a:lvl5pPr>
            <a:lvl6pPr marL="2857271" indent="0">
              <a:buNone/>
              <a:defRPr sz="2000" b="1"/>
            </a:lvl6pPr>
            <a:lvl7pPr marL="3428726" indent="0">
              <a:buNone/>
              <a:defRPr sz="2000" b="1"/>
            </a:lvl7pPr>
            <a:lvl8pPr marL="4000180" indent="0">
              <a:buNone/>
              <a:defRPr sz="2000" b="1"/>
            </a:lvl8pPr>
            <a:lvl9pPr marL="4571634" indent="0">
              <a:buNone/>
              <a:defRPr sz="2000" b="1"/>
            </a:lvl9pPr>
          </a:lstStyle>
          <a:p>
            <a:pPr lvl="0"/>
            <a:r>
              <a:rPr lang="en-US"/>
              <a:t>Click to edit Master text styles</a:t>
            </a:r>
          </a:p>
        </p:txBody>
      </p:sp>
      <p:sp>
        <p:nvSpPr>
          <p:cNvPr id="6" name="Content Placeholder 5"/>
          <p:cNvSpPr>
            <a:spLocks noGrp="1"/>
          </p:cNvSpPr>
          <p:nvPr>
            <p:ph sz="quarter" idx="4"/>
          </p:nvPr>
        </p:nvSpPr>
        <p:spPr>
          <a:xfrm>
            <a:off x="5554980" y="2505075"/>
            <a:ext cx="466534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BF4EACA-849F-46DA-B9C8-02D226037CEB}" type="slidenum">
              <a:rPr lang="en-US"/>
              <a:pPr>
                <a:defRPr/>
              </a:pPr>
              <a:t>‹#›</a:t>
            </a:fld>
            <a:endParaRPr lang="en-US"/>
          </a:p>
        </p:txBody>
      </p:sp>
    </p:spTree>
    <p:extLst>
      <p:ext uri="{BB962C8B-B14F-4D97-AF65-F5344CB8AC3E}">
        <p14:creationId xmlns:p14="http://schemas.microsoft.com/office/powerpoint/2010/main" val="836783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F44BA30-E170-4BCE-AF68-0DC390722CAD}" type="slidenum">
              <a:rPr lang="en-US"/>
              <a:pPr>
                <a:defRPr/>
              </a:pPr>
              <a:t>‹#›</a:t>
            </a:fld>
            <a:endParaRPr lang="en-US"/>
          </a:p>
        </p:txBody>
      </p:sp>
    </p:spTree>
    <p:extLst>
      <p:ext uri="{BB962C8B-B14F-4D97-AF65-F5344CB8AC3E}">
        <p14:creationId xmlns:p14="http://schemas.microsoft.com/office/powerpoint/2010/main" val="665696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874E4FE-E408-4F4E-815F-77DB1B7258DF}" type="slidenum">
              <a:rPr lang="en-US"/>
              <a:pPr>
                <a:defRPr/>
              </a:pPr>
              <a:t>‹#›</a:t>
            </a:fld>
            <a:endParaRPr lang="en-US"/>
          </a:p>
        </p:txBody>
      </p:sp>
    </p:spTree>
    <p:extLst>
      <p:ext uri="{BB962C8B-B14F-4D97-AF65-F5344CB8AC3E}">
        <p14:creationId xmlns:p14="http://schemas.microsoft.com/office/powerpoint/2010/main" val="1131941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874E4FE-E408-4F4E-815F-77DB1B7258DF}" type="slidenum">
              <a:rPr lang="en-US"/>
              <a:pPr>
                <a:defRPr/>
              </a:pPr>
              <a:t>‹#›</a:t>
            </a:fld>
            <a:endParaRPr lang="en-US"/>
          </a:p>
        </p:txBody>
      </p:sp>
    </p:spTree>
    <p:extLst>
      <p:ext uri="{BB962C8B-B14F-4D97-AF65-F5344CB8AC3E}">
        <p14:creationId xmlns:p14="http://schemas.microsoft.com/office/powerpoint/2010/main" val="488064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874E4FE-E408-4F4E-815F-77DB1B7258DF}" type="slidenum">
              <a:rPr lang="en-US"/>
              <a:pPr>
                <a:defRPr/>
              </a:pPr>
              <a:t>‹#›</a:t>
            </a:fld>
            <a:endParaRPr lang="en-US"/>
          </a:p>
        </p:txBody>
      </p:sp>
    </p:spTree>
    <p:extLst>
      <p:ext uri="{BB962C8B-B14F-4D97-AF65-F5344CB8AC3E}">
        <p14:creationId xmlns:p14="http://schemas.microsoft.com/office/powerpoint/2010/main" val="2269164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49275" y="274638"/>
            <a:ext cx="9874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91" tIns="57145" rIns="114291" bIns="57145" numCol="1" anchor="ctr" anchorCtr="0" compatLnSpc="1">
            <a:prstTxWarp prst="textNoShape">
              <a:avLst/>
            </a:prstTxWarp>
          </a:bodyPr>
          <a:lstStyle/>
          <a:p>
            <a:pPr lvl="0"/>
            <a:r>
              <a:rPr lang="en-US"/>
              <a:t>Click to edit Master title style</a:t>
            </a:r>
          </a:p>
        </p:txBody>
      </p:sp>
      <p:sp>
        <p:nvSpPr>
          <p:cNvPr id="27651" name="Rectangle 3"/>
          <p:cNvSpPr>
            <a:spLocks noGrp="1" noChangeArrowheads="1"/>
          </p:cNvSpPr>
          <p:nvPr>
            <p:ph type="body" idx="1"/>
          </p:nvPr>
        </p:nvSpPr>
        <p:spPr bwMode="auto">
          <a:xfrm>
            <a:off x="549275" y="1600200"/>
            <a:ext cx="98742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91" tIns="57145" rIns="114291" bIns="5714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652" name="Rectangle 4"/>
          <p:cNvSpPr>
            <a:spLocks noGrp="1" noChangeArrowheads="1"/>
          </p:cNvSpPr>
          <p:nvPr>
            <p:ph type="dt" sz="half" idx="2"/>
          </p:nvPr>
        </p:nvSpPr>
        <p:spPr bwMode="auto">
          <a:xfrm>
            <a:off x="549275" y="6245225"/>
            <a:ext cx="25590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l" eaLnBrk="1" hangingPunct="1">
              <a:defRPr sz="1700">
                <a:latin typeface="+mn-lt"/>
              </a:defRPr>
            </a:lvl1pPr>
          </a:lstStyle>
          <a:p>
            <a:pPr>
              <a:defRPr/>
            </a:pPr>
            <a:endParaRPr lang="en-US"/>
          </a:p>
        </p:txBody>
      </p:sp>
      <p:sp>
        <p:nvSpPr>
          <p:cNvPr id="27653" name="Rectangle 5"/>
          <p:cNvSpPr>
            <a:spLocks noGrp="1" noChangeArrowheads="1"/>
          </p:cNvSpPr>
          <p:nvPr>
            <p:ph type="ftr" sz="quarter" idx="3"/>
          </p:nvPr>
        </p:nvSpPr>
        <p:spPr bwMode="auto">
          <a:xfrm>
            <a:off x="3749675" y="6245225"/>
            <a:ext cx="34734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ctr" eaLnBrk="1" hangingPunct="1">
              <a:defRPr sz="1700">
                <a:latin typeface="+mn-lt"/>
              </a:defRPr>
            </a:lvl1pPr>
          </a:lstStyle>
          <a:p>
            <a:pPr>
              <a:defRPr/>
            </a:pPr>
            <a:endParaRPr lang="en-US"/>
          </a:p>
        </p:txBody>
      </p:sp>
      <p:sp>
        <p:nvSpPr>
          <p:cNvPr id="27654" name="Rectangle 6"/>
          <p:cNvSpPr>
            <a:spLocks noGrp="1" noChangeArrowheads="1"/>
          </p:cNvSpPr>
          <p:nvPr>
            <p:ph type="sldNum" sz="quarter" idx="4"/>
          </p:nvPr>
        </p:nvSpPr>
        <p:spPr bwMode="auto">
          <a:xfrm>
            <a:off x="7864475" y="6245225"/>
            <a:ext cx="25590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r" eaLnBrk="1" hangingPunct="1">
              <a:defRPr sz="1700">
                <a:latin typeface="Arial" charset="0"/>
              </a:defRPr>
            </a:lvl1pPr>
          </a:lstStyle>
          <a:p>
            <a:pPr>
              <a:defRPr/>
            </a:pPr>
            <a:fld id="{4B969397-1F66-41D5-8EE4-0B467146FF9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68" r:id="rId8"/>
    <p:sldLayoutId id="2147483667" r:id="rId9"/>
    <p:sldLayoutId id="2147483666" r:id="rId10"/>
    <p:sldLayoutId id="2147483665" r:id="rId11"/>
    <p:sldLayoutId id="2147483659" r:id="rId12"/>
    <p:sldLayoutId id="2147483660" r:id="rId13"/>
    <p:sldLayoutId id="2147483661" r:id="rId14"/>
    <p:sldLayoutId id="2147483662" r:id="rId15"/>
    <p:sldLayoutId id="2147483663" r:id="rId16"/>
    <p:sldLayoutId id="2147483664" r:id="rId17"/>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fade">
                                      <p:cBhvr>
                                        <p:cTn id="7" dur="1000"/>
                                        <p:tgtEl>
                                          <p:spTgt spid="27651">
                                            <p:txEl>
                                              <p:pRg st="0" end="0"/>
                                            </p:txEl>
                                          </p:spTgt>
                                        </p:tgtEl>
                                      </p:cBhvr>
                                    </p:animEffect>
                                    <p:anim calcmode="lin" valueType="num">
                                      <p:cBhvr>
                                        <p:cTn id="8"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7651">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iterate type="lt">
                                    <p:tmPct val="10000"/>
                                  </p:iterate>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fade">
                                      <p:cBhvr>
                                        <p:cTn id="12" dur="1000"/>
                                        <p:tgtEl>
                                          <p:spTgt spid="27651">
                                            <p:txEl>
                                              <p:pRg st="1" end="1"/>
                                            </p:txEl>
                                          </p:spTgt>
                                        </p:tgtEl>
                                      </p:cBhvr>
                                    </p:animEffect>
                                    <p:anim calcmode="lin" valueType="num">
                                      <p:cBhvr>
                                        <p:cTn id="13" dur="10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7651">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fade">
                                      <p:cBhvr>
                                        <p:cTn id="17" dur="1000"/>
                                        <p:tgtEl>
                                          <p:spTgt spid="27651">
                                            <p:txEl>
                                              <p:pRg st="2" end="2"/>
                                            </p:txEl>
                                          </p:spTgt>
                                        </p:tgtEl>
                                      </p:cBhvr>
                                    </p:animEffect>
                                    <p:anim calcmode="lin" valueType="num">
                                      <p:cBhvr>
                                        <p:cTn id="18" dur="10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7651">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iterate type="lt">
                                    <p:tmPct val="10000"/>
                                  </p:iterate>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fade">
                                      <p:cBhvr>
                                        <p:cTn id="22" dur="1000"/>
                                        <p:tgtEl>
                                          <p:spTgt spid="27651">
                                            <p:txEl>
                                              <p:pRg st="3" end="3"/>
                                            </p:txEl>
                                          </p:spTgt>
                                        </p:tgtEl>
                                      </p:cBhvr>
                                    </p:animEffect>
                                    <p:anim calcmode="lin" valueType="num">
                                      <p:cBhvr>
                                        <p:cTn id="23" dur="10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7651">
                                            <p:txEl>
                                              <p:pRg st="3" end="3"/>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iterate type="lt">
                                    <p:tmPct val="10000"/>
                                  </p:iterate>
                                  <p:childTnLst>
                                    <p:set>
                                      <p:cBhvr>
                                        <p:cTn id="26" dur="1" fill="hold">
                                          <p:stCondLst>
                                            <p:cond delay="0"/>
                                          </p:stCondLst>
                                        </p:cTn>
                                        <p:tgtEl>
                                          <p:spTgt spid="27651">
                                            <p:txEl>
                                              <p:pRg st="4" end="4"/>
                                            </p:txEl>
                                          </p:spTgt>
                                        </p:tgtEl>
                                        <p:attrNameLst>
                                          <p:attrName>style.visibility</p:attrName>
                                        </p:attrNameLst>
                                      </p:cBhvr>
                                      <p:to>
                                        <p:strVal val="visible"/>
                                      </p:to>
                                    </p:set>
                                    <p:animEffect transition="in" filter="fade">
                                      <p:cBhvr>
                                        <p:cTn id="27" dur="1000"/>
                                        <p:tgtEl>
                                          <p:spTgt spid="27651">
                                            <p:txEl>
                                              <p:pRg st="4" end="4"/>
                                            </p:txEl>
                                          </p:spTgt>
                                        </p:tgtEl>
                                      </p:cBhvr>
                                    </p:animEffect>
                                    <p:anim calcmode="lin" valueType="num">
                                      <p:cBhvr>
                                        <p:cTn id="28"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765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tmplLst>
          <p:tmpl lvl="1">
            <p:tnLst>
              <p:par>
                <p:cTn presetID="47" presetClass="entr" presetSubtype="0" fill="hold" nodeType="click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Lst>
      </p:bldP>
    </p:bldLst>
  </p:timing>
  <p:txStyles>
    <p:titleStyle>
      <a:lvl1pPr algn="ctr" rtl="0" eaLnBrk="0" fontAlgn="base" hangingPunct="0">
        <a:spcBef>
          <a:spcPct val="0"/>
        </a:spcBef>
        <a:spcAft>
          <a:spcPct val="0"/>
        </a:spcAft>
        <a:defRPr sz="5500" kern="1200">
          <a:solidFill>
            <a:schemeClr val="tx2"/>
          </a:solidFill>
          <a:latin typeface="+mj-lt"/>
          <a:ea typeface="+mj-ea"/>
          <a:cs typeface="+mj-cs"/>
        </a:defRPr>
      </a:lvl1pPr>
      <a:lvl2pPr algn="ctr" rtl="0" eaLnBrk="0" fontAlgn="base" hangingPunct="0">
        <a:spcBef>
          <a:spcPct val="0"/>
        </a:spcBef>
        <a:spcAft>
          <a:spcPct val="0"/>
        </a:spcAft>
        <a:defRPr sz="5500">
          <a:solidFill>
            <a:schemeClr val="tx2"/>
          </a:solidFill>
          <a:latin typeface="Arial" panose="020B0604020202020204" pitchFamily="34" charset="0"/>
        </a:defRPr>
      </a:lvl2pPr>
      <a:lvl3pPr algn="ctr" rtl="0" eaLnBrk="0" fontAlgn="base" hangingPunct="0">
        <a:spcBef>
          <a:spcPct val="0"/>
        </a:spcBef>
        <a:spcAft>
          <a:spcPct val="0"/>
        </a:spcAft>
        <a:defRPr sz="5500">
          <a:solidFill>
            <a:schemeClr val="tx2"/>
          </a:solidFill>
          <a:latin typeface="Arial" panose="020B0604020202020204" pitchFamily="34" charset="0"/>
        </a:defRPr>
      </a:lvl3pPr>
      <a:lvl4pPr algn="ctr" rtl="0" eaLnBrk="0" fontAlgn="base" hangingPunct="0">
        <a:spcBef>
          <a:spcPct val="0"/>
        </a:spcBef>
        <a:spcAft>
          <a:spcPct val="0"/>
        </a:spcAft>
        <a:defRPr sz="5500">
          <a:solidFill>
            <a:schemeClr val="tx2"/>
          </a:solidFill>
          <a:latin typeface="Arial" panose="020B0604020202020204" pitchFamily="34" charset="0"/>
        </a:defRPr>
      </a:lvl4pPr>
      <a:lvl5pPr algn="ctr" rtl="0" eaLnBrk="0" fontAlgn="base" hangingPunct="0">
        <a:spcBef>
          <a:spcPct val="0"/>
        </a:spcBef>
        <a:spcAft>
          <a:spcPct val="0"/>
        </a:spcAft>
        <a:defRPr sz="5500">
          <a:solidFill>
            <a:schemeClr val="tx2"/>
          </a:solidFill>
          <a:latin typeface="Arial" panose="020B0604020202020204" pitchFamily="34" charset="0"/>
        </a:defRPr>
      </a:lvl5pPr>
      <a:lvl6pPr marL="571454" algn="ctr" rtl="0" fontAlgn="base">
        <a:spcBef>
          <a:spcPct val="0"/>
        </a:spcBef>
        <a:spcAft>
          <a:spcPct val="0"/>
        </a:spcAft>
        <a:defRPr sz="5500">
          <a:solidFill>
            <a:schemeClr val="tx2"/>
          </a:solidFill>
          <a:latin typeface="Arial" panose="020B0604020202020204" pitchFamily="34" charset="0"/>
        </a:defRPr>
      </a:lvl6pPr>
      <a:lvl7pPr marL="1142909" algn="ctr" rtl="0" fontAlgn="base">
        <a:spcBef>
          <a:spcPct val="0"/>
        </a:spcBef>
        <a:spcAft>
          <a:spcPct val="0"/>
        </a:spcAft>
        <a:defRPr sz="5500">
          <a:solidFill>
            <a:schemeClr val="tx2"/>
          </a:solidFill>
          <a:latin typeface="Arial" panose="020B0604020202020204" pitchFamily="34" charset="0"/>
        </a:defRPr>
      </a:lvl7pPr>
      <a:lvl8pPr marL="1714363" algn="ctr" rtl="0" fontAlgn="base">
        <a:spcBef>
          <a:spcPct val="0"/>
        </a:spcBef>
        <a:spcAft>
          <a:spcPct val="0"/>
        </a:spcAft>
        <a:defRPr sz="5500">
          <a:solidFill>
            <a:schemeClr val="tx2"/>
          </a:solidFill>
          <a:latin typeface="Arial" panose="020B0604020202020204" pitchFamily="34" charset="0"/>
        </a:defRPr>
      </a:lvl8pPr>
      <a:lvl9pPr marL="2285817" algn="ctr" rtl="0" fontAlgn="base">
        <a:spcBef>
          <a:spcPct val="0"/>
        </a:spcBef>
        <a:spcAft>
          <a:spcPct val="0"/>
        </a:spcAft>
        <a:defRPr sz="5500">
          <a:solidFill>
            <a:schemeClr val="tx2"/>
          </a:solidFill>
          <a:latin typeface="Arial" panose="020B0604020202020204" pitchFamily="34" charset="0"/>
        </a:defRPr>
      </a:lvl9pPr>
    </p:titleStyle>
    <p:bodyStyle>
      <a:lvl1pPr marL="427038" indent="-427038" algn="l" rtl="0" eaLnBrk="0" fontAlgn="base" hangingPunct="0">
        <a:spcBef>
          <a:spcPct val="20000"/>
        </a:spcBef>
        <a:spcAft>
          <a:spcPct val="0"/>
        </a:spcAft>
        <a:buChar char="•"/>
        <a:defRPr sz="4000" kern="1200">
          <a:solidFill>
            <a:schemeClr val="tx1"/>
          </a:solidFill>
          <a:latin typeface="+mn-lt"/>
          <a:ea typeface="+mn-ea"/>
          <a:cs typeface="+mn-cs"/>
        </a:defRPr>
      </a:lvl1pPr>
      <a:lvl2pPr marL="927100" indent="-355600" algn="l" rtl="0" eaLnBrk="0" fontAlgn="base" hangingPunct="0">
        <a:spcBef>
          <a:spcPct val="20000"/>
        </a:spcBef>
        <a:spcAft>
          <a:spcPct val="0"/>
        </a:spcAft>
        <a:buChar char="–"/>
        <a:defRPr sz="3500" kern="1200">
          <a:solidFill>
            <a:schemeClr val="tx1"/>
          </a:solidFill>
          <a:latin typeface="+mn-lt"/>
          <a:ea typeface="+mn-ea"/>
          <a:cs typeface="+mn-cs"/>
        </a:defRPr>
      </a:lvl2pPr>
      <a:lvl3pPr marL="1427163" indent="-284163" algn="l" rtl="0" eaLnBrk="0" fontAlgn="base" hangingPunct="0">
        <a:spcBef>
          <a:spcPct val="20000"/>
        </a:spcBef>
        <a:spcAft>
          <a:spcPct val="0"/>
        </a:spcAft>
        <a:buChar char="•"/>
        <a:defRPr sz="3000" kern="1200">
          <a:solidFill>
            <a:schemeClr val="tx1"/>
          </a:solidFill>
          <a:latin typeface="+mn-lt"/>
          <a:ea typeface="+mn-ea"/>
          <a:cs typeface="+mn-cs"/>
        </a:defRPr>
      </a:lvl3pPr>
      <a:lvl4pPr marL="1998663" indent="-284163" algn="l" rtl="0" eaLnBrk="0" fontAlgn="base" hangingPunct="0">
        <a:spcBef>
          <a:spcPct val="20000"/>
        </a:spcBef>
        <a:spcAft>
          <a:spcPct val="0"/>
        </a:spcAft>
        <a:buChar char="–"/>
        <a:defRPr sz="2500" kern="1200">
          <a:solidFill>
            <a:schemeClr val="tx1"/>
          </a:solidFill>
          <a:latin typeface="+mn-lt"/>
          <a:ea typeface="+mn-ea"/>
          <a:cs typeface="+mn-cs"/>
        </a:defRPr>
      </a:lvl4pPr>
      <a:lvl5pPr marL="2570163" indent="-284163" algn="l" rtl="0" eaLnBrk="0" fontAlgn="base" hangingPunct="0">
        <a:spcBef>
          <a:spcPct val="20000"/>
        </a:spcBef>
        <a:spcAft>
          <a:spcPct val="0"/>
        </a:spcAft>
        <a:buChar char="»"/>
        <a:defRPr sz="2500" kern="1200">
          <a:solidFill>
            <a:schemeClr val="tx1"/>
          </a:solidFill>
          <a:latin typeface="+mn-lt"/>
          <a:ea typeface="+mn-ea"/>
          <a:cs typeface="+mn-cs"/>
        </a:defRPr>
      </a:lvl5pPr>
      <a:lvl6pPr marL="3142999"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6pPr>
      <a:lvl7pPr marL="3714453"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7pPr>
      <a:lvl8pPr marL="4285907"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8pPr>
      <a:lvl9pPr marL="4857361"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9pPr>
    </p:bodyStyle>
    <p:otherStyle>
      <a:defPPr>
        <a:defRPr lang="en-US"/>
      </a:defPPr>
      <a:lvl1pPr marL="0" algn="l" defTabSz="1142909" rtl="0" eaLnBrk="1" latinLnBrk="0" hangingPunct="1">
        <a:defRPr sz="2200" kern="1200">
          <a:solidFill>
            <a:schemeClr val="tx1"/>
          </a:solidFill>
          <a:latin typeface="+mn-lt"/>
          <a:ea typeface="+mn-ea"/>
          <a:cs typeface="+mn-cs"/>
        </a:defRPr>
      </a:lvl1pPr>
      <a:lvl2pPr marL="571454" algn="l" defTabSz="1142909" rtl="0" eaLnBrk="1" latinLnBrk="0" hangingPunct="1">
        <a:defRPr sz="2200" kern="1200">
          <a:solidFill>
            <a:schemeClr val="tx1"/>
          </a:solidFill>
          <a:latin typeface="+mn-lt"/>
          <a:ea typeface="+mn-ea"/>
          <a:cs typeface="+mn-cs"/>
        </a:defRPr>
      </a:lvl2pPr>
      <a:lvl3pPr marL="1142909" algn="l" defTabSz="1142909" rtl="0" eaLnBrk="1" latinLnBrk="0" hangingPunct="1">
        <a:defRPr sz="2200" kern="1200">
          <a:solidFill>
            <a:schemeClr val="tx1"/>
          </a:solidFill>
          <a:latin typeface="+mn-lt"/>
          <a:ea typeface="+mn-ea"/>
          <a:cs typeface="+mn-cs"/>
        </a:defRPr>
      </a:lvl3pPr>
      <a:lvl4pPr marL="1714363" algn="l" defTabSz="1142909" rtl="0" eaLnBrk="1" latinLnBrk="0" hangingPunct="1">
        <a:defRPr sz="2200" kern="1200">
          <a:solidFill>
            <a:schemeClr val="tx1"/>
          </a:solidFill>
          <a:latin typeface="+mn-lt"/>
          <a:ea typeface="+mn-ea"/>
          <a:cs typeface="+mn-cs"/>
        </a:defRPr>
      </a:lvl4pPr>
      <a:lvl5pPr marL="2285817" algn="l" defTabSz="1142909" rtl="0" eaLnBrk="1" latinLnBrk="0" hangingPunct="1">
        <a:defRPr sz="2200" kern="1200">
          <a:solidFill>
            <a:schemeClr val="tx1"/>
          </a:solidFill>
          <a:latin typeface="+mn-lt"/>
          <a:ea typeface="+mn-ea"/>
          <a:cs typeface="+mn-cs"/>
        </a:defRPr>
      </a:lvl5pPr>
      <a:lvl6pPr marL="2857271" algn="l" defTabSz="1142909" rtl="0" eaLnBrk="1" latinLnBrk="0" hangingPunct="1">
        <a:defRPr sz="2200" kern="1200">
          <a:solidFill>
            <a:schemeClr val="tx1"/>
          </a:solidFill>
          <a:latin typeface="+mn-lt"/>
          <a:ea typeface="+mn-ea"/>
          <a:cs typeface="+mn-cs"/>
        </a:defRPr>
      </a:lvl6pPr>
      <a:lvl7pPr marL="3428726" algn="l" defTabSz="1142909" rtl="0" eaLnBrk="1" latinLnBrk="0" hangingPunct="1">
        <a:defRPr sz="2200" kern="1200">
          <a:solidFill>
            <a:schemeClr val="tx1"/>
          </a:solidFill>
          <a:latin typeface="+mn-lt"/>
          <a:ea typeface="+mn-ea"/>
          <a:cs typeface="+mn-cs"/>
        </a:defRPr>
      </a:lvl7pPr>
      <a:lvl8pPr marL="4000180" algn="l" defTabSz="1142909" rtl="0" eaLnBrk="1" latinLnBrk="0" hangingPunct="1">
        <a:defRPr sz="2200" kern="1200">
          <a:solidFill>
            <a:schemeClr val="tx1"/>
          </a:solidFill>
          <a:latin typeface="+mn-lt"/>
          <a:ea typeface="+mn-ea"/>
          <a:cs typeface="+mn-cs"/>
        </a:defRPr>
      </a:lvl8pPr>
      <a:lvl9pPr marL="4571634" algn="l" defTabSz="1142909"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www.youtube.com/channel/UCO2d8nr48-iTs8byOJTX9PQ" TargetMode="Externa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
          <p:cNvPicPr>
            <a:picLocks noChangeAspect="1"/>
          </p:cNvPicPr>
          <p:nvPr/>
        </p:nvPicPr>
        <p:blipFill>
          <a:blip r:embed="rId2">
            <a:extLst>
              <a:ext uri="{28A0092B-C50C-407E-A947-70E740481C1C}">
                <a14:useLocalDpi xmlns:a14="http://schemas.microsoft.com/office/drawing/2010/main" val="0"/>
              </a:ext>
            </a:extLst>
          </a:blip>
          <a:srcRect r="50000"/>
          <a:stretch>
            <a:fillRect/>
          </a:stretch>
        </p:blipFill>
        <p:spPr bwMode="auto">
          <a:xfrm>
            <a:off x="26988" y="0"/>
            <a:ext cx="530663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8"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9"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0"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11"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51D60A2A-A22F-B4E4-60EE-D57DE099884A}"/>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513249" y="231650"/>
            <a:ext cx="2994870" cy="2816350"/>
          </a:xfrm>
          <a:prstGeom prst="rect">
            <a:avLst/>
          </a:prstGeom>
        </p:spPr>
      </p:pic>
      <p:sp>
        <p:nvSpPr>
          <p:cNvPr id="3" name="TextBox 2">
            <a:extLst>
              <a:ext uri="{FF2B5EF4-FFF2-40B4-BE49-F238E27FC236}">
                <a16:creationId xmlns:a16="http://schemas.microsoft.com/office/drawing/2014/main" id="{7488B137-31EB-15B0-8EA9-5A4A09F06580}"/>
              </a:ext>
            </a:extLst>
          </p:cNvPr>
          <p:cNvSpPr txBox="1"/>
          <p:nvPr/>
        </p:nvSpPr>
        <p:spPr>
          <a:xfrm>
            <a:off x="5459844" y="3420806"/>
            <a:ext cx="5217959" cy="1714957"/>
          </a:xfrm>
          <a:prstGeom prst="rect">
            <a:avLst/>
          </a:prstGeom>
          <a:noFill/>
        </p:spPr>
        <p:txBody>
          <a:bodyPr wrap="square">
            <a:spAutoFit/>
          </a:bodyPr>
          <a:lstStyle/>
          <a:p>
            <a:pPr algn="ctr">
              <a:lnSpc>
                <a:spcPct val="107000"/>
              </a:lnSpc>
              <a:spcAft>
                <a:spcPts val="800"/>
              </a:spcAft>
            </a:pP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THẦY CÔ </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VUI LÒNG </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KHÔNG CHIA SẺ TÀI LIỆU CỦA CHƯƠNG TRÌNH ĐỂ CÓ CƠ HỘI GIÚP ĐỠ THÊM NHIỀU HOÀN CẢNH HỌC SINH KHÓ KHĂN NHÉ Ạ!</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 </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XIN CHÂN THÀNH CẢM ƠN THẦY C</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Ô</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a:t>
            </a:r>
            <a:endParaRPr lang="vi-VN" sz="2000"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B650C359-D7B5-6663-9B3F-B6B89B67F33A}"/>
              </a:ext>
            </a:extLst>
          </p:cNvPr>
          <p:cNvSpPr txBox="1"/>
          <p:nvPr/>
        </p:nvSpPr>
        <p:spPr>
          <a:xfrm>
            <a:off x="5483344" y="5508569"/>
            <a:ext cx="5331648" cy="1062470"/>
          </a:xfrm>
          <a:prstGeom prst="rect">
            <a:avLst/>
          </a:prstGeom>
          <a:noFill/>
        </p:spPr>
        <p:txBody>
          <a:bodyPr wrap="square">
            <a:spAutoFit/>
          </a:bodyPr>
          <a:lstStyle/>
          <a:p>
            <a:pPr algn="just">
              <a:lnSpc>
                <a:spcPct val="107000"/>
              </a:lnSpc>
              <a:spcAft>
                <a:spcPts val="800"/>
              </a:spcAft>
            </a:pPr>
            <a:r>
              <a:rPr lang="en-US" b="1" spc="20" dirty="0">
                <a:latin typeface="Cambria" panose="02040503050406030204" pitchFamily="18" charset="0"/>
                <a:ea typeface="Cambria" panose="02040503050406030204" pitchFamily="18" charset="0"/>
                <a:cs typeface="Times New Roman" panose="02020603050405020304" pitchFamily="18" charset="0"/>
              </a:rPr>
              <a:t>ĐỊA CHỈ KÊNH HỌC LIỆU ÂM NHẠC KẾT NỐI:</a:t>
            </a:r>
          </a:p>
          <a:p>
            <a:pPr algn="just">
              <a:lnSpc>
                <a:spcPct val="107000"/>
              </a:lnSpc>
              <a:spcAft>
                <a:spcPts val="800"/>
              </a:spcAft>
            </a:pPr>
            <a:r>
              <a:rPr lang="en-US"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hlinkClick r:id="rId6"/>
              </a:rPr>
              <a:t>https://www.youtube.com/channel/UCO2d8nr48-iTs8byOJTX9PQ</a:t>
            </a:r>
            <a:r>
              <a:rPr lang="en-US"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endParaRPr lang="vi-VN"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1009"/>
    </mc:Choice>
    <mc:Fallback xmlns="">
      <p:transition spd="slow" advTm="1100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10"/>
          <p:cNvPicPr>
            <a:picLocks noChangeAspect="1"/>
          </p:cNvPicPr>
          <p:nvPr/>
        </p:nvPicPr>
        <p:blipFill>
          <a:blip r:embed="rId3">
            <a:extLst>
              <a:ext uri="{28A0092B-C50C-407E-A947-70E740481C1C}">
                <a14:useLocalDpi xmlns:a14="http://schemas.microsoft.com/office/drawing/2010/main" val="0"/>
              </a:ext>
            </a:extLst>
          </a:blip>
          <a:srcRect r="50000"/>
          <a:stretch>
            <a:fillRect/>
          </a:stretch>
        </p:blipFill>
        <p:spPr bwMode="auto">
          <a:xfrm>
            <a:off x="446088" y="1036638"/>
            <a:ext cx="3671887" cy="455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descr="Phòng Giáo Dục Và Đào Tạo quận Thanh Xuân"/>
          <p:cNvPicPr>
            <a:picLocks noChangeAspect="1" noChangeArrowheads="1"/>
          </p:cNvPicPr>
          <p:nvPr/>
        </p:nvPicPr>
        <p:blipFill>
          <a:blip r:embed="rId4">
            <a:lum contrast="20000"/>
            <a:extLst>
              <a:ext uri="{28A0092B-C50C-407E-A947-70E740481C1C}">
                <a14:useLocalDpi xmlns:a14="http://schemas.microsoft.com/office/drawing/2010/main" val="0"/>
              </a:ext>
            </a:extLst>
          </a:blip>
          <a:srcRect l="40891" t="17908" r="42033" b="58296"/>
          <a:stretch>
            <a:fillRect/>
          </a:stretch>
        </p:blipFill>
        <p:spPr bwMode="auto">
          <a:xfrm>
            <a:off x="5486400" y="2747963"/>
            <a:ext cx="371475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6" descr="D:\GIÁO ÁN 1 2020-2021\sach lop 2\KÊT NỐI 2\30.jpg"/>
          <p:cNvPicPr>
            <a:picLocks noChangeAspect="1" noChangeArrowheads="1"/>
          </p:cNvPicPr>
          <p:nvPr/>
        </p:nvPicPr>
        <p:blipFill>
          <a:blip r:embed="rId5">
            <a:extLst>
              <a:ext uri="{28A0092B-C50C-407E-A947-70E740481C1C}">
                <a14:useLocalDpi xmlns:a14="http://schemas.microsoft.com/office/drawing/2010/main" val="0"/>
              </a:ext>
            </a:extLst>
          </a:blip>
          <a:srcRect l="7674" t="56322" r="31082" b="32182"/>
          <a:stretch>
            <a:fillRect/>
          </a:stretch>
        </p:blipFill>
        <p:spPr bwMode="auto">
          <a:xfrm>
            <a:off x="4406900" y="1036638"/>
            <a:ext cx="6048375"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
          <p:cNvPicPr>
            <a:picLocks noChangeAspect="1"/>
          </p:cNvPicPr>
          <p:nvPr/>
        </p:nvPicPr>
        <p:blipFill>
          <a:blip r:embed="rId2">
            <a:extLst>
              <a:ext uri="{28A0092B-C50C-407E-A947-70E740481C1C}">
                <a14:useLocalDpi xmlns:a14="http://schemas.microsoft.com/office/drawing/2010/main" val="0"/>
              </a:ext>
            </a:extLst>
          </a:blip>
          <a:srcRect r="50000"/>
          <a:stretch>
            <a:fillRect/>
          </a:stretch>
        </p:blipFill>
        <p:spPr bwMode="auto">
          <a:xfrm>
            <a:off x="26988" y="0"/>
            <a:ext cx="52697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8"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9"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0"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11"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1C90E235-5D34-E3F2-F3ED-9D8017D8E2BD}"/>
              </a:ext>
            </a:extLst>
          </p:cNvPr>
          <p:cNvSpPr>
            <a:spLocks noChangeArrowheads="1"/>
          </p:cNvSpPr>
          <p:nvPr/>
        </p:nvSpPr>
        <p:spPr bwMode="auto">
          <a:xfrm>
            <a:off x="5755786" y="6016382"/>
            <a:ext cx="487184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3600" b="1" dirty="0" err="1">
                <a:solidFill>
                  <a:srgbClr val="C00000"/>
                </a:solidFill>
                <a:latin typeface="Times New Roman" panose="02020603050405020304" pitchFamily="18" charset="0"/>
                <a:cs typeface="Times New Roman" panose="02020603050405020304" pitchFamily="18" charset="0"/>
              </a:rPr>
              <a:t>Huỳnh</a:t>
            </a:r>
            <a:r>
              <a:rPr lang="en-US" sz="3600" b="1" dirty="0">
                <a:solidFill>
                  <a:srgbClr val="C00000"/>
                </a:solidFill>
                <a:latin typeface="Times New Roman" panose="02020603050405020304" pitchFamily="18" charset="0"/>
                <a:cs typeface="Times New Roman" panose="02020603050405020304" pitchFamily="18" charset="0"/>
              </a:rPr>
              <a:t> Long </a:t>
            </a:r>
            <a:r>
              <a:rPr lang="en-US" sz="3600" b="1" dirty="0" err="1">
                <a:solidFill>
                  <a:srgbClr val="C00000"/>
                </a:solidFill>
                <a:latin typeface="Times New Roman" panose="02020603050405020304" pitchFamily="18" charset="0"/>
                <a:cs typeface="Times New Roman" panose="02020603050405020304" pitchFamily="18" charset="0"/>
              </a:rPr>
              <a:t>Nguyện</a:t>
            </a:r>
            <a:endParaRPr lang="en-US" sz="3600" b="1" dirty="0">
              <a:solidFill>
                <a:srgbClr val="C0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D872B979-5A7F-35B3-07A0-0792D99974ED}"/>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217197" y="2391254"/>
            <a:ext cx="3886200" cy="3538455"/>
          </a:xfrm>
          <a:prstGeom prst="rect">
            <a:avLst/>
          </a:prstGeom>
        </p:spPr>
      </p:pic>
      <p:sp>
        <p:nvSpPr>
          <p:cNvPr id="6" name="Rectangle 5">
            <a:extLst>
              <a:ext uri="{FF2B5EF4-FFF2-40B4-BE49-F238E27FC236}">
                <a16:creationId xmlns:a16="http://schemas.microsoft.com/office/drawing/2014/main" id="{7DD7A967-0A99-A1E5-CA7E-188828A3B2D3}"/>
              </a:ext>
            </a:extLst>
          </p:cNvPr>
          <p:cNvSpPr>
            <a:spLocks noChangeArrowheads="1"/>
          </p:cNvSpPr>
          <p:nvPr/>
        </p:nvSpPr>
        <p:spPr bwMode="auto">
          <a:xfrm>
            <a:off x="5933136" y="1783951"/>
            <a:ext cx="427947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3600" b="1" dirty="0">
                <a:solidFill>
                  <a:srgbClr val="1713CB"/>
                </a:solidFill>
                <a:latin typeface="Times New Roman" panose="02020603050405020304" pitchFamily="18" charset="0"/>
                <a:cs typeface="Times New Roman" panose="02020603050405020304" pitchFamily="18" charset="0"/>
              </a:rPr>
              <a:t>TIẾT 1</a:t>
            </a:r>
          </a:p>
        </p:txBody>
      </p:sp>
      <p:pic>
        <p:nvPicPr>
          <p:cNvPr id="2" name="Picture 6" descr="D:\GIÁO ÁN 1 2020-2021\sach lop 2\KÊT NỐI 2\30.jpg">
            <a:extLst>
              <a:ext uri="{FF2B5EF4-FFF2-40B4-BE49-F238E27FC236}">
                <a16:creationId xmlns:a16="http://schemas.microsoft.com/office/drawing/2014/main" id="{7433714D-A4E9-D640-04FA-F5CDA108BE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7674" t="56322" r="31082" b="32182"/>
          <a:stretch>
            <a:fillRect/>
          </a:stretch>
        </p:blipFill>
        <p:spPr bwMode="auto">
          <a:xfrm>
            <a:off x="5370286" y="112953"/>
            <a:ext cx="5354864"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3168019"/>
      </p:ext>
    </p:extLst>
  </p:cSld>
  <p:clrMapOvr>
    <a:masterClrMapping/>
  </p:clrMapOvr>
  <mc:AlternateContent xmlns:mc="http://schemas.openxmlformats.org/markup-compatibility/2006" xmlns:p14="http://schemas.microsoft.com/office/powerpoint/2010/main">
    <mc:Choice Requires="p14">
      <p:transition spd="slow" p14:dur="2000" advTm="11009"/>
    </mc:Choice>
    <mc:Fallback xmlns="">
      <p:transition spd="slow" advTm="1100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49" descr="D:\GIÁO ÁN 1 2020-2021\BÀI GIẢNG ĐIỆN TỬ\905f8dd73685c2db9b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4763"/>
            <a:ext cx="11012488"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Box 26"/>
          <p:cNvSpPr txBox="1">
            <a:spLocks noChangeArrowheads="1"/>
          </p:cNvSpPr>
          <p:nvPr/>
        </p:nvSpPr>
        <p:spPr bwMode="gray">
          <a:xfrm>
            <a:off x="949325" y="323850"/>
            <a:ext cx="9109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r>
              <a:rPr lang="en-US" sz="3600" b="1">
                <a:solidFill>
                  <a:srgbClr val="0000FF"/>
                </a:solidFill>
                <a:latin typeface="Cambria" pitchFamily="18" charset="0"/>
                <a:cs typeface="Times New Roman" pitchFamily="18" charset="0"/>
              </a:rPr>
              <a:t>KHỞI ĐỘNG GIỌNG</a:t>
            </a:r>
          </a:p>
        </p:txBody>
      </p:sp>
      <p:sp>
        <p:nvSpPr>
          <p:cNvPr id="3076" name="AutoShape 151" descr="Kết quả hình ảnh cho rong rắn lên mấy"/>
          <p:cNvSpPr>
            <a:spLocks noChangeAspect="1" noChangeArrowheads="1"/>
          </p:cNvSpPr>
          <p:nvPr/>
        </p:nvSpPr>
        <p:spPr bwMode="auto">
          <a:xfrm>
            <a:off x="5449888" y="-144463"/>
            <a:ext cx="366712"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3077" name="Picture 7" descr="Luyện thanh cho học sinh lớp 1 đến 9: (Power point có nốt nhạc, âm thanh) -  Âm nhạc 6 - Trần Anh Tuấn - Thư viện Bài giảng điện tử"/>
          <p:cNvPicPr>
            <a:picLocks noChangeAspect="1" noChangeArrowheads="1"/>
          </p:cNvPicPr>
          <p:nvPr/>
        </p:nvPicPr>
        <p:blipFill>
          <a:blip r:embed="rId3">
            <a:extLst>
              <a:ext uri="{28A0092B-C50C-407E-A947-70E740481C1C}">
                <a14:useLocalDpi xmlns:a14="http://schemas.microsoft.com/office/drawing/2010/main" val="0"/>
              </a:ext>
            </a:extLst>
          </a:blip>
          <a:srcRect t="42545" b="31415"/>
          <a:stretch>
            <a:fillRect/>
          </a:stretch>
        </p:blipFill>
        <p:spPr bwMode="auto">
          <a:xfrm>
            <a:off x="2029842" y="2420491"/>
            <a:ext cx="69849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077"/>
                                        </p:tgtEl>
                                        <p:attrNameLst>
                                          <p:attrName>style.visibility</p:attrName>
                                        </p:attrNameLst>
                                      </p:cBhvr>
                                      <p:to>
                                        <p:strVal val="visible"/>
                                      </p:to>
                                    </p:set>
                                    <p:animEffect transition="in" filter="fade">
                                      <p:cBhvr>
                                        <p:cTn id="11"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8"/>
          <p:cNvSpPr>
            <a:spLocks noChangeArrowheads="1"/>
          </p:cNvSpPr>
          <p:nvPr/>
        </p:nvSpPr>
        <p:spPr bwMode="auto">
          <a:xfrm>
            <a:off x="1220788" y="2801938"/>
            <a:ext cx="8466137"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7200" b="1">
                <a:solidFill>
                  <a:srgbClr val="0000FF"/>
                </a:solidFill>
                <a:latin typeface="Cambria" pitchFamily="18" charset="0"/>
                <a:cs typeface="Times New Roman" pitchFamily="18" charset="0"/>
              </a:rPr>
              <a:t>TIÊU CHÍ ĐÁNH GIÁ</a:t>
            </a:r>
          </a:p>
        </p:txBody>
      </p:sp>
      <p:sp>
        <p:nvSpPr>
          <p:cNvPr id="4100" name="Text Box 10"/>
          <p:cNvSpPr txBox="1">
            <a:spLocks noChangeArrowheads="1"/>
          </p:cNvSpPr>
          <p:nvPr/>
        </p:nvSpPr>
        <p:spPr bwMode="auto">
          <a:xfrm>
            <a:off x="1566863" y="1484313"/>
            <a:ext cx="80232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KIỂM TRA</a:t>
            </a:r>
          </a:p>
        </p:txBody>
      </p:sp>
      <p:pic>
        <p:nvPicPr>
          <p:cNvPr id="4105"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392113"/>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1654" y="392113"/>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4868863"/>
            <a:ext cx="10153650"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a:spLocks noChangeArrowheads="1"/>
          </p:cNvSpPr>
          <p:nvPr/>
        </p:nvSpPr>
        <p:spPr bwMode="auto">
          <a:xfrm>
            <a:off x="461963" y="847725"/>
            <a:ext cx="10153650" cy="449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600" b="1">
                <a:solidFill>
                  <a:srgbClr val="1713CB"/>
                </a:solidFill>
                <a:latin typeface="Cambria" pitchFamily="18" charset="0"/>
              </a:rPr>
              <a:t>* Mức độ 1: </a:t>
            </a:r>
            <a:r>
              <a:rPr lang="en-US" sz="2600" b="1" i="1">
                <a:solidFill>
                  <a:srgbClr val="1713CB"/>
                </a:solidFill>
                <a:latin typeface="Cambria" pitchFamily="18" charset="0"/>
              </a:rPr>
              <a:t>Biết</a:t>
            </a:r>
            <a:endParaRPr lang="en-US" sz="2600" b="1">
              <a:solidFill>
                <a:srgbClr val="1713CB"/>
              </a:solidFill>
              <a:latin typeface="Cambria" pitchFamily="18" charset="0"/>
            </a:endParaRPr>
          </a:p>
          <a:p>
            <a:pPr algn="just"/>
            <a:r>
              <a:rPr lang="en-US" sz="2600">
                <a:latin typeface="Cambria" pitchFamily="18" charset="0"/>
              </a:rPr>
              <a:t>+ Biết/ nhớ/ nói được tên bốn bài hát: </a:t>
            </a:r>
            <a:r>
              <a:rPr lang="en-US" sz="2600" i="1">
                <a:latin typeface="Cambria" pitchFamily="18" charset="0"/>
              </a:rPr>
              <a:t>Dàn nhạc trong vườn; Con chim chích chòe; Học sinh lớp Hai chăm ngoan; Chú chim nhỏ dễ thương.</a:t>
            </a:r>
            <a:endParaRPr lang="en-US" sz="2600">
              <a:latin typeface="Cambria" pitchFamily="18" charset="0"/>
            </a:endParaRPr>
          </a:p>
          <a:p>
            <a:pPr algn="just"/>
            <a:r>
              <a:rPr lang="en-US" sz="2600">
                <a:latin typeface="Cambria" pitchFamily="18" charset="0"/>
              </a:rPr>
              <a:t>+ Biết tên nhạc cụ </a:t>
            </a:r>
            <a:r>
              <a:rPr lang="en-US" sz="2600" i="1">
                <a:latin typeface="Cambria" pitchFamily="18" charset="0"/>
              </a:rPr>
              <a:t>song loan.</a:t>
            </a:r>
          </a:p>
          <a:p>
            <a:pPr algn="just"/>
            <a:r>
              <a:rPr lang="en-US" sz="2600">
                <a:latin typeface="Cambria" pitchFamily="18" charset="0"/>
              </a:rPr>
              <a:t>+ Biết tên các nốt nhạc: </a:t>
            </a:r>
            <a:r>
              <a:rPr lang="en-US" sz="2600" i="1">
                <a:latin typeface="Cambria" pitchFamily="18" charset="0"/>
              </a:rPr>
              <a:t>Đô, Rê, Mi, Pha, Son, La.</a:t>
            </a:r>
          </a:p>
          <a:p>
            <a:pPr algn="just"/>
            <a:r>
              <a:rPr lang="en-US" sz="2600" b="1">
                <a:solidFill>
                  <a:srgbClr val="1713CB"/>
                </a:solidFill>
                <a:latin typeface="Cambria" pitchFamily="18" charset="0"/>
              </a:rPr>
              <a:t>* Mức độ 2: </a:t>
            </a:r>
            <a:r>
              <a:rPr lang="en-US" sz="2600" b="1" i="1">
                <a:solidFill>
                  <a:srgbClr val="1713CB"/>
                </a:solidFill>
                <a:latin typeface="Cambria" pitchFamily="18" charset="0"/>
              </a:rPr>
              <a:t>Hiểu</a:t>
            </a:r>
            <a:endParaRPr lang="en-US" sz="2600" b="1">
              <a:solidFill>
                <a:srgbClr val="1713CB"/>
              </a:solidFill>
              <a:latin typeface="Cambria" pitchFamily="18" charset="0"/>
            </a:endParaRPr>
          </a:p>
          <a:p>
            <a:pPr algn="just"/>
            <a:r>
              <a:rPr lang="en-US" sz="2600">
                <a:latin typeface="Cambria" pitchFamily="18" charset="0"/>
              </a:rPr>
              <a:t>+ Hát được 4 bài hát (nêu trên).</a:t>
            </a:r>
          </a:p>
          <a:p>
            <a:pPr algn="just"/>
            <a:r>
              <a:rPr lang="en-US" sz="2600">
                <a:latin typeface="Cambria" pitchFamily="18" charset="0"/>
              </a:rPr>
              <a:t>+ Đọc được bài Số 1, 2.</a:t>
            </a:r>
          </a:p>
          <a:p>
            <a:pPr algn="just"/>
            <a:r>
              <a:rPr lang="en-US" sz="2600">
                <a:latin typeface="Cambria" pitchFamily="18" charset="0"/>
              </a:rPr>
              <a:t>+ Thực hành gõ Song loan để đệm theo nhịp điệu bài hát/ bài đọc nhạc. Biết sử dụng vận động theo nhịp (chân, tay) đệm cho bài hát và đọc nhạc.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500"/>
                                        <p:tgtEl>
                                          <p:spTgt spid="2">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500"/>
                                        <p:tgtEl>
                                          <p:spTgt spid="2">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
                                            <p:txEl>
                                              <p:pRg st="7" end="7"/>
                                            </p:txEl>
                                          </p:spTgt>
                                        </p:tgtEl>
                                        <p:attrNameLst>
                                          <p:attrName>style.visibility</p:attrName>
                                        </p:attrNameLst>
                                      </p:cBhvr>
                                      <p:to>
                                        <p:strVal val="visible"/>
                                      </p:to>
                                    </p:set>
                                    <p:animEffect transition="in" filter="fade">
                                      <p:cBhvr>
                                        <p:cTn id="3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4868863"/>
            <a:ext cx="10153650"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a:spLocks noChangeArrowheads="1"/>
          </p:cNvSpPr>
          <p:nvPr/>
        </p:nvSpPr>
        <p:spPr bwMode="auto">
          <a:xfrm>
            <a:off x="446088" y="765175"/>
            <a:ext cx="1015365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600" b="1">
                <a:solidFill>
                  <a:srgbClr val="1713CB"/>
                </a:solidFill>
                <a:latin typeface="Cambria" pitchFamily="18" charset="0"/>
              </a:rPr>
              <a:t>* Mức độ 3: </a:t>
            </a:r>
            <a:r>
              <a:rPr lang="en-US" sz="2600" b="1" i="1">
                <a:solidFill>
                  <a:srgbClr val="1713CB"/>
                </a:solidFill>
                <a:latin typeface="Cambria" pitchFamily="18" charset="0"/>
              </a:rPr>
              <a:t>Vận dụng - sáng tạo.</a:t>
            </a:r>
            <a:endParaRPr lang="en-US" sz="2600" b="1">
              <a:solidFill>
                <a:srgbClr val="1713CB"/>
              </a:solidFill>
              <a:latin typeface="Cambria" pitchFamily="18" charset="0"/>
            </a:endParaRPr>
          </a:p>
          <a:p>
            <a:pPr algn="just"/>
            <a:r>
              <a:rPr lang="en-US" sz="2600">
                <a:latin typeface="Cambria" pitchFamily="18" charset="0"/>
              </a:rPr>
              <a:t>+ Thể hiện được tính chất âm nhạc (nhịp điệu) của bài hát, khi trình bày có sáng tạo, nét mặt biểu cảm, động tác cơ thể hay biết dùng nhạc cụ/ vận động minh họa để phần trình diễn thêm sinh động.</a:t>
            </a:r>
          </a:p>
          <a:p>
            <a:pPr algn="just"/>
            <a:r>
              <a:rPr lang="en-US" sz="2600">
                <a:latin typeface="Cambria" pitchFamily="18" charset="0"/>
              </a:rPr>
              <a:t>+ Thể hiện bài đọc nhạc: Biết kết hợp gõ đệm với các hình thức theo phách/ nhịp/ vận động theo nhạc. Nhận biết và thể hiện các yêu cầu thay đổi về sắc thái (to – nhỏ), ... khi hát, đọc nhạc, hay chơi trò chơi. ...</a:t>
            </a:r>
          </a:p>
          <a:p>
            <a:pPr algn="just"/>
            <a:r>
              <a:rPr lang="en-US" sz="2600">
                <a:latin typeface="Cambria" pitchFamily="18" charset="0"/>
              </a:rPr>
              <a:t>+ Tự tin và biểu lộ cảm xúc khi thể hiện các nội dung thực hành âm nhạc trước tập thể.</a:t>
            </a:r>
          </a:p>
          <a:p>
            <a:pPr algn="just"/>
            <a:r>
              <a:rPr lang="en-US" sz="2600">
                <a:latin typeface="Cambria" pitchFamily="18" charset="0"/>
              </a:rPr>
              <a:t>+ Biết chia sẻ, giúp đỡ và hợp tác với các bạn khi làm việc nhóm để cùng hoàn thành nhiệm vụ chung.</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8"/>
          <p:cNvSpPr>
            <a:spLocks noChangeArrowheads="1"/>
          </p:cNvSpPr>
          <p:nvPr/>
        </p:nvSpPr>
        <p:spPr bwMode="auto">
          <a:xfrm>
            <a:off x="2490788" y="2276475"/>
            <a:ext cx="5930900"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9600" b="1">
                <a:solidFill>
                  <a:srgbClr val="0000FF"/>
                </a:solidFill>
                <a:latin typeface="Cambria" pitchFamily="18" charset="0"/>
                <a:cs typeface="Times New Roman" pitchFamily="18" charset="0"/>
              </a:rPr>
              <a:t>KIỂM TRA</a:t>
            </a:r>
          </a:p>
        </p:txBody>
      </p:sp>
      <p:pic>
        <p:nvPicPr>
          <p:cNvPr id="7176"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392113"/>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1654" y="392113"/>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8"/>
          <p:cNvSpPr>
            <a:spLocks noChangeArrowheads="1"/>
          </p:cNvSpPr>
          <p:nvPr/>
        </p:nvSpPr>
        <p:spPr bwMode="auto">
          <a:xfrm>
            <a:off x="1360488" y="2700338"/>
            <a:ext cx="8366125"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7200" b="1">
                <a:solidFill>
                  <a:srgbClr val="0000FF"/>
                </a:solidFill>
                <a:latin typeface="Cambria" pitchFamily="18" charset="0"/>
                <a:cs typeface="Times New Roman" pitchFamily="18" charset="0"/>
              </a:rPr>
              <a:t>TỔNG KẾT HỌC KÌ I</a:t>
            </a:r>
          </a:p>
        </p:txBody>
      </p:sp>
      <p:pic>
        <p:nvPicPr>
          <p:cNvPr id="9224"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392113"/>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35834" y="392113"/>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4652963"/>
            <a:ext cx="10153650"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a:spLocks noChangeArrowheads="1"/>
          </p:cNvSpPr>
          <p:nvPr/>
        </p:nvSpPr>
        <p:spPr bwMode="auto">
          <a:xfrm>
            <a:off x="590550" y="476250"/>
            <a:ext cx="10009188"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4000" b="1">
                <a:solidFill>
                  <a:srgbClr val="FF0000"/>
                </a:solidFill>
                <a:latin typeface="Cambria" pitchFamily="18" charset="0"/>
              </a:rPr>
              <a:t>NỘI DUNG </a:t>
            </a:r>
            <a:r>
              <a:rPr lang="en-US" sz="4000" b="1" i="1">
                <a:solidFill>
                  <a:srgbClr val="FF0000"/>
                </a:solidFill>
                <a:latin typeface="Cambria" pitchFamily="18" charset="0"/>
              </a:rPr>
              <a:t>(4 chủ đề)</a:t>
            </a:r>
            <a:endParaRPr lang="en-US" sz="4000" b="1">
              <a:solidFill>
                <a:srgbClr val="FF0000"/>
              </a:solidFill>
              <a:latin typeface="Cambria" pitchFamily="18" charset="0"/>
            </a:endParaRPr>
          </a:p>
          <a:p>
            <a:pPr algn="just"/>
            <a:r>
              <a:rPr lang="en-US" sz="2800" b="1">
                <a:solidFill>
                  <a:srgbClr val="1713CB"/>
                </a:solidFill>
                <a:latin typeface="Cambria" pitchFamily="18" charset="0"/>
              </a:rPr>
              <a:t>+ </a:t>
            </a:r>
            <a:r>
              <a:rPr lang="vi-VN" sz="2800" b="1">
                <a:solidFill>
                  <a:srgbClr val="1713CB"/>
                </a:solidFill>
                <a:latin typeface="Cambria" pitchFamily="18" charset="0"/>
              </a:rPr>
              <a:t>Hát: </a:t>
            </a:r>
            <a:r>
              <a:rPr lang="en-US" sz="2800" i="1">
                <a:latin typeface="Cambria" pitchFamily="18" charset="0"/>
              </a:rPr>
              <a:t>Dàn nhạc trong vườn, Con chim chích chòe, Học sinh lớp Hai chăm ngoan, Chú chim nhỏ dễ thương.</a:t>
            </a:r>
            <a:endParaRPr lang="en-US" sz="2800">
              <a:latin typeface="Cambria" pitchFamily="18" charset="0"/>
            </a:endParaRPr>
          </a:p>
          <a:p>
            <a:pPr algn="just">
              <a:lnSpc>
                <a:spcPct val="150000"/>
              </a:lnSpc>
            </a:pPr>
            <a:r>
              <a:rPr lang="en-US" sz="2800" b="1">
                <a:solidFill>
                  <a:srgbClr val="1713CB"/>
                </a:solidFill>
                <a:latin typeface="Cambria" pitchFamily="18" charset="0"/>
              </a:rPr>
              <a:t>+</a:t>
            </a:r>
            <a:r>
              <a:rPr lang="vi-VN" sz="2800" b="1">
                <a:solidFill>
                  <a:srgbClr val="1713CB"/>
                </a:solidFill>
                <a:latin typeface="Cambria" pitchFamily="18" charset="0"/>
              </a:rPr>
              <a:t> Đọc nhạc: </a:t>
            </a:r>
            <a:r>
              <a:rPr lang="en-US" sz="2800" i="1">
                <a:latin typeface="Cambria" pitchFamily="18" charset="0"/>
              </a:rPr>
              <a:t>Số 1, Số 2.</a:t>
            </a:r>
            <a:endParaRPr lang="en-US" sz="2800">
              <a:latin typeface="Cambria" pitchFamily="18" charset="0"/>
            </a:endParaRPr>
          </a:p>
          <a:p>
            <a:pPr algn="just">
              <a:lnSpc>
                <a:spcPct val="150000"/>
              </a:lnSpc>
            </a:pPr>
            <a:r>
              <a:rPr lang="en-US" sz="2800" b="1">
                <a:solidFill>
                  <a:srgbClr val="1713CB"/>
                </a:solidFill>
                <a:latin typeface="Cambria" pitchFamily="18" charset="0"/>
              </a:rPr>
              <a:t>+ Nhạc cụ: </a:t>
            </a:r>
            <a:r>
              <a:rPr lang="en-US" sz="2800" i="1">
                <a:latin typeface="Cambria" pitchFamily="18" charset="0"/>
              </a:rPr>
              <a:t>Song loan.</a:t>
            </a:r>
            <a:endParaRPr lang="en-US" sz="2800">
              <a:latin typeface="Cambria" pitchFamily="18" charset="0"/>
            </a:endParaRPr>
          </a:p>
          <a:p>
            <a:pPr algn="just">
              <a:lnSpc>
                <a:spcPct val="150000"/>
              </a:lnSpc>
            </a:pPr>
            <a:r>
              <a:rPr lang="en-US" sz="2800" b="1">
                <a:solidFill>
                  <a:srgbClr val="1713CB"/>
                </a:solidFill>
                <a:latin typeface="Cambria" pitchFamily="18" charset="0"/>
              </a:rPr>
              <a:t>+ Nghe nhạc: </a:t>
            </a:r>
            <a:r>
              <a:rPr lang="en-US" sz="2800">
                <a:latin typeface="Cambria" pitchFamily="18" charset="0"/>
              </a:rPr>
              <a:t>Bài hát </a:t>
            </a:r>
            <a:r>
              <a:rPr lang="en-US" sz="2800" i="1">
                <a:latin typeface="Cambria" pitchFamily="18" charset="0"/>
              </a:rPr>
              <a:t>Vui đến trường, Múa lân sư tử thật là vui.</a:t>
            </a:r>
            <a:endParaRPr lang="en-US" sz="2800">
              <a:latin typeface="Cambria" pitchFamily="18" charset="0"/>
            </a:endParaRPr>
          </a:p>
          <a:p>
            <a:pPr algn="just"/>
            <a:r>
              <a:rPr lang="en-US" sz="2800" b="1">
                <a:solidFill>
                  <a:srgbClr val="1713CB"/>
                </a:solidFill>
                <a:latin typeface="Cambria" pitchFamily="18" charset="0"/>
              </a:rPr>
              <a:t>+</a:t>
            </a:r>
            <a:r>
              <a:rPr lang="vi-VN" sz="2800" b="1">
                <a:solidFill>
                  <a:srgbClr val="1713CB"/>
                </a:solidFill>
                <a:latin typeface="Cambria" pitchFamily="18" charset="0"/>
              </a:rPr>
              <a:t> Thường thức âm nhạc: </a:t>
            </a:r>
            <a:r>
              <a:rPr lang="en-US" sz="2800" i="1">
                <a:latin typeface="Cambria" pitchFamily="18" charset="0"/>
              </a:rPr>
              <a:t>Ước mơ của bạn Đô, Đàn bầu Việt Nam.</a:t>
            </a:r>
            <a:endParaRPr lang="en-US" sz="2800">
              <a:latin typeface="Cambria"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586428699"/>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9811</TotalTime>
  <Words>461</Words>
  <Application>Microsoft Office PowerPoint</Application>
  <PresentationFormat>Custom</PresentationFormat>
  <Paragraphs>29</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Cambria</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Minh Hien</dc:creator>
  <cp:lastModifiedBy>Admin</cp:lastModifiedBy>
  <cp:revision>646</cp:revision>
  <dcterms:created xsi:type="dcterms:W3CDTF">2010-04-30T18:19:48Z</dcterms:created>
  <dcterms:modified xsi:type="dcterms:W3CDTF">2024-03-30T01:33:33Z</dcterms:modified>
</cp:coreProperties>
</file>