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5"/>
  </p:notesMasterIdLst>
  <p:sldIdLst>
    <p:sldId id="482" r:id="rId2"/>
    <p:sldId id="547" r:id="rId3"/>
    <p:sldId id="543" r:id="rId4"/>
    <p:sldId id="542" r:id="rId5"/>
    <p:sldId id="516" r:id="rId6"/>
    <p:sldId id="519" r:id="rId7"/>
    <p:sldId id="544" r:id="rId8"/>
    <p:sldId id="521" r:id="rId9"/>
    <p:sldId id="545" r:id="rId10"/>
    <p:sldId id="523" r:id="rId11"/>
    <p:sldId id="546" r:id="rId12"/>
    <p:sldId id="525" r:id="rId13"/>
    <p:sldId id="518" r:id="rId14"/>
    <p:sldId id="498" r:id="rId15"/>
    <p:sldId id="533" r:id="rId16"/>
    <p:sldId id="534" r:id="rId17"/>
    <p:sldId id="535" r:id="rId18"/>
    <p:sldId id="536" r:id="rId19"/>
    <p:sldId id="537" r:id="rId20"/>
    <p:sldId id="538" r:id="rId21"/>
    <p:sldId id="539" r:id="rId22"/>
    <p:sldId id="540" r:id="rId23"/>
    <p:sldId id="517" r:id="rId24"/>
  </p:sldIdLst>
  <p:sldSz cx="10972800" cy="6858000"/>
  <p:notesSz cx="6858000" cy="9144000"/>
  <p:custDataLst>
    <p:tags r:id="rId26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FFFFCC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65" autoAdjust="0"/>
    <p:restoredTop sz="94660"/>
  </p:normalViewPr>
  <p:slideViewPr>
    <p:cSldViewPr>
      <p:cViewPr varScale="1">
        <p:scale>
          <a:sx n="104" d="100"/>
          <a:sy n="104" d="100"/>
        </p:scale>
        <p:origin x="924" y="11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38E6832-F168-4E62-8C11-B516676564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060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54491-4325-4DF7-BB06-3CAD6DBC44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424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ADB6B-B0D0-4F4B-81C0-F1E2C96FD7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522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ADB6B-B0D0-4F4B-81C0-F1E2C96FD7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753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ADB6B-B0D0-4F4B-81C0-F1E2C96FD7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394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ADB6B-B0D0-4F4B-81C0-F1E2C96FD7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27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E04EE-8CB6-49D1-9DE5-D962C5C7F5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084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24121-1322-41C4-976C-90F5B63ADA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5157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BDE5D-BB83-4C71-A15B-4181362B5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743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9BF5A-08E1-4EFE-9E32-473E99B600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86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A6FA7-68D9-4991-84EE-6B62AD1484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98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34724-BAE4-49D5-A53A-7B5CB30381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000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C1FCEF-2ADD-4E41-8B42-EF700B5DC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538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D5EC1-EC77-4EA0-8248-8D4A84D21B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39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1AA9B-C79A-4585-A4C8-4DA1300D2F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658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E244F-F10D-43F5-92CD-131F210307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096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6FE9E-BBB3-486D-B791-F5C605A3E3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873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ADB6B-B0D0-4F4B-81C0-F1E2C96FD7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12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ADB6B-B0D0-4F4B-81C0-F1E2C96FD7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23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ADB6B-B0D0-4F4B-81C0-F1E2C96FD7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954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688CB9A2-E862-421F-98A4-36DF18568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70" r:id="rId8"/>
    <p:sldLayoutId id="2147483669" r:id="rId9"/>
    <p:sldLayoutId id="2147483668" r:id="rId10"/>
    <p:sldLayoutId id="2147483667" r:id="rId11"/>
    <p:sldLayoutId id="2147483666" r:id="rId12"/>
    <p:sldLayoutId id="2147483665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9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6" t="17133" r="7361" b="26634"/>
          <a:stretch>
            <a:fillRect/>
          </a:stretch>
        </p:blipFill>
        <p:spPr bwMode="auto">
          <a:xfrm>
            <a:off x="1735138" y="263525"/>
            <a:ext cx="7207250" cy="653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-58216" y="44624"/>
            <a:ext cx="2667667" cy="1584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960" y="5142309"/>
            <a:ext cx="2390056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FF10C5C-71A5-4192-8EAD-C06A88C4662A}"/>
              </a:ext>
            </a:extLst>
          </p:cNvPr>
          <p:cNvSpPr/>
          <p:nvPr/>
        </p:nvSpPr>
        <p:spPr>
          <a:xfrm>
            <a:off x="8681764" y="104774"/>
            <a:ext cx="2192015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ÀN-NHẠC-TRONG-VƯỜN-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8"/>
          <p:cNvSpPr>
            <a:spLocks noChangeArrowheads="1"/>
          </p:cNvSpPr>
          <p:nvPr/>
        </p:nvSpPr>
        <p:spPr bwMode="auto">
          <a:xfrm>
            <a:off x="1803400" y="2781300"/>
            <a:ext cx="7478713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CƠ THỂ</a:t>
            </a:r>
          </a:p>
        </p:txBody>
      </p:sp>
      <p:sp>
        <p:nvSpPr>
          <p:cNvPr id="11268" name="Text Box 10"/>
          <p:cNvSpPr txBox="1">
            <a:spLocks noChangeArrowheads="1"/>
          </p:cNvSpPr>
          <p:nvPr/>
        </p:nvSpPr>
        <p:spPr bwMode="auto">
          <a:xfrm>
            <a:off x="120173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DÀN NHẠC TRONG VƯỜN</a:t>
            </a:r>
          </a:p>
        </p:txBody>
      </p:sp>
      <p:sp>
        <p:nvSpPr>
          <p:cNvPr id="11269" name="Rectangle 3"/>
          <p:cNvSpPr>
            <a:spLocks noChangeArrowheads="1"/>
          </p:cNvSpPr>
          <p:nvPr/>
        </p:nvSpPr>
        <p:spPr bwMode="auto">
          <a:xfrm>
            <a:off x="6421438" y="2122488"/>
            <a:ext cx="36036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Tô Đông Hải</a:t>
            </a:r>
          </a:p>
        </p:txBody>
      </p:sp>
      <p:pic>
        <p:nvPicPr>
          <p:cNvPr id="112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6699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46038"/>
            <a:ext cx="8029575" cy="676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-58216" y="44624"/>
            <a:ext cx="2260457" cy="1342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800" y="5070301"/>
            <a:ext cx="1885999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A40617E-9169-428E-AF4D-A3D23AFE07D6}"/>
              </a:ext>
            </a:extLst>
          </p:cNvPr>
          <p:cNvSpPr/>
          <p:nvPr/>
        </p:nvSpPr>
        <p:spPr>
          <a:xfrm>
            <a:off x="8681764" y="104774"/>
            <a:ext cx="2192015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ÀN-NHẠC-TRONG-VƯỜN-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748" r="1172" b="78436"/>
          <a:stretch>
            <a:fillRect/>
          </a:stretch>
        </p:blipFill>
        <p:spPr bwMode="auto">
          <a:xfrm>
            <a:off x="1992313" y="1037117"/>
            <a:ext cx="694848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225" y="3074988"/>
            <a:ext cx="1962150" cy="2506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050" y="3545772"/>
            <a:ext cx="2110893" cy="19410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6403" b="4073"/>
          <a:stretch>
            <a:fillRect/>
          </a:stretch>
        </p:blipFill>
        <p:spPr bwMode="auto">
          <a:xfrm>
            <a:off x="482600" y="2504680"/>
            <a:ext cx="3098800" cy="88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495425" y="3267075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ƯỚC MƠ CỦA BẠN ĐÔ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2" descr="Description: D:\GIÁO ÁN 1 2020-2021\sach lop 2\KÊT NỐI 2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" t="22626" r="41219" b="53851"/>
          <a:stretch>
            <a:fillRect/>
          </a:stretch>
        </p:blipFill>
        <p:spPr bwMode="auto">
          <a:xfrm>
            <a:off x="976313" y="1981200"/>
            <a:ext cx="3211512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2" descr="Description: D:\GIÁO ÁN 1 2020-2021\sach lop 2\KÊT NỐI 2\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4" t="63069" r="2882" b="1607"/>
          <a:stretch>
            <a:fillRect/>
          </a:stretch>
        </p:blipFill>
        <p:spPr bwMode="auto">
          <a:xfrm>
            <a:off x="446088" y="3860800"/>
            <a:ext cx="3009900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3" descr="Description: D:\GIÁO ÁN 1 2020-2021\sach lop 2\KÊT NỐI 2\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1" t="50000" r="18747" b="20293"/>
          <a:stretch>
            <a:fillRect/>
          </a:stretch>
        </p:blipFill>
        <p:spPr bwMode="auto">
          <a:xfrm>
            <a:off x="6600825" y="1895475"/>
            <a:ext cx="3960813" cy="203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590550" y="1133475"/>
            <a:ext cx="2373313" cy="84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784350" y="1112838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ƯỚC MƠ CỦA BẠN ĐÔ</a:t>
            </a:r>
          </a:p>
        </p:txBody>
      </p:sp>
      <p:pic>
        <p:nvPicPr>
          <p:cNvPr id="14348" name="Picture 3" descr="Description: D:\GIÁO ÁN 1 2020-2021\sach lop 2\KÊT NỐI 2\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1" t="11942" r="12405" b="59459"/>
          <a:stretch>
            <a:fillRect/>
          </a:stretch>
        </p:blipFill>
        <p:spPr bwMode="auto">
          <a:xfrm>
            <a:off x="6326188" y="3651250"/>
            <a:ext cx="353377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xplosion 1 2"/>
          <p:cNvSpPr/>
          <p:nvPr/>
        </p:nvSpPr>
        <p:spPr>
          <a:xfrm rot="21055422">
            <a:off x="3213100" y="2454275"/>
            <a:ext cx="4156075" cy="2517775"/>
          </a:xfrm>
          <a:prstGeom prst="irregularSeal1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232275" y="3409950"/>
            <a:ext cx="2116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THẢO LUẬN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38" y="1357313"/>
            <a:ext cx="3717925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517525" y="1052513"/>
            <a:ext cx="2374900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3" descr="Description: D:\GIÁO ÁN 1 2020-2021\sach lop 2\KÊT NỐI 2\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7" t="50000" r="7291" b="20293"/>
          <a:stretch>
            <a:fillRect/>
          </a:stretch>
        </p:blipFill>
        <p:spPr bwMode="auto">
          <a:xfrm>
            <a:off x="425450" y="2254250"/>
            <a:ext cx="5883275" cy="333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6308725" y="2254250"/>
            <a:ext cx="4146550" cy="2447925"/>
          </a:xfrm>
          <a:prstGeom prst="wedgeRoundRectCallout">
            <a:avLst>
              <a:gd name="adj1" fmla="val -69076"/>
              <a:gd name="adj2" fmla="val 73927"/>
              <a:gd name="adj3" fmla="val 16667"/>
            </a:avLst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vi-VN" sz="2400" dirty="0">
                <a:solidFill>
                  <a:srgbClr val="1713CB"/>
                </a:solidFill>
                <a:latin typeface="Cambria" pitchFamily="18" charset="0"/>
              </a:rPr>
              <a:t>*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Yêu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tiếng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kèn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,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Đô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mơ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ước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sẽ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trở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thành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một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công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trong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đoàn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quân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để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mang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những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âm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thanh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hùng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tráng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đến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với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mọi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người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FA962D-2987-F4F3-651E-046D4A45E277}"/>
              </a:ext>
            </a:extLst>
          </p:cNvPr>
          <p:cNvSpPr/>
          <p:nvPr/>
        </p:nvSpPr>
        <p:spPr>
          <a:xfrm>
            <a:off x="7502624" y="1735098"/>
            <a:ext cx="2192015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ĐỌC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876300"/>
            <a:ext cx="10763250" cy="591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230188" y="104775"/>
            <a:ext cx="2374900" cy="84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838" y="104775"/>
            <a:ext cx="3887787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2" descr="Description: D:\GIÁO ÁN 1 2020-2021\sach lop 2\KÊT NỐI 2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" t="22626" r="41219" b="53851"/>
          <a:stretch>
            <a:fillRect/>
          </a:stretch>
        </p:blipFill>
        <p:spPr bwMode="auto">
          <a:xfrm>
            <a:off x="2214563" y="1949450"/>
            <a:ext cx="3243262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2" descr="Description: D:\GIÁO ÁN 1 2020-2021\sach lop 2\KÊT NỐI 2\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4" t="63069" r="2882" b="1607"/>
          <a:stretch>
            <a:fillRect/>
          </a:stretch>
        </p:blipFill>
        <p:spPr bwMode="auto">
          <a:xfrm>
            <a:off x="446088" y="3686175"/>
            <a:ext cx="3311525" cy="190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3" descr="Description: D:\GIÁO ÁN 1 2020-2021\sach lop 2\KÊT NỐI 2\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1" t="50000" r="18747" b="20293"/>
          <a:stretch>
            <a:fillRect/>
          </a:stretch>
        </p:blipFill>
        <p:spPr bwMode="auto">
          <a:xfrm>
            <a:off x="6029325" y="1754188"/>
            <a:ext cx="4532313" cy="232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446088" y="1052513"/>
            <a:ext cx="2303462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525588" y="1084263"/>
            <a:ext cx="80232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1713CB"/>
                </a:solidFill>
                <a:latin typeface="Cambria" pitchFamily="18" charset="0"/>
              </a:rPr>
              <a:t>KỂ CHUYỆN THEO TRANH</a:t>
            </a:r>
          </a:p>
        </p:txBody>
      </p:sp>
      <p:pic>
        <p:nvPicPr>
          <p:cNvPr id="20492" name="Picture 3" descr="Description: D:\GIÁO ÁN 1 2020-2021\sach lop 2\KÊT NỐI 2\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1" t="11942" r="12405" b="59459"/>
          <a:stretch>
            <a:fillRect/>
          </a:stretch>
        </p:blipFill>
        <p:spPr bwMode="auto">
          <a:xfrm>
            <a:off x="4975225" y="3613150"/>
            <a:ext cx="3535363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941513" y="2308225"/>
            <a:ext cx="1052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1713CB"/>
                </a:solidFill>
                <a:latin typeface="Cambria" pitchFamily="18" charset="0"/>
              </a:rPr>
              <a:t>NHÓM 1</a:t>
            </a:r>
            <a:endParaRPr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470275" y="4640263"/>
            <a:ext cx="10525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1713CB"/>
                </a:solidFill>
                <a:latin typeface="Cambria" pitchFamily="18" charset="0"/>
              </a:rPr>
              <a:t>NHÓM 2</a:t>
            </a:r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7243763" y="3897313"/>
            <a:ext cx="1050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1713CB"/>
                </a:solidFill>
                <a:latin typeface="Cambria" pitchFamily="18" charset="0"/>
              </a:rPr>
              <a:t>NHÓM 3</a:t>
            </a:r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8610600" y="2460625"/>
            <a:ext cx="10525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1713CB"/>
                </a:solidFill>
                <a:latin typeface="Cambria" pitchFamily="18" charset="0"/>
              </a:rPr>
              <a:t>NHÓM 4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1052513"/>
            <a:ext cx="3717925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517525" y="1052513"/>
            <a:ext cx="2374900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2" descr="Description: D:\GIÁO ÁN 1 2020-2021\sach lop 2\KÊT NỐI 2\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" t="22626" r="41219" b="53851"/>
          <a:stretch>
            <a:fillRect/>
          </a:stretch>
        </p:blipFill>
        <p:spPr bwMode="auto">
          <a:xfrm>
            <a:off x="598488" y="2112963"/>
            <a:ext cx="6000750" cy="3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6599238" y="1898650"/>
            <a:ext cx="2774950" cy="585788"/>
          </a:xfrm>
          <a:prstGeom prst="wedgeRoundRectCallout">
            <a:avLst>
              <a:gd name="adj1" fmla="val -62673"/>
              <a:gd name="adj2" fmla="val 60323"/>
              <a:gd name="adj3" fmla="val 16667"/>
            </a:avLst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200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Nhóm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1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1052513"/>
            <a:ext cx="3717925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517525" y="1052513"/>
            <a:ext cx="2374900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2" descr="Description: D:\GIÁO ÁN 1 2020-2021\sach lop 2\KÊT NỐI 2\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4" t="63069" r="2882" b="1607"/>
          <a:stretch>
            <a:fillRect/>
          </a:stretch>
        </p:blipFill>
        <p:spPr bwMode="auto">
          <a:xfrm>
            <a:off x="446088" y="2060575"/>
            <a:ext cx="68707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ed Rectangular Callout 11"/>
          <p:cNvSpPr/>
          <p:nvPr/>
        </p:nvSpPr>
        <p:spPr>
          <a:xfrm>
            <a:off x="7316788" y="1860550"/>
            <a:ext cx="2776537" cy="584200"/>
          </a:xfrm>
          <a:prstGeom prst="wedgeRoundRectCallout">
            <a:avLst>
              <a:gd name="adj1" fmla="val -62673"/>
              <a:gd name="adj2" fmla="val 60323"/>
              <a:gd name="adj3" fmla="val 16667"/>
            </a:avLst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200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Nhóm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2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52EA94DD-6C17-0B0B-D9A4-7E2BD58E61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748" r="1172" b="78436"/>
          <a:stretch>
            <a:fillRect/>
          </a:stretch>
        </p:blipFill>
        <p:spPr bwMode="auto">
          <a:xfrm>
            <a:off x="5296773" y="106998"/>
            <a:ext cx="5552201" cy="1616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1052513"/>
            <a:ext cx="3717925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517525" y="1052513"/>
            <a:ext cx="2374900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3" descr="Description: D:\GIÁO ÁN 1 2020-2021\sach lop 2\KÊT NỐI 2\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1" t="11942" r="15700" b="59459"/>
          <a:stretch>
            <a:fillRect/>
          </a:stretch>
        </p:blipFill>
        <p:spPr bwMode="auto">
          <a:xfrm>
            <a:off x="2246313" y="1949450"/>
            <a:ext cx="5903912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ed Rectangular Callout 11"/>
          <p:cNvSpPr/>
          <p:nvPr/>
        </p:nvSpPr>
        <p:spPr>
          <a:xfrm>
            <a:off x="7339013" y="2276475"/>
            <a:ext cx="2776537" cy="585788"/>
          </a:xfrm>
          <a:prstGeom prst="wedgeRoundRectCallout">
            <a:avLst>
              <a:gd name="adj1" fmla="val -45636"/>
              <a:gd name="adj2" fmla="val 100748"/>
              <a:gd name="adj3" fmla="val 16667"/>
            </a:avLst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200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Nhóm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3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38" y="1357313"/>
            <a:ext cx="3717925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517525" y="1052513"/>
            <a:ext cx="2374900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3" descr="Description: D:\GIÁO ÁN 1 2020-2021\sach lop 2\KÊT NỐI 2\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7" t="50000" r="7291" b="20293"/>
          <a:stretch>
            <a:fillRect/>
          </a:stretch>
        </p:blipFill>
        <p:spPr bwMode="auto">
          <a:xfrm>
            <a:off x="425450" y="1905000"/>
            <a:ext cx="6919913" cy="368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ular Callout 10"/>
          <p:cNvSpPr/>
          <p:nvPr/>
        </p:nvSpPr>
        <p:spPr>
          <a:xfrm>
            <a:off x="7339013" y="2276475"/>
            <a:ext cx="2776537" cy="585788"/>
          </a:xfrm>
          <a:prstGeom prst="wedgeRoundRectCallout">
            <a:avLst>
              <a:gd name="adj1" fmla="val -45636"/>
              <a:gd name="adj2" fmla="val 100748"/>
              <a:gd name="adj3" fmla="val 16667"/>
            </a:avLst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200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Nhóm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4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876300"/>
            <a:ext cx="10763250" cy="591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230188" y="104775"/>
            <a:ext cx="2374900" cy="84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838" y="104775"/>
            <a:ext cx="3887787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48" r="1172" b="78436"/>
          <a:stretch>
            <a:fillRect/>
          </a:stretch>
        </p:blipFill>
        <p:spPr bwMode="auto">
          <a:xfrm>
            <a:off x="2454275" y="1047750"/>
            <a:ext cx="5791200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373832" y="4207359"/>
            <a:ext cx="2448272" cy="1453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590550" y="2151063"/>
            <a:ext cx="32480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ÔN TẬP BÀI HÁT</a:t>
            </a:r>
            <a:endParaRPr lang="en-US" sz="4000" b="1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454150" y="4137025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ƯỚC MƠ CỦA BẠN ĐÔ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590550" y="3578225"/>
            <a:ext cx="47593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THƯỜNG THỨC ÂM NHẠC</a:t>
            </a:r>
            <a:endParaRPr lang="en-US" sz="4000" b="1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2765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225" y="3074988"/>
            <a:ext cx="1962150" cy="2506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474788" y="2708275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DÀN NHẠC TRONG VƯỜN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" grpId="0"/>
      <p:bldP spid="15" grpId="0"/>
      <p:bldP spid="204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174942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  <a:endParaRPr lang="en-US" sz="11500" b="1" dirty="0">
              <a:solidFill>
                <a:srgbClr val="0000FF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6699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Text Box 26"/>
          <p:cNvSpPr txBox="1">
            <a:spLocks noChangeArrowheads="1"/>
          </p:cNvSpPr>
          <p:nvPr/>
        </p:nvSpPr>
        <p:spPr bwMode="gray">
          <a:xfrm>
            <a:off x="1057275" y="260350"/>
            <a:ext cx="9109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4000" b="1" i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“CHIẾC CỐC VUI NHỘN”</a:t>
            </a:r>
          </a:p>
        </p:txBody>
      </p:sp>
      <p:sp>
        <p:nvSpPr>
          <p:cNvPr id="4101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2" name="Rectangle 4"/>
          <p:cNvSpPr>
            <a:spLocks noChangeArrowheads="1"/>
          </p:cNvSpPr>
          <p:nvPr/>
        </p:nvSpPr>
        <p:spPr bwMode="auto">
          <a:xfrm>
            <a:off x="0" y="0"/>
            <a:ext cx="10972800" cy="457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3" name="Rectangle 6"/>
          <p:cNvSpPr>
            <a:spLocks noChangeArrowheads="1"/>
          </p:cNvSpPr>
          <p:nvPr/>
        </p:nvSpPr>
        <p:spPr bwMode="auto">
          <a:xfrm>
            <a:off x="0" y="1689100"/>
            <a:ext cx="109728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400">
                <a:ea typeface="Calibri" charset="0"/>
                <a:cs typeface="Times New Roman" pitchFamily="18" charset="0"/>
              </a:rPr>
              <a:t>    </a:t>
            </a:r>
            <a:endParaRPr lang="en-US">
              <a:ea typeface="Calibri" charset="0"/>
              <a:cs typeface="Times New Roman" pitchFamily="18" charset="0"/>
            </a:endParaRPr>
          </a:p>
        </p:txBody>
      </p:sp>
      <p:pic>
        <p:nvPicPr>
          <p:cNvPr id="41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300" y="1844675"/>
            <a:ext cx="4829175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748" r="1172" b="78436"/>
          <a:stretch>
            <a:fillRect/>
          </a:stretch>
        </p:blipFill>
        <p:spPr bwMode="auto">
          <a:xfrm>
            <a:off x="1866900" y="1047750"/>
            <a:ext cx="7239000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373832" y="3352131"/>
            <a:ext cx="3888432" cy="2309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590550" y="2714625"/>
            <a:ext cx="32480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ÔN TẬP BÀI HÁT:</a:t>
            </a:r>
            <a:endParaRPr lang="en-US" sz="4000" b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474788" y="3273425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DÀN NHẠC TRONG VƯỜN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565900" y="4005263"/>
            <a:ext cx="33845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600" b="1" i="1">
                <a:latin typeface="Cambria" pitchFamily="18" charset="0"/>
                <a:cs typeface="Times New Roman" pitchFamily="18" charset="0"/>
              </a:rPr>
              <a:t>Tô Đông Hải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20490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9" descr="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6" t="17133" r="7361" b="26634"/>
          <a:stretch>
            <a:fillRect/>
          </a:stretch>
        </p:blipFill>
        <p:spPr bwMode="auto">
          <a:xfrm>
            <a:off x="1735138" y="263525"/>
            <a:ext cx="7207250" cy="653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-73977" y="-99392"/>
            <a:ext cx="2260457" cy="1342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744" y="5070301"/>
            <a:ext cx="2390056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9B273C1-5DFF-412B-84EC-F7147CE57C36}"/>
              </a:ext>
            </a:extLst>
          </p:cNvPr>
          <p:cNvSpPr/>
          <p:nvPr/>
        </p:nvSpPr>
        <p:spPr>
          <a:xfrm>
            <a:off x="8681764" y="99665"/>
            <a:ext cx="2192015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631068C-7B22-A4A5-03E3-76BFDD3B2BD8}"/>
              </a:ext>
            </a:extLst>
          </p:cNvPr>
          <p:cNvSpPr/>
          <p:nvPr/>
        </p:nvSpPr>
        <p:spPr>
          <a:xfrm>
            <a:off x="8681764" y="692696"/>
            <a:ext cx="2192015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ÀN-NHẠC-TRONG-VƯỜN-HÁT-MẪ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ÀN-NHẠC-TRONG-VƯỜN-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8"/>
          <p:cNvSpPr>
            <a:spLocks noChangeArrowheads="1"/>
          </p:cNvSpPr>
          <p:nvPr/>
        </p:nvSpPr>
        <p:spPr bwMode="auto">
          <a:xfrm>
            <a:off x="1136650" y="2780928"/>
            <a:ext cx="8597900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THEO NHẠC ĐỆM</a:t>
            </a:r>
          </a:p>
          <a:p>
            <a:pPr eaLnBrk="1" hangingPunct="1"/>
            <a:r>
              <a:rPr lang="en-US" sz="4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KẾT HỢP GÕ ĐỆM THEO NHỊP</a:t>
            </a:r>
          </a:p>
        </p:txBody>
      </p:sp>
      <p:sp>
        <p:nvSpPr>
          <p:cNvPr id="7172" name="Text Box 10"/>
          <p:cNvSpPr txBox="1">
            <a:spLocks noChangeArrowheads="1"/>
          </p:cNvSpPr>
          <p:nvPr/>
        </p:nvSpPr>
        <p:spPr bwMode="auto">
          <a:xfrm>
            <a:off x="120173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DÀN NHẠC TRONG VƯỜN</a:t>
            </a:r>
          </a:p>
        </p:txBody>
      </p:sp>
      <p:sp>
        <p:nvSpPr>
          <p:cNvPr id="7173" name="Rectangle 3"/>
          <p:cNvSpPr>
            <a:spLocks noChangeArrowheads="1"/>
          </p:cNvSpPr>
          <p:nvPr/>
        </p:nvSpPr>
        <p:spPr bwMode="auto">
          <a:xfrm>
            <a:off x="6421438" y="2122488"/>
            <a:ext cx="36036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Tô Đông Hải</a:t>
            </a:r>
          </a:p>
        </p:txBody>
      </p:sp>
      <p:pic>
        <p:nvPicPr>
          <p:cNvPr id="717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6699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0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9"/>
          <a:stretch/>
        </p:blipFill>
        <p:spPr bwMode="auto">
          <a:xfrm>
            <a:off x="1309936" y="-4762"/>
            <a:ext cx="8467836" cy="67579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-34606" y="-53214"/>
            <a:ext cx="2711164" cy="1610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1872" y="5454502"/>
            <a:ext cx="1875973" cy="1403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5D3EE1D-CC5B-40AE-98E1-59E10DB57B94}"/>
              </a:ext>
            </a:extLst>
          </p:cNvPr>
          <p:cNvSpPr/>
          <p:nvPr/>
        </p:nvSpPr>
        <p:spPr>
          <a:xfrm>
            <a:off x="8681764" y="104774"/>
            <a:ext cx="2192015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ÀN-NHẠC-TRONG-VƯỜN-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8"/>
          <p:cNvSpPr>
            <a:spLocks noChangeArrowheads="1"/>
          </p:cNvSpPr>
          <p:nvPr/>
        </p:nvSpPr>
        <p:spPr bwMode="auto">
          <a:xfrm>
            <a:off x="1189038" y="2997200"/>
            <a:ext cx="8707437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6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PHÁCH</a:t>
            </a:r>
          </a:p>
        </p:txBody>
      </p:sp>
      <p:sp>
        <p:nvSpPr>
          <p:cNvPr id="9220" name="Text Box 10"/>
          <p:cNvSpPr txBox="1">
            <a:spLocks noChangeArrowheads="1"/>
          </p:cNvSpPr>
          <p:nvPr/>
        </p:nvSpPr>
        <p:spPr bwMode="auto">
          <a:xfrm>
            <a:off x="120173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DÀN NHẠC TRONG VƯỜN</a:t>
            </a: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6421438" y="2122488"/>
            <a:ext cx="36036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Tô Đông Hải</a:t>
            </a:r>
          </a:p>
        </p:txBody>
      </p:sp>
      <p:pic>
        <p:nvPicPr>
          <p:cNvPr id="922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6699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537129812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11575</TotalTime>
  <Words>223</Words>
  <Application>Microsoft Office PowerPoint</Application>
  <PresentationFormat>Custom</PresentationFormat>
  <Paragraphs>46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608</cp:revision>
  <dcterms:created xsi:type="dcterms:W3CDTF">2010-04-30T18:19:48Z</dcterms:created>
  <dcterms:modified xsi:type="dcterms:W3CDTF">2024-03-30T01:03:17Z</dcterms:modified>
</cp:coreProperties>
</file>