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sldIdLst>
    <p:sldId id="505" r:id="rId2"/>
    <p:sldId id="551" r:id="rId3"/>
    <p:sldId id="502" r:id="rId4"/>
    <p:sldId id="480" r:id="rId5"/>
    <p:sldId id="483" r:id="rId6"/>
    <p:sldId id="493" r:id="rId7"/>
    <p:sldId id="503" r:id="rId8"/>
    <p:sldId id="495" r:id="rId9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978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A0CD0BC-17B1-4483-B638-A2FADF938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1760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B4055-EFB5-4CAE-84C9-554FF6639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915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66619-DB86-465C-AD8A-FBE7E15F7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102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E2ECC-C1B8-4EA8-984D-2152A036B2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628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53192-2E07-44B9-9856-B3E70561FB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834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1A154-FE84-484D-8DBC-4445AEEBC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72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A5711-27DB-4449-A6EC-C1200BE2D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25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1B503-30AF-4BA6-81E4-7918D0CB62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14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DCC2A-381C-4DBB-AC8D-44A6440A6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41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F5086-1CB2-4032-8E3A-8066A50D4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19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8111C-F8EB-4CBE-98F6-584169BC2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442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25B31-C077-4CBE-A4C1-5F79FF3600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73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C0E03-F7DA-465B-92CD-AC000A010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4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53061-7634-4438-8D41-F753E22748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85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A485451C-26FB-4E33-989E-A7808C650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42E478D9-D69B-74BA-DA43-5B346764A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07" y="105600"/>
            <a:ext cx="5520472" cy="167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884363" y="2276475"/>
            <a:ext cx="70580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TRÒ CHƠI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942975" y="188913"/>
            <a:ext cx="9109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GHÉP TRANH</a:t>
            </a:r>
          </a:p>
        </p:txBody>
      </p:sp>
      <p:pic>
        <p:nvPicPr>
          <p:cNvPr id="2" name="Picture 13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2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" name="Picture 8" descr="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3" t="31210" r="63950" b="65225"/>
          <a:stretch>
            <a:fillRect/>
          </a:stretch>
        </p:blipFill>
        <p:spPr bwMode="auto">
          <a:xfrm>
            <a:off x="5775325" y="1852613"/>
            <a:ext cx="158273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3" t="30342" r="77701" b="64812"/>
          <a:stretch>
            <a:fillRect/>
          </a:stretch>
        </p:blipFill>
        <p:spPr bwMode="auto">
          <a:xfrm>
            <a:off x="3757613" y="3749675"/>
            <a:ext cx="11557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4" t="23811" r="42322" b="65155"/>
          <a:stretch>
            <a:fillRect/>
          </a:stretch>
        </p:blipFill>
        <p:spPr bwMode="auto">
          <a:xfrm>
            <a:off x="7862888" y="1724025"/>
            <a:ext cx="1252537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1" t="30939" r="53046" b="65131"/>
          <a:stretch>
            <a:fillRect/>
          </a:stretch>
        </p:blipFill>
        <p:spPr bwMode="auto">
          <a:xfrm>
            <a:off x="2678113" y="2003425"/>
            <a:ext cx="12334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965450" y="2282825"/>
            <a:ext cx="30432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ĐÀN BẦU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259E-6 1.39685E-6 L -0.08406 -0.094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0" y="-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7037E-6 -4.02405E-6 L -0.16406 0.2062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3" y="10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47826E-6 L 0.25883 0.1729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34" y="86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29 0.08071 L -0.10243 -0.0383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7" y="-59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1043305"/>
            <a:ext cx="7559675" cy="200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2590800"/>
            <a:ext cx="273685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 descr="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3" t="23811" r="40273" b="64120"/>
          <a:stretch>
            <a:fillRect/>
          </a:stretch>
        </p:blipFill>
        <p:spPr bwMode="auto">
          <a:xfrm>
            <a:off x="5270500" y="3429000"/>
            <a:ext cx="456882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82738" y="3429000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ĐÀN BẦU VIỆT NAM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pic>
        <p:nvPicPr>
          <p:cNvPr id="6148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717550"/>
            <a:ext cx="2736850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 descr="Nhạc cụ cổ truyền VN – Đàn Bầu | Đọt Chuối N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t="16931" b="16931"/>
          <a:stretch>
            <a:fillRect/>
          </a:stretch>
        </p:blipFill>
        <p:spPr bwMode="auto">
          <a:xfrm>
            <a:off x="561975" y="1773238"/>
            <a:ext cx="535622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268413"/>
            <a:ext cx="5595937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1582738" y="10525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ĐÀN BẦU VIỆT NAM</a:t>
            </a:r>
          </a:p>
        </p:txBody>
      </p:sp>
      <p:sp>
        <p:nvSpPr>
          <p:cNvPr id="4" name="Horizontal Scroll 3"/>
          <p:cNvSpPr/>
          <p:nvPr/>
        </p:nvSpPr>
        <p:spPr>
          <a:xfrm>
            <a:off x="598488" y="4030663"/>
            <a:ext cx="9712325" cy="2025650"/>
          </a:xfrm>
          <a:prstGeom prst="horizontalScroll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   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Đàn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bầu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hay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còn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gọi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là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Độc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huyền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cầm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.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Đàn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có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1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dây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của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người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Việt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.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Dựa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vào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cấu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tạo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của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hộp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cộng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hưởng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đàn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bầu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chia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làm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hai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loại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là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đàn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thân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tre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đàn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hộp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dirty="0" err="1">
                <a:solidFill>
                  <a:srgbClr val="1713CB"/>
                </a:solidFill>
                <a:latin typeface="Cambria" pitchFamily="18" charset="0"/>
              </a:rPr>
              <a:t>gỗ</a:t>
            </a:r>
            <a:r>
              <a:rPr lang="en-US" sz="2800" dirty="0">
                <a:solidFill>
                  <a:srgbClr val="1713CB"/>
                </a:solidFill>
                <a:latin typeface="Cambria" pitchFamily="18" charset="0"/>
              </a:rPr>
              <a:t>.</a:t>
            </a:r>
            <a:endParaRPr lang="en-US" sz="2800" dirty="0"/>
          </a:p>
        </p:txBody>
      </p:sp>
      <p:pic>
        <p:nvPicPr>
          <p:cNvPr id="1026" name="Picture 2" descr="Trái bầu hồ lô - quả bầu khô | Lazada.vn">
            <a:extLst>
              <a:ext uri="{FF2B5EF4-FFF2-40B4-BE49-F238E27FC236}">
                <a16:creationId xmlns:a16="http://schemas.microsoft.com/office/drawing/2014/main" id="{AB8C0F0E-1F6D-300D-D298-0038B74A7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431" y="1490662"/>
            <a:ext cx="1438507" cy="182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231900" y="3121025"/>
            <a:ext cx="8621713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165225" y="1484313"/>
            <a:ext cx="860583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NGHE ĐÀN BẦU BÀI “TRỐNG CƠM”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5983288" y="2122488"/>
            <a:ext cx="40417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Dân ca Quan họ Bắc Ninh</a:t>
            </a:r>
          </a:p>
        </p:txBody>
      </p:sp>
      <p:pic>
        <p:nvPicPr>
          <p:cNvPr id="922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1031875"/>
            <a:ext cx="7129462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2535238"/>
            <a:ext cx="30257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33513" y="3155950"/>
            <a:ext cx="81057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NGHE VÀ GÕ ĐỆM</a:t>
            </a:r>
          </a:p>
          <a:p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THEO NHỊP ĐIỆU “MÚA SẠP”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205663" y="4749800"/>
            <a:ext cx="29352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i="1">
                <a:latin typeface="Cambria" pitchFamily="18" charset="0"/>
              </a:rPr>
              <a:t>Nhạc: Mai Sao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7458</TotalTime>
  <Words>158</Words>
  <Application>Microsoft Office PowerPoint</Application>
  <PresentationFormat>Custom</PresentationFormat>
  <Paragraphs>18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596</cp:revision>
  <dcterms:created xsi:type="dcterms:W3CDTF">2010-04-30T18:19:48Z</dcterms:created>
  <dcterms:modified xsi:type="dcterms:W3CDTF">2024-03-30T01:00:37Z</dcterms:modified>
</cp:coreProperties>
</file>