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1" r:id="rId1"/>
  </p:sldMasterIdLst>
  <p:notesMasterIdLst>
    <p:notesMasterId r:id="rId11"/>
  </p:notesMasterIdLst>
  <p:sldIdLst>
    <p:sldId id="505" r:id="rId2"/>
    <p:sldId id="551" r:id="rId3"/>
    <p:sldId id="518" r:id="rId4"/>
    <p:sldId id="483" r:id="rId5"/>
    <p:sldId id="519" r:id="rId6"/>
    <p:sldId id="520" r:id="rId7"/>
    <p:sldId id="521" r:id="rId8"/>
    <p:sldId id="522" r:id="rId9"/>
    <p:sldId id="492" r:id="rId10"/>
  </p:sldIdLst>
  <p:sldSz cx="10972800" cy="6858000"/>
  <p:notesSz cx="6858000" cy="9144000"/>
  <p:defaultTextStyle>
    <a:defPPr>
      <a:defRPr lang="en-US"/>
    </a:defPPr>
    <a:lvl1pPr algn="ctr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569913" indent="-112713" algn="ctr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1141413" indent="-227013" algn="ctr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712913" indent="-341313" algn="ctr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2284413" indent="-455613" algn="ctr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456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1713CB"/>
    <a:srgbClr val="66FF66"/>
    <a:srgbClr val="CCFFFF"/>
    <a:srgbClr val="FFFFCC"/>
    <a:srgbClr val="FBF4D9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8265" autoAdjust="0"/>
    <p:restoredTop sz="94660"/>
  </p:normalViewPr>
  <p:slideViewPr>
    <p:cSldViewPr>
      <p:cViewPr varScale="1">
        <p:scale>
          <a:sx n="104" d="100"/>
          <a:sy n="104" d="100"/>
        </p:scale>
        <p:origin x="612" y="114"/>
      </p:cViewPr>
      <p:guideLst>
        <p:guide orient="horz" pos="2160"/>
        <p:guide pos="3456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1" hangingPunct="1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741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685800" y="685800"/>
            <a:ext cx="54864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4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94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1" hangingPunct="1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94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fld id="{C73F8F41-B0F4-4418-8791-5AE10F05261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047414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5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569913" algn="l" rtl="0" eaLnBrk="0" fontAlgn="base" hangingPunct="0">
      <a:spcBef>
        <a:spcPct val="30000"/>
      </a:spcBef>
      <a:spcAft>
        <a:spcPct val="0"/>
      </a:spcAft>
      <a:defRPr sz="15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1141413" algn="l" rtl="0" eaLnBrk="0" fontAlgn="base" hangingPunct="0">
      <a:spcBef>
        <a:spcPct val="30000"/>
      </a:spcBef>
      <a:spcAft>
        <a:spcPct val="0"/>
      </a:spcAft>
      <a:defRPr sz="15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712913" algn="l" rtl="0" eaLnBrk="0" fontAlgn="base" hangingPunct="0">
      <a:spcBef>
        <a:spcPct val="30000"/>
      </a:spcBef>
      <a:spcAft>
        <a:spcPct val="0"/>
      </a:spcAft>
      <a:defRPr sz="15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2284413" algn="l" rtl="0" eaLnBrk="0" fontAlgn="base" hangingPunct="0">
      <a:spcBef>
        <a:spcPct val="30000"/>
      </a:spcBef>
      <a:spcAft>
        <a:spcPct val="0"/>
      </a:spcAft>
      <a:defRPr sz="15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857271" algn="l" defTabSz="1142909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6pPr>
    <a:lvl7pPr marL="3428726" algn="l" defTabSz="1142909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7pPr>
    <a:lvl8pPr marL="4000180" algn="l" defTabSz="1142909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8pPr>
    <a:lvl9pPr marL="4571634" algn="l" defTabSz="1142909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71600" y="1122363"/>
            <a:ext cx="8229600" cy="2387599"/>
          </a:xfrm>
        </p:spPr>
        <p:txBody>
          <a:bodyPr anchor="b"/>
          <a:lstStyle>
            <a:lvl1pPr algn="ctr">
              <a:defRPr sz="7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602037"/>
            <a:ext cx="8229600" cy="1655763"/>
          </a:xfrm>
        </p:spPr>
        <p:txBody>
          <a:bodyPr/>
          <a:lstStyle>
            <a:lvl1pPr marL="0" indent="0" algn="ctr">
              <a:buNone/>
              <a:defRPr sz="3000"/>
            </a:lvl1pPr>
            <a:lvl2pPr marL="571454" indent="0" algn="ctr">
              <a:buNone/>
              <a:defRPr sz="2500"/>
            </a:lvl2pPr>
            <a:lvl3pPr marL="1142909" indent="0" algn="ctr">
              <a:buNone/>
              <a:defRPr sz="2200"/>
            </a:lvl3pPr>
            <a:lvl4pPr marL="1714363" indent="0" algn="ctr">
              <a:buNone/>
              <a:defRPr sz="2000"/>
            </a:lvl4pPr>
            <a:lvl5pPr marL="2285817" indent="0" algn="ctr">
              <a:buNone/>
              <a:defRPr sz="2000"/>
            </a:lvl5pPr>
            <a:lvl6pPr marL="2857271" indent="0" algn="ctr">
              <a:buNone/>
              <a:defRPr sz="2000"/>
            </a:lvl6pPr>
            <a:lvl7pPr marL="3428726" indent="0" algn="ctr">
              <a:buNone/>
              <a:defRPr sz="2000"/>
            </a:lvl7pPr>
            <a:lvl8pPr marL="4000180" indent="0" algn="ctr">
              <a:buNone/>
              <a:defRPr sz="2000"/>
            </a:lvl8pPr>
            <a:lvl9pPr marL="4571634" indent="0" algn="ctr">
              <a:buNone/>
              <a:defRPr sz="20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05075F5-081F-4736-BE21-94837A48DD3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43978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3E2A38-1BF3-41EE-AC23-B6EB9B2B4DD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27592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55281" y="274639"/>
            <a:ext cx="2468880" cy="5851524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48640" y="274639"/>
            <a:ext cx="7223760" cy="5851524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F5687BB-C4A9-4F01-9586-E1B3BEBEFD1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150573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548640" y="274639"/>
            <a:ext cx="9875520" cy="585152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110B80-4E35-42DD-B4CE-7F328372316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615845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8640" y="274637"/>
            <a:ext cx="987552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48640" y="1600201"/>
            <a:ext cx="484632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5577840" y="1600203"/>
            <a:ext cx="4846320" cy="21859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5577840" y="3938588"/>
            <a:ext cx="4846320" cy="21875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39B66D8-A60E-4B7B-8E5A-FF9CAC7DC72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32540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157615F-306D-496D-8B56-A86C57616C4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23838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8667" y="1709739"/>
            <a:ext cx="9464040" cy="2852737"/>
          </a:xfrm>
        </p:spPr>
        <p:txBody>
          <a:bodyPr anchor="b"/>
          <a:lstStyle>
            <a:lvl1pPr>
              <a:defRPr sz="7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48667" y="4589466"/>
            <a:ext cx="9464040" cy="1500188"/>
          </a:xfrm>
        </p:spPr>
        <p:txBody>
          <a:bodyPr/>
          <a:lstStyle>
            <a:lvl1pPr marL="0" indent="0">
              <a:buNone/>
              <a:defRPr sz="3000"/>
            </a:lvl1pPr>
            <a:lvl2pPr marL="571454" indent="0">
              <a:buNone/>
              <a:defRPr sz="2500"/>
            </a:lvl2pPr>
            <a:lvl3pPr marL="1142909" indent="0">
              <a:buNone/>
              <a:defRPr sz="2200"/>
            </a:lvl3pPr>
            <a:lvl4pPr marL="1714363" indent="0">
              <a:buNone/>
              <a:defRPr sz="2000"/>
            </a:lvl4pPr>
            <a:lvl5pPr marL="2285817" indent="0">
              <a:buNone/>
              <a:defRPr sz="2000"/>
            </a:lvl5pPr>
            <a:lvl6pPr marL="2857271" indent="0">
              <a:buNone/>
              <a:defRPr sz="2000"/>
            </a:lvl6pPr>
            <a:lvl7pPr marL="3428726" indent="0">
              <a:buNone/>
              <a:defRPr sz="2000"/>
            </a:lvl7pPr>
            <a:lvl8pPr marL="4000180" indent="0">
              <a:buNone/>
              <a:defRPr sz="2000"/>
            </a:lvl8pPr>
            <a:lvl9pPr marL="4571634" indent="0">
              <a:buNone/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23E8AB7-E14A-4145-B51B-36F9D9909A1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87399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48640" y="1600201"/>
            <a:ext cx="484632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577840" y="1600201"/>
            <a:ext cx="484632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D046F3E-2EDD-48F1-9878-42C1B7B05C2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26806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6287" y="365126"/>
            <a:ext cx="9464040" cy="1325562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56289" y="1681163"/>
            <a:ext cx="4642484" cy="823912"/>
          </a:xfrm>
        </p:spPr>
        <p:txBody>
          <a:bodyPr anchor="b"/>
          <a:lstStyle>
            <a:lvl1pPr marL="0" indent="0">
              <a:buNone/>
              <a:defRPr sz="3000" b="1"/>
            </a:lvl1pPr>
            <a:lvl2pPr marL="571454" indent="0">
              <a:buNone/>
              <a:defRPr sz="2500" b="1"/>
            </a:lvl2pPr>
            <a:lvl3pPr marL="1142909" indent="0">
              <a:buNone/>
              <a:defRPr sz="2200" b="1"/>
            </a:lvl3pPr>
            <a:lvl4pPr marL="1714363" indent="0">
              <a:buNone/>
              <a:defRPr sz="2000" b="1"/>
            </a:lvl4pPr>
            <a:lvl5pPr marL="2285817" indent="0">
              <a:buNone/>
              <a:defRPr sz="2000" b="1"/>
            </a:lvl5pPr>
            <a:lvl6pPr marL="2857271" indent="0">
              <a:buNone/>
              <a:defRPr sz="2000" b="1"/>
            </a:lvl6pPr>
            <a:lvl7pPr marL="3428726" indent="0">
              <a:buNone/>
              <a:defRPr sz="2000" b="1"/>
            </a:lvl7pPr>
            <a:lvl8pPr marL="4000180" indent="0">
              <a:buNone/>
              <a:defRPr sz="2000" b="1"/>
            </a:lvl8pPr>
            <a:lvl9pPr marL="4571634" indent="0">
              <a:buNone/>
              <a:defRPr sz="20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56289" y="2505075"/>
            <a:ext cx="4642484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554980" y="1681163"/>
            <a:ext cx="4665346" cy="823912"/>
          </a:xfrm>
        </p:spPr>
        <p:txBody>
          <a:bodyPr anchor="b"/>
          <a:lstStyle>
            <a:lvl1pPr marL="0" indent="0">
              <a:buNone/>
              <a:defRPr sz="3000" b="1"/>
            </a:lvl1pPr>
            <a:lvl2pPr marL="571454" indent="0">
              <a:buNone/>
              <a:defRPr sz="2500" b="1"/>
            </a:lvl2pPr>
            <a:lvl3pPr marL="1142909" indent="0">
              <a:buNone/>
              <a:defRPr sz="2200" b="1"/>
            </a:lvl3pPr>
            <a:lvl4pPr marL="1714363" indent="0">
              <a:buNone/>
              <a:defRPr sz="2000" b="1"/>
            </a:lvl4pPr>
            <a:lvl5pPr marL="2285817" indent="0">
              <a:buNone/>
              <a:defRPr sz="2000" b="1"/>
            </a:lvl5pPr>
            <a:lvl6pPr marL="2857271" indent="0">
              <a:buNone/>
              <a:defRPr sz="2000" b="1"/>
            </a:lvl6pPr>
            <a:lvl7pPr marL="3428726" indent="0">
              <a:buNone/>
              <a:defRPr sz="2000" b="1"/>
            </a:lvl7pPr>
            <a:lvl8pPr marL="4000180" indent="0">
              <a:buNone/>
              <a:defRPr sz="2000" b="1"/>
            </a:lvl8pPr>
            <a:lvl9pPr marL="4571634" indent="0">
              <a:buNone/>
              <a:defRPr sz="20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554980" y="2505075"/>
            <a:ext cx="4665346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756BADE-517F-4613-B71D-7C031C92C44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18576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8A71A3E-34CF-4538-B5F5-276BE3B88DA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26563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2D93F56-273F-4AA7-856C-B1E50C72191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47779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6287" y="457199"/>
            <a:ext cx="3539490" cy="1600200"/>
          </a:xfrm>
        </p:spPr>
        <p:txBody>
          <a:bodyPr anchor="b"/>
          <a:lstStyle>
            <a:lvl1pPr>
              <a:defRPr sz="4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65346" y="987428"/>
            <a:ext cx="5554980" cy="4873626"/>
          </a:xfrm>
        </p:spPr>
        <p:txBody>
          <a:bodyPr/>
          <a:lstStyle>
            <a:lvl1pPr>
              <a:defRPr sz="4000"/>
            </a:lvl1pPr>
            <a:lvl2pPr>
              <a:defRPr sz="3500"/>
            </a:lvl2pPr>
            <a:lvl3pPr>
              <a:defRPr sz="30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56287" y="2057403"/>
            <a:ext cx="3539490" cy="3811588"/>
          </a:xfrm>
        </p:spPr>
        <p:txBody>
          <a:bodyPr/>
          <a:lstStyle>
            <a:lvl1pPr marL="0" indent="0">
              <a:buNone/>
              <a:defRPr sz="2000"/>
            </a:lvl1pPr>
            <a:lvl2pPr marL="571454" indent="0">
              <a:buNone/>
              <a:defRPr sz="1700"/>
            </a:lvl2pPr>
            <a:lvl3pPr marL="1142909" indent="0">
              <a:buNone/>
              <a:defRPr sz="1500"/>
            </a:lvl3pPr>
            <a:lvl4pPr marL="1714363" indent="0">
              <a:buNone/>
              <a:defRPr sz="1200"/>
            </a:lvl4pPr>
            <a:lvl5pPr marL="2285817" indent="0">
              <a:buNone/>
              <a:defRPr sz="1200"/>
            </a:lvl5pPr>
            <a:lvl6pPr marL="2857271" indent="0">
              <a:buNone/>
              <a:defRPr sz="1200"/>
            </a:lvl6pPr>
            <a:lvl7pPr marL="3428726" indent="0">
              <a:buNone/>
              <a:defRPr sz="1200"/>
            </a:lvl7pPr>
            <a:lvl8pPr marL="4000180" indent="0">
              <a:buNone/>
              <a:defRPr sz="1200"/>
            </a:lvl8pPr>
            <a:lvl9pPr marL="4571634" indent="0">
              <a:buNone/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D4930CC-48A0-47C3-BA06-9933DFDB238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09452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6287" y="457199"/>
            <a:ext cx="3539490" cy="1600200"/>
          </a:xfrm>
        </p:spPr>
        <p:txBody>
          <a:bodyPr anchor="b"/>
          <a:lstStyle>
            <a:lvl1pPr>
              <a:defRPr sz="4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665346" y="987428"/>
            <a:ext cx="5554980" cy="4873626"/>
          </a:xfrm>
        </p:spPr>
        <p:txBody>
          <a:bodyPr/>
          <a:lstStyle>
            <a:lvl1pPr marL="0" indent="0">
              <a:buNone/>
              <a:defRPr sz="4000"/>
            </a:lvl1pPr>
            <a:lvl2pPr marL="571454" indent="0">
              <a:buNone/>
              <a:defRPr sz="3500"/>
            </a:lvl2pPr>
            <a:lvl3pPr marL="1142909" indent="0">
              <a:buNone/>
              <a:defRPr sz="3000"/>
            </a:lvl3pPr>
            <a:lvl4pPr marL="1714363" indent="0">
              <a:buNone/>
              <a:defRPr sz="2500"/>
            </a:lvl4pPr>
            <a:lvl5pPr marL="2285817" indent="0">
              <a:buNone/>
              <a:defRPr sz="2500"/>
            </a:lvl5pPr>
            <a:lvl6pPr marL="2857271" indent="0">
              <a:buNone/>
              <a:defRPr sz="2500"/>
            </a:lvl6pPr>
            <a:lvl7pPr marL="3428726" indent="0">
              <a:buNone/>
              <a:defRPr sz="2500"/>
            </a:lvl7pPr>
            <a:lvl8pPr marL="4000180" indent="0">
              <a:buNone/>
              <a:defRPr sz="2500"/>
            </a:lvl8pPr>
            <a:lvl9pPr marL="4571634" indent="0">
              <a:buNone/>
              <a:defRPr sz="25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56287" y="2057403"/>
            <a:ext cx="3539490" cy="3811588"/>
          </a:xfrm>
        </p:spPr>
        <p:txBody>
          <a:bodyPr/>
          <a:lstStyle>
            <a:lvl1pPr marL="0" indent="0">
              <a:buNone/>
              <a:defRPr sz="2000"/>
            </a:lvl1pPr>
            <a:lvl2pPr marL="571454" indent="0">
              <a:buNone/>
              <a:defRPr sz="1700"/>
            </a:lvl2pPr>
            <a:lvl3pPr marL="1142909" indent="0">
              <a:buNone/>
              <a:defRPr sz="1500"/>
            </a:lvl3pPr>
            <a:lvl4pPr marL="1714363" indent="0">
              <a:buNone/>
              <a:defRPr sz="1200"/>
            </a:lvl4pPr>
            <a:lvl5pPr marL="2285817" indent="0">
              <a:buNone/>
              <a:defRPr sz="1200"/>
            </a:lvl5pPr>
            <a:lvl6pPr marL="2857271" indent="0">
              <a:buNone/>
              <a:defRPr sz="1200"/>
            </a:lvl6pPr>
            <a:lvl7pPr marL="3428726" indent="0">
              <a:buNone/>
              <a:defRPr sz="1200"/>
            </a:lvl7pPr>
            <a:lvl8pPr marL="4000180" indent="0">
              <a:buNone/>
              <a:defRPr sz="1200"/>
            </a:lvl8pPr>
            <a:lvl9pPr marL="4571634" indent="0">
              <a:buNone/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6CB7100-73B8-4447-9DAD-0768DA673FD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37183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549275" y="274638"/>
            <a:ext cx="987425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14291" tIns="57145" rIns="114291" bIns="5714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549275" y="1600200"/>
            <a:ext cx="987425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14291" tIns="57145" rIns="114291" bIns="5714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765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549275" y="6245225"/>
            <a:ext cx="255905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114291" tIns="57145" rIns="114291" bIns="57145" numCol="1" anchor="t" anchorCtr="0" compatLnSpc="1">
            <a:prstTxWarp prst="textNoShape">
              <a:avLst/>
            </a:prstTxWarp>
          </a:bodyPr>
          <a:lstStyle>
            <a:lvl1pPr algn="l" eaLnBrk="1" hangingPunct="1">
              <a:defRPr sz="17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765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749675" y="6245225"/>
            <a:ext cx="347345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114291" tIns="57145" rIns="114291" bIns="57145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7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765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864475" y="6245225"/>
            <a:ext cx="255905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114291" tIns="57145" rIns="114291" bIns="57145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700">
                <a:latin typeface="Arial" charset="0"/>
              </a:defRPr>
            </a:lvl1pPr>
          </a:lstStyle>
          <a:p>
            <a:pPr>
              <a:defRPr/>
            </a:pPr>
            <a:fld id="{3C3FD2E9-0D0E-4C7A-B014-969867BBCD6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3" r:id="rId2"/>
    <p:sldLayoutId id="2147483654" r:id="rId3"/>
    <p:sldLayoutId id="2147483655" r:id="rId4"/>
    <p:sldLayoutId id="2147483656" r:id="rId5"/>
    <p:sldLayoutId id="2147483657" r:id="rId6"/>
    <p:sldLayoutId id="2147483658" r:id="rId7"/>
    <p:sldLayoutId id="2147483659" r:id="rId8"/>
    <p:sldLayoutId id="2147483660" r:id="rId9"/>
    <p:sldLayoutId id="2147483661" r:id="rId10"/>
    <p:sldLayoutId id="2147483662" r:id="rId11"/>
    <p:sldLayoutId id="2147483663" r:id="rId12"/>
    <p:sldLayoutId id="2147483664" r:id="rId13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7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7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7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76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76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76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76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76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76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76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76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76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1" grpId="0" build="p">
        <p:tmplLst>
          <p:tmpl lvl="1">
            <p:tnLst>
              <p:par>
                <p:cTn presetID="47" presetClass="entr" presetSubtype="0" fill="hold" nodeType="click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765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27651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2765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2765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2">
            <p:tnLst>
              <p:par>
                <p:cTn presetID="47" presetClass="entr" presetSubtype="0" fill="hold" nodeType="with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765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27651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2765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2765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3">
            <p:tnLst>
              <p:par>
                <p:cTn presetID="47" presetClass="entr" presetSubtype="0" fill="hold" nodeType="with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765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27651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2765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2765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4">
            <p:tnLst>
              <p:par>
                <p:cTn presetID="47" presetClass="entr" presetSubtype="0" fill="hold" nodeType="with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765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27651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2765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2765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5">
            <p:tnLst>
              <p:par>
                <p:cTn presetID="47" presetClass="entr" presetSubtype="0" fill="hold" nodeType="with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765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27651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2765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2765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55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5500">
          <a:solidFill>
            <a:schemeClr val="tx2"/>
          </a:solidFill>
          <a:latin typeface="Arial" panose="020B060402020202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5500">
          <a:solidFill>
            <a:schemeClr val="tx2"/>
          </a:solidFill>
          <a:latin typeface="Arial" panose="020B060402020202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5500">
          <a:solidFill>
            <a:schemeClr val="tx2"/>
          </a:solidFill>
          <a:latin typeface="Arial" panose="020B060402020202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5500">
          <a:solidFill>
            <a:schemeClr val="tx2"/>
          </a:solidFill>
          <a:latin typeface="Arial" panose="020B0604020202020204" pitchFamily="34" charset="0"/>
        </a:defRPr>
      </a:lvl5pPr>
      <a:lvl6pPr marL="571454" algn="ctr" rtl="0" fontAlgn="base">
        <a:spcBef>
          <a:spcPct val="0"/>
        </a:spcBef>
        <a:spcAft>
          <a:spcPct val="0"/>
        </a:spcAft>
        <a:defRPr sz="5500">
          <a:solidFill>
            <a:schemeClr val="tx2"/>
          </a:solidFill>
          <a:latin typeface="Arial" panose="020B0604020202020204" pitchFamily="34" charset="0"/>
        </a:defRPr>
      </a:lvl6pPr>
      <a:lvl7pPr marL="1142909" algn="ctr" rtl="0" fontAlgn="base">
        <a:spcBef>
          <a:spcPct val="0"/>
        </a:spcBef>
        <a:spcAft>
          <a:spcPct val="0"/>
        </a:spcAft>
        <a:defRPr sz="5500">
          <a:solidFill>
            <a:schemeClr val="tx2"/>
          </a:solidFill>
          <a:latin typeface="Arial" panose="020B0604020202020204" pitchFamily="34" charset="0"/>
        </a:defRPr>
      </a:lvl7pPr>
      <a:lvl8pPr marL="1714363" algn="ctr" rtl="0" fontAlgn="base">
        <a:spcBef>
          <a:spcPct val="0"/>
        </a:spcBef>
        <a:spcAft>
          <a:spcPct val="0"/>
        </a:spcAft>
        <a:defRPr sz="5500">
          <a:solidFill>
            <a:schemeClr val="tx2"/>
          </a:solidFill>
          <a:latin typeface="Arial" panose="020B0604020202020204" pitchFamily="34" charset="0"/>
        </a:defRPr>
      </a:lvl8pPr>
      <a:lvl9pPr marL="2285817" algn="ctr" rtl="0" fontAlgn="base">
        <a:spcBef>
          <a:spcPct val="0"/>
        </a:spcBef>
        <a:spcAft>
          <a:spcPct val="0"/>
        </a:spcAft>
        <a:defRPr sz="5500">
          <a:solidFill>
            <a:schemeClr val="tx2"/>
          </a:solidFill>
          <a:latin typeface="Arial" panose="020B0604020202020204" pitchFamily="34" charset="0"/>
        </a:defRPr>
      </a:lvl9pPr>
    </p:titleStyle>
    <p:bodyStyle>
      <a:lvl1pPr marL="427038" indent="-427038" algn="l" rtl="0" eaLnBrk="0" fontAlgn="base" hangingPunct="0">
        <a:spcBef>
          <a:spcPct val="20000"/>
        </a:spcBef>
        <a:spcAft>
          <a:spcPct val="0"/>
        </a:spcAft>
        <a:buChar char="•"/>
        <a:defRPr sz="4000" kern="1200">
          <a:solidFill>
            <a:schemeClr val="tx1"/>
          </a:solidFill>
          <a:latin typeface="+mn-lt"/>
          <a:ea typeface="+mn-ea"/>
          <a:cs typeface="+mn-cs"/>
        </a:defRPr>
      </a:lvl1pPr>
      <a:lvl2pPr marL="927100" indent="-355600" algn="l" rtl="0" eaLnBrk="0" fontAlgn="base" hangingPunct="0">
        <a:spcBef>
          <a:spcPct val="20000"/>
        </a:spcBef>
        <a:spcAft>
          <a:spcPct val="0"/>
        </a:spcAft>
        <a:buChar char="–"/>
        <a:defRPr sz="3500" kern="1200">
          <a:solidFill>
            <a:schemeClr val="tx1"/>
          </a:solidFill>
          <a:latin typeface="+mn-lt"/>
          <a:ea typeface="+mn-ea"/>
          <a:cs typeface="+mn-cs"/>
        </a:defRPr>
      </a:lvl2pPr>
      <a:lvl3pPr marL="1427163" indent="-284163" algn="l" rtl="0" eaLnBrk="0" fontAlgn="base" hangingPunct="0">
        <a:spcBef>
          <a:spcPct val="20000"/>
        </a:spcBef>
        <a:spcAft>
          <a:spcPct val="0"/>
        </a:spcAft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3pPr>
      <a:lvl4pPr marL="1998663" indent="-284163" algn="l" rtl="0" eaLnBrk="0" fontAlgn="base" hangingPunct="0">
        <a:spcBef>
          <a:spcPct val="20000"/>
        </a:spcBef>
        <a:spcAft>
          <a:spcPct val="0"/>
        </a:spcAft>
        <a:buChar char="–"/>
        <a:defRPr sz="2500" kern="1200">
          <a:solidFill>
            <a:schemeClr val="tx1"/>
          </a:solidFill>
          <a:latin typeface="+mn-lt"/>
          <a:ea typeface="+mn-ea"/>
          <a:cs typeface="+mn-cs"/>
        </a:defRPr>
      </a:lvl4pPr>
      <a:lvl5pPr marL="2570163" indent="-284163" algn="l" rtl="0" eaLnBrk="0" fontAlgn="base" hangingPunct="0">
        <a:spcBef>
          <a:spcPct val="20000"/>
        </a:spcBef>
        <a:spcAft>
          <a:spcPct val="0"/>
        </a:spcAft>
        <a:buChar char="»"/>
        <a:defRPr sz="2500" kern="1200">
          <a:solidFill>
            <a:schemeClr val="tx1"/>
          </a:solidFill>
          <a:latin typeface="+mn-lt"/>
          <a:ea typeface="+mn-ea"/>
          <a:cs typeface="+mn-cs"/>
        </a:defRPr>
      </a:lvl5pPr>
      <a:lvl6pPr marL="3142999" indent="-285727" algn="l" defTabSz="1142909" rtl="0" eaLnBrk="1" latinLnBrk="0" hangingPunct="1">
        <a:lnSpc>
          <a:spcPct val="90000"/>
        </a:lnSpc>
        <a:spcBef>
          <a:spcPts val="625"/>
        </a:spcBef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714453" indent="-285727" algn="l" defTabSz="1142909" rtl="0" eaLnBrk="1" latinLnBrk="0" hangingPunct="1">
        <a:lnSpc>
          <a:spcPct val="90000"/>
        </a:lnSpc>
        <a:spcBef>
          <a:spcPts val="625"/>
        </a:spcBef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4285907" indent="-285727" algn="l" defTabSz="1142909" rtl="0" eaLnBrk="1" latinLnBrk="0" hangingPunct="1">
        <a:lnSpc>
          <a:spcPct val="90000"/>
        </a:lnSpc>
        <a:spcBef>
          <a:spcPts val="625"/>
        </a:spcBef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857361" indent="-285727" algn="l" defTabSz="1142909" rtl="0" eaLnBrk="1" latinLnBrk="0" hangingPunct="1">
        <a:lnSpc>
          <a:spcPct val="90000"/>
        </a:lnSpc>
        <a:spcBef>
          <a:spcPts val="625"/>
        </a:spcBef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142909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571454" algn="l" defTabSz="1142909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09" algn="l" defTabSz="1142909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714363" algn="l" defTabSz="1142909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85817" algn="l" defTabSz="1142909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857271" algn="l" defTabSz="1142909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428726" algn="l" defTabSz="1142909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4000180" algn="l" defTabSz="1142909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571634" algn="l" defTabSz="1142909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www.youtube.com/channel/UCO2d8nr48-iTs8byOJTX9PQ" TargetMode="Externa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png"/><Relationship Id="rId4" Type="http://schemas.microsoft.com/office/2007/relationships/hdphoto" Target="../media/hdphoto2.wdp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5" Type="http://schemas.microsoft.com/office/2007/relationships/hdphoto" Target="../media/hdphoto2.wdp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00"/>
          <a:stretch>
            <a:fillRect/>
          </a:stretch>
        </p:blipFill>
        <p:spPr bwMode="auto">
          <a:xfrm>
            <a:off x="26988" y="0"/>
            <a:ext cx="530663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8" descr="000o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688" y="-4763"/>
            <a:ext cx="11012488" cy="101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9" descr="000o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688" y="6753225"/>
            <a:ext cx="10995026" cy="10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3" name="Picture 10" descr="000o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-3331369" y="3378994"/>
            <a:ext cx="6707187" cy="1238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4" name="Picture 11" descr="000o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7557294" y="3378994"/>
            <a:ext cx="6707187" cy="123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51D60A2A-A22F-B4E4-60EE-D57DE099884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  <a14:imgEffect>
                      <a14:saturation sat="400000"/>
                    </a14:imgEffect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3249" y="231650"/>
            <a:ext cx="2994870" cy="281635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7488B137-31EB-15B0-8EA9-5A4A09F06580}"/>
              </a:ext>
            </a:extLst>
          </p:cNvPr>
          <p:cNvSpPr txBox="1"/>
          <p:nvPr/>
        </p:nvSpPr>
        <p:spPr>
          <a:xfrm>
            <a:off x="5459844" y="3420806"/>
            <a:ext cx="5217959" cy="17149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vi-VN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THẦY CÔ </a:t>
            </a:r>
            <a:r>
              <a:rPr lang="en-US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VUI LÒNG </a:t>
            </a:r>
            <a:r>
              <a:rPr lang="vi-VN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KHÔNG CHIA SẺ TÀI LIỆU CỦA CHƯƠNG TRÌNH ĐỂ CÓ CƠ HỘI GIÚP ĐỠ THÊM NHIỀU HOÀN CẢNH HỌC SINH KHÓ KHĂN NHÉ Ạ!</a:t>
            </a:r>
            <a:r>
              <a:rPr lang="en-US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vi-VN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XIN CHÂN THÀNH CẢM ƠN THẦY C</a:t>
            </a:r>
            <a:r>
              <a:rPr lang="en-US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Ô</a:t>
            </a:r>
            <a:r>
              <a:rPr lang="vi-VN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!</a:t>
            </a:r>
            <a:endParaRPr lang="vi-VN" sz="2000" b="1" dirty="0">
              <a:solidFill>
                <a:srgbClr val="FF0000"/>
              </a:solidFill>
              <a:effectLst/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650C359-D7B5-6663-9B3F-B6B89B67F33A}"/>
              </a:ext>
            </a:extLst>
          </p:cNvPr>
          <p:cNvSpPr txBox="1"/>
          <p:nvPr/>
        </p:nvSpPr>
        <p:spPr>
          <a:xfrm>
            <a:off x="5483344" y="5508569"/>
            <a:ext cx="5331648" cy="10624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n-US" b="1" spc="20" dirty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ĐỊA CHỈ KÊNH HỌC LIỆU ÂM NHẠC KẾT NỐI: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n-US" b="1" spc="20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  <a:hlinkClick r:id="rId6"/>
              </a:rPr>
              <a:t>https://www.youtube.com/channel/UCO2d8nr48-iTs8byOJTX9PQ</a:t>
            </a:r>
            <a:r>
              <a:rPr lang="en-US" b="1" spc="20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</a:t>
            </a:r>
            <a:endParaRPr lang="vi-VN" b="1" dirty="0">
              <a:solidFill>
                <a:srgbClr val="FF0000"/>
              </a:solidFill>
              <a:effectLst/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009"/>
    </mc:Choice>
    <mc:Fallback xmlns="">
      <p:transition spd="slow" advTm="11009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00"/>
          <a:stretch>
            <a:fillRect/>
          </a:stretch>
        </p:blipFill>
        <p:spPr bwMode="auto">
          <a:xfrm>
            <a:off x="26988" y="0"/>
            <a:ext cx="5269786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8" descr="000o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688" y="-4763"/>
            <a:ext cx="11012488" cy="101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9" descr="000o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688" y="6753225"/>
            <a:ext cx="10995026" cy="10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3" name="Picture 10" descr="000o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-3331369" y="3378994"/>
            <a:ext cx="6707187" cy="1238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4" name="Picture 11" descr="000o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7557294" y="3378994"/>
            <a:ext cx="6707187" cy="123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5">
            <a:extLst>
              <a:ext uri="{FF2B5EF4-FFF2-40B4-BE49-F238E27FC236}">
                <a16:creationId xmlns:a16="http://schemas.microsoft.com/office/drawing/2014/main" id="{1C90E235-5D34-E3F2-F3ED-9D8017D8E2BD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55786" y="6016382"/>
            <a:ext cx="4871847" cy="6501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/>
          <a:p>
            <a:pPr algn="ctr" eaLnBrk="1" hangingPunct="1"/>
            <a:r>
              <a:rPr lang="en-US" sz="36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Huỳnh</a:t>
            </a:r>
            <a:r>
              <a:rPr lang="en-US" sz="3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Long </a:t>
            </a:r>
            <a:r>
              <a:rPr lang="en-US" sz="36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Nguyện</a:t>
            </a:r>
            <a:endParaRPr lang="en-US" sz="36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872B979-5A7F-35B3-07A0-0792D99974E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  <a14:imgEffect>
                      <a14:saturation sat="400000"/>
                    </a14:imgEffect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7197" y="2391254"/>
            <a:ext cx="3886200" cy="3538455"/>
          </a:xfrm>
          <a:prstGeom prst="rect">
            <a:avLst/>
          </a:prstGeom>
        </p:spPr>
      </p:pic>
      <p:pic>
        <p:nvPicPr>
          <p:cNvPr id="2" name="Picture 7">
            <a:extLst>
              <a:ext uri="{FF2B5EF4-FFF2-40B4-BE49-F238E27FC236}">
                <a16:creationId xmlns:a16="http://schemas.microsoft.com/office/drawing/2014/main" id="{42E478D9-D69B-74BA-DA43-5B346764A07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07407" y="105600"/>
            <a:ext cx="5520472" cy="1675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7DD7A967-0A99-A1E5-CA7E-188828A3B2D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33136" y="1783951"/>
            <a:ext cx="4279477" cy="6501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/>
          <a:p>
            <a:pPr algn="ctr" eaLnBrk="1" hangingPunct="1"/>
            <a:r>
              <a:rPr lang="en-US" sz="3600" b="1" dirty="0">
                <a:solidFill>
                  <a:srgbClr val="1713C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TIẾT 4</a:t>
            </a:r>
          </a:p>
        </p:txBody>
      </p:sp>
    </p:spTree>
    <p:extLst>
      <p:ext uri="{BB962C8B-B14F-4D97-AF65-F5344CB8AC3E}">
        <p14:creationId xmlns:p14="http://schemas.microsoft.com/office/powerpoint/2010/main" val="5731680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009"/>
    </mc:Choice>
    <mc:Fallback xmlns="">
      <p:transition spd="slow" advTm="11009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Administrator\Downloads\—Pngtree—scroll horizontally_80812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100" t="27011" r="13057" b="27011"/>
          <a:stretch>
            <a:fillRect/>
          </a:stretch>
        </p:blipFill>
        <p:spPr bwMode="auto">
          <a:xfrm>
            <a:off x="430213" y="392113"/>
            <a:ext cx="10153650" cy="605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5" name="Rectangle 8"/>
          <p:cNvSpPr>
            <a:spLocks noChangeArrowheads="1"/>
          </p:cNvSpPr>
          <p:nvPr/>
        </p:nvSpPr>
        <p:spPr bwMode="auto">
          <a:xfrm>
            <a:off x="1318611" y="2349500"/>
            <a:ext cx="8333995" cy="18851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14291" tIns="57145" rIns="114291" bIns="57145">
            <a:spAutoFit/>
          </a:bodyPr>
          <a:lstStyle/>
          <a:p>
            <a:pPr eaLnBrk="1" hangingPunct="1"/>
            <a:r>
              <a:rPr lang="en-US" sz="11500" b="1" dirty="0">
                <a:solidFill>
                  <a:srgbClr val="0000FF"/>
                </a:solidFill>
                <a:latin typeface="Cambria" pitchFamily="18" charset="0"/>
                <a:cs typeface="Times New Roman" pitchFamily="18" charset="0"/>
              </a:rPr>
              <a:t>KHỞI ĐỘNG</a:t>
            </a:r>
          </a:p>
        </p:txBody>
      </p:sp>
      <p:pic>
        <p:nvPicPr>
          <p:cNvPr id="3080" name="Picture 2" descr="C:\Users\Administrator\Downloads\—Pngtree—scroll horizontally_80812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763" t="26207" r="6552" b="27815"/>
          <a:stretch>
            <a:fillRect/>
          </a:stretch>
        </p:blipFill>
        <p:spPr bwMode="auto">
          <a:xfrm>
            <a:off x="10355562" y="392113"/>
            <a:ext cx="880048" cy="605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8" name="Picture 3" descr="C:\Users\Administrator\Downloads\—Pngtree—scroll horizontally_80812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10" t="26207" r="87650" b="27815"/>
          <a:stretch>
            <a:fillRect/>
          </a:stretch>
        </p:blipFill>
        <p:spPr bwMode="auto">
          <a:xfrm>
            <a:off x="-141654" y="392113"/>
            <a:ext cx="702830" cy="605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11" descr="1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83" t="3334" r="31018" b="8888"/>
          <a:stretch>
            <a:fillRect/>
          </a:stretch>
        </p:blipFill>
        <p:spPr bwMode="auto">
          <a:xfrm>
            <a:off x="0" y="0"/>
            <a:ext cx="109728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90" name="Text Box 10"/>
          <p:cNvSpPr txBox="1">
            <a:spLocks noChangeArrowheads="1"/>
          </p:cNvSpPr>
          <p:nvPr/>
        </p:nvSpPr>
        <p:spPr bwMode="auto">
          <a:xfrm>
            <a:off x="1366838" y="3462338"/>
            <a:ext cx="8023225" cy="792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4291" tIns="57145" rIns="114291" bIns="57145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4400" b="1">
                <a:solidFill>
                  <a:srgbClr val="FF0000"/>
                </a:solidFill>
                <a:latin typeface="Cambria" pitchFamily="18" charset="0"/>
              </a:rPr>
              <a:t>CON CHIM CHÍCH CHÒE</a:t>
            </a:r>
          </a:p>
        </p:txBody>
      </p:sp>
      <p:sp>
        <p:nvSpPr>
          <p:cNvPr id="11" name="Text Box 9"/>
          <p:cNvSpPr txBox="1">
            <a:spLocks noChangeArrowheads="1"/>
          </p:cNvSpPr>
          <p:nvPr/>
        </p:nvSpPr>
        <p:spPr bwMode="auto">
          <a:xfrm>
            <a:off x="446088" y="2714625"/>
            <a:ext cx="3248025" cy="54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4291" tIns="57145" rIns="114291" bIns="57145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en-US" sz="2800" b="1">
                <a:solidFill>
                  <a:srgbClr val="1713CB"/>
                </a:solidFill>
                <a:latin typeface="Cambria" pitchFamily="18" charset="0"/>
                <a:cs typeface="Times New Roman" pitchFamily="18" charset="0"/>
              </a:rPr>
              <a:t>ÔN TẬP BÀI HÁT</a:t>
            </a:r>
            <a:endParaRPr lang="en-US" sz="4000" b="1">
              <a:solidFill>
                <a:srgbClr val="1713CB"/>
              </a:solidFill>
              <a:latin typeface="Cambria" pitchFamily="18" charset="0"/>
              <a:cs typeface="Times New Roman" pitchFamily="18" charset="0"/>
            </a:endParaRPr>
          </a:p>
        </p:txBody>
      </p:sp>
      <p:pic>
        <p:nvPicPr>
          <p:cNvPr id="5125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8363" y="1052513"/>
            <a:ext cx="6480175" cy="1685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10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38728" y="4019270"/>
            <a:ext cx="2130364" cy="155368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04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04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90" grpId="0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Administrator\Downloads\—Pngtree—scroll horizontally_80812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100" t="27011" r="13057" b="27011"/>
          <a:stretch>
            <a:fillRect/>
          </a:stretch>
        </p:blipFill>
        <p:spPr bwMode="auto">
          <a:xfrm>
            <a:off x="430213" y="392113"/>
            <a:ext cx="10153650" cy="605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1" name="Rectangle 8"/>
          <p:cNvSpPr>
            <a:spLocks noChangeArrowheads="1"/>
          </p:cNvSpPr>
          <p:nvPr/>
        </p:nvSpPr>
        <p:spPr bwMode="auto">
          <a:xfrm>
            <a:off x="944563" y="3121025"/>
            <a:ext cx="9150350" cy="1593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14291" tIns="57145" rIns="114291" bIns="57145">
            <a:spAutoFit/>
          </a:bodyPr>
          <a:lstStyle/>
          <a:p>
            <a:pPr eaLnBrk="1" hangingPunct="1"/>
            <a:r>
              <a:rPr lang="en-US" sz="4800" b="1">
                <a:solidFill>
                  <a:srgbClr val="0000FF"/>
                </a:solidFill>
                <a:latin typeface="Cambria" pitchFamily="18" charset="0"/>
                <a:cs typeface="Times New Roman" pitchFamily="18" charset="0"/>
              </a:rPr>
              <a:t>HÁT THEO NHẠC ĐỆM</a:t>
            </a:r>
          </a:p>
          <a:p>
            <a:pPr eaLnBrk="1" hangingPunct="1"/>
            <a:r>
              <a:rPr lang="en-US" sz="4800" b="1">
                <a:solidFill>
                  <a:srgbClr val="0000FF"/>
                </a:solidFill>
                <a:latin typeface="Cambria" pitchFamily="18" charset="0"/>
                <a:cs typeface="Times New Roman" pitchFamily="18" charset="0"/>
              </a:rPr>
              <a:t>KẾT HỢP GÕ ĐỆM THEO PHÁCH</a:t>
            </a:r>
          </a:p>
        </p:txBody>
      </p:sp>
      <p:sp>
        <p:nvSpPr>
          <p:cNvPr id="7172" name="Text Box 10"/>
          <p:cNvSpPr txBox="1">
            <a:spLocks noChangeArrowheads="1"/>
          </p:cNvSpPr>
          <p:nvPr/>
        </p:nvSpPr>
        <p:spPr bwMode="auto">
          <a:xfrm>
            <a:off x="1201738" y="1484313"/>
            <a:ext cx="8023225" cy="731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4291" tIns="57145" rIns="114291" bIns="57145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4000" b="1">
                <a:solidFill>
                  <a:srgbClr val="FF0000"/>
                </a:solidFill>
                <a:latin typeface="Cambria" pitchFamily="18" charset="0"/>
              </a:rPr>
              <a:t>CON CHIM CHÍCH CHÒE</a:t>
            </a:r>
          </a:p>
        </p:txBody>
      </p:sp>
      <p:sp>
        <p:nvSpPr>
          <p:cNvPr id="7173" name="Rectangle 3"/>
          <p:cNvSpPr>
            <a:spLocks noChangeArrowheads="1"/>
          </p:cNvSpPr>
          <p:nvPr/>
        </p:nvSpPr>
        <p:spPr bwMode="auto">
          <a:xfrm>
            <a:off x="4406900" y="2122488"/>
            <a:ext cx="5618163" cy="85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4291" tIns="57145" rIns="114291" bIns="57145">
            <a:spAutoFit/>
          </a:bodyPr>
          <a:lstStyle/>
          <a:p>
            <a:pPr algn="l" eaLnBrk="1" hangingPunct="1"/>
            <a:r>
              <a:rPr lang="en-US" sz="2400" b="1" i="1">
                <a:latin typeface="Cambria" pitchFamily="18" charset="0"/>
                <a:cs typeface="Times New Roman" pitchFamily="18" charset="0"/>
              </a:rPr>
              <a:t>Theo bài Bắc kim thang Dân ca Nam Bộ</a:t>
            </a:r>
          </a:p>
          <a:p>
            <a:pPr algn="l" eaLnBrk="1" hangingPunct="1"/>
            <a:r>
              <a:rPr lang="en-US" sz="2400" b="1" i="1">
                <a:latin typeface="Cambria" pitchFamily="18" charset="0"/>
                <a:cs typeface="Times New Roman" pitchFamily="18" charset="0"/>
              </a:rPr>
              <a:t>Lời mới: Việt Anh</a:t>
            </a:r>
          </a:p>
        </p:txBody>
      </p:sp>
      <p:pic>
        <p:nvPicPr>
          <p:cNvPr id="7178" name="Picture 2" descr="C:\Users\Administrator\Downloads\—Pngtree—scroll horizontally_80812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763" t="26207" r="6552" b="27815"/>
          <a:stretch>
            <a:fillRect/>
          </a:stretch>
        </p:blipFill>
        <p:spPr bwMode="auto">
          <a:xfrm>
            <a:off x="10355562" y="392113"/>
            <a:ext cx="880048" cy="605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6" name="Picture 3" descr="C:\Users\Administrator\Downloads\—Pngtree—scroll horizontally_80812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10" t="26207" r="87650" b="27815"/>
          <a:stretch>
            <a:fillRect/>
          </a:stretch>
        </p:blipFill>
        <p:spPr bwMode="auto">
          <a:xfrm>
            <a:off x="-141654" y="392113"/>
            <a:ext cx="702830" cy="605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Administrator\Downloads\—Pngtree—scroll horizontally_80812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100" t="27011" r="13057" b="27011"/>
          <a:stretch>
            <a:fillRect/>
          </a:stretch>
        </p:blipFill>
        <p:spPr bwMode="auto">
          <a:xfrm>
            <a:off x="430213" y="392113"/>
            <a:ext cx="10153650" cy="605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19" name="Rectangle 8"/>
          <p:cNvSpPr>
            <a:spLocks noChangeArrowheads="1"/>
          </p:cNvSpPr>
          <p:nvPr/>
        </p:nvSpPr>
        <p:spPr bwMode="auto">
          <a:xfrm>
            <a:off x="1803400" y="3121025"/>
            <a:ext cx="7477125" cy="2147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14291" tIns="57145" rIns="114291" bIns="57145">
            <a:spAutoFit/>
          </a:bodyPr>
          <a:lstStyle/>
          <a:p>
            <a:pPr eaLnBrk="1" hangingPunct="1"/>
            <a:r>
              <a:rPr lang="en-US" sz="6600" b="1">
                <a:solidFill>
                  <a:srgbClr val="0000FF"/>
                </a:solidFill>
                <a:latin typeface="Cambria" pitchFamily="18" charset="0"/>
                <a:cs typeface="Times New Roman" pitchFamily="18" charset="0"/>
              </a:rPr>
              <a:t>HÁT KẾT HỢP</a:t>
            </a:r>
          </a:p>
          <a:p>
            <a:pPr eaLnBrk="1" hangingPunct="1"/>
            <a:r>
              <a:rPr lang="en-US" sz="6600" b="1">
                <a:solidFill>
                  <a:srgbClr val="0000FF"/>
                </a:solidFill>
                <a:latin typeface="Cambria" pitchFamily="18" charset="0"/>
                <a:cs typeface="Times New Roman" pitchFamily="18" charset="0"/>
              </a:rPr>
              <a:t>VẬN ĐỘNG CƠ THỂ</a:t>
            </a:r>
          </a:p>
        </p:txBody>
      </p:sp>
      <p:sp>
        <p:nvSpPr>
          <p:cNvPr id="9220" name="Text Box 10"/>
          <p:cNvSpPr txBox="1">
            <a:spLocks noChangeArrowheads="1"/>
          </p:cNvSpPr>
          <p:nvPr/>
        </p:nvSpPr>
        <p:spPr bwMode="auto">
          <a:xfrm>
            <a:off x="1201738" y="1484313"/>
            <a:ext cx="8023225" cy="731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4291" tIns="57145" rIns="114291" bIns="57145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4000" b="1">
                <a:solidFill>
                  <a:srgbClr val="FF0000"/>
                </a:solidFill>
                <a:latin typeface="Cambria" pitchFamily="18" charset="0"/>
              </a:rPr>
              <a:t>CON CHIM CHÍCH CHÒE</a:t>
            </a:r>
          </a:p>
        </p:txBody>
      </p:sp>
      <p:sp>
        <p:nvSpPr>
          <p:cNvPr id="9221" name="Rectangle 3"/>
          <p:cNvSpPr>
            <a:spLocks noChangeArrowheads="1"/>
          </p:cNvSpPr>
          <p:nvPr/>
        </p:nvSpPr>
        <p:spPr bwMode="auto">
          <a:xfrm>
            <a:off x="4406900" y="2122488"/>
            <a:ext cx="5618163" cy="85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4291" tIns="57145" rIns="114291" bIns="57145">
            <a:spAutoFit/>
          </a:bodyPr>
          <a:lstStyle/>
          <a:p>
            <a:pPr algn="l" eaLnBrk="1" hangingPunct="1"/>
            <a:r>
              <a:rPr lang="en-US" sz="2400" b="1" i="1">
                <a:latin typeface="Cambria" pitchFamily="18" charset="0"/>
                <a:cs typeface="Times New Roman" pitchFamily="18" charset="0"/>
              </a:rPr>
              <a:t>Theo bài Bắc kim thang Dân ca Nam Bộ</a:t>
            </a:r>
          </a:p>
          <a:p>
            <a:pPr algn="l" eaLnBrk="1" hangingPunct="1"/>
            <a:r>
              <a:rPr lang="en-US" sz="2400" b="1" i="1">
                <a:latin typeface="Cambria" pitchFamily="18" charset="0"/>
                <a:cs typeface="Times New Roman" pitchFamily="18" charset="0"/>
              </a:rPr>
              <a:t>Lời mới: Việt Anh</a:t>
            </a:r>
          </a:p>
        </p:txBody>
      </p:sp>
      <p:pic>
        <p:nvPicPr>
          <p:cNvPr id="9226" name="Picture 2" descr="C:\Users\Administrator\Downloads\—Pngtree—scroll horizontally_80812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763" t="26207" r="6552" b="27815"/>
          <a:stretch>
            <a:fillRect/>
          </a:stretch>
        </p:blipFill>
        <p:spPr bwMode="auto">
          <a:xfrm>
            <a:off x="10355562" y="392113"/>
            <a:ext cx="880048" cy="605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4" name="Picture 3" descr="C:\Users\Administrator\Downloads\—Pngtree—scroll horizontally_80812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10" t="26207" r="87650" b="27815"/>
          <a:stretch>
            <a:fillRect/>
          </a:stretch>
        </p:blipFill>
        <p:spPr bwMode="auto">
          <a:xfrm>
            <a:off x="-141654" y="392113"/>
            <a:ext cx="702830" cy="605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11" descr="1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83" t="3334" r="31018" b="8888"/>
          <a:stretch>
            <a:fillRect/>
          </a:stretch>
        </p:blipFill>
        <p:spPr bwMode="auto">
          <a:xfrm>
            <a:off x="0" y="0"/>
            <a:ext cx="109728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90" name="Text Box 10"/>
          <p:cNvSpPr txBox="1">
            <a:spLocks noChangeArrowheads="1"/>
          </p:cNvSpPr>
          <p:nvPr/>
        </p:nvSpPr>
        <p:spPr bwMode="auto">
          <a:xfrm>
            <a:off x="806450" y="1185863"/>
            <a:ext cx="9504363" cy="73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4291" tIns="57145" rIns="114291" bIns="57145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4000" b="1">
                <a:solidFill>
                  <a:srgbClr val="1713CB"/>
                </a:solidFill>
                <a:latin typeface="Cambria" pitchFamily="18" charset="0"/>
              </a:rPr>
              <a:t>* </a:t>
            </a:r>
            <a:r>
              <a:rPr lang="en-US" sz="4000" b="1">
                <a:solidFill>
                  <a:srgbClr val="1713CB"/>
                </a:solidFill>
              </a:rPr>
              <a:t>Sử dụng song loan gõ theo hình tiết tấu.</a:t>
            </a:r>
            <a:endParaRPr lang="en-US" sz="4000" b="1">
              <a:solidFill>
                <a:srgbClr val="1713CB"/>
              </a:solidFill>
              <a:latin typeface="Cambria" pitchFamily="18" charset="0"/>
            </a:endParaRPr>
          </a:p>
        </p:txBody>
      </p:sp>
      <p:pic>
        <p:nvPicPr>
          <p:cNvPr id="10" name="Picture 4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504"/>
          <a:stretch>
            <a:fillRect/>
          </a:stretch>
        </p:blipFill>
        <p:spPr bwMode="auto">
          <a:xfrm>
            <a:off x="1814513" y="2564904"/>
            <a:ext cx="6923087" cy="1743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4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4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9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C:\Users\Administrator\Downloads\—Pngtree—scroll horizontally_80812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100" t="27011" r="13057" b="27011"/>
          <a:stretch>
            <a:fillRect/>
          </a:stretch>
        </p:blipFill>
        <p:spPr bwMode="auto">
          <a:xfrm>
            <a:off x="430213" y="392113"/>
            <a:ext cx="10153650" cy="605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91" name="Rectangle 8"/>
          <p:cNvSpPr>
            <a:spLocks noChangeArrowheads="1"/>
          </p:cNvSpPr>
          <p:nvPr/>
        </p:nvSpPr>
        <p:spPr bwMode="auto">
          <a:xfrm>
            <a:off x="1460500" y="3121025"/>
            <a:ext cx="8164513" cy="1962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14291" tIns="57145" rIns="114291" bIns="57145">
            <a:spAutoFit/>
          </a:bodyPr>
          <a:lstStyle/>
          <a:p>
            <a:pPr eaLnBrk="1" hangingPunct="1"/>
            <a:r>
              <a:rPr lang="en-US" sz="6000" b="1">
                <a:solidFill>
                  <a:srgbClr val="0000FF"/>
                </a:solidFill>
                <a:latin typeface="Cambria" pitchFamily="18" charset="0"/>
                <a:cs typeface="Times New Roman" pitchFamily="18" charset="0"/>
              </a:rPr>
              <a:t>HÁT KẾT HỢP GÕ ĐỆM</a:t>
            </a:r>
          </a:p>
          <a:p>
            <a:pPr eaLnBrk="1" hangingPunct="1"/>
            <a:r>
              <a:rPr lang="en-US" sz="6000" b="1">
                <a:solidFill>
                  <a:srgbClr val="0000FF"/>
                </a:solidFill>
                <a:latin typeface="Cambria" pitchFamily="18" charset="0"/>
                <a:cs typeface="Times New Roman" pitchFamily="18" charset="0"/>
              </a:rPr>
              <a:t>THEO HÌNH TIẾT TẤU</a:t>
            </a:r>
          </a:p>
        </p:txBody>
      </p:sp>
      <p:sp>
        <p:nvSpPr>
          <p:cNvPr id="12292" name="Text Box 10"/>
          <p:cNvSpPr txBox="1">
            <a:spLocks noChangeArrowheads="1"/>
          </p:cNvSpPr>
          <p:nvPr/>
        </p:nvSpPr>
        <p:spPr bwMode="auto">
          <a:xfrm>
            <a:off x="1201738" y="1484313"/>
            <a:ext cx="8023225" cy="731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4291" tIns="57145" rIns="114291" bIns="57145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4000" b="1">
                <a:solidFill>
                  <a:srgbClr val="FF0000"/>
                </a:solidFill>
                <a:latin typeface="Cambria" pitchFamily="18" charset="0"/>
              </a:rPr>
              <a:t>CON CHIM CHÍCH CHÒE</a:t>
            </a:r>
          </a:p>
        </p:txBody>
      </p:sp>
      <p:sp>
        <p:nvSpPr>
          <p:cNvPr id="12293" name="Rectangle 3"/>
          <p:cNvSpPr>
            <a:spLocks noChangeArrowheads="1"/>
          </p:cNvSpPr>
          <p:nvPr/>
        </p:nvSpPr>
        <p:spPr bwMode="auto">
          <a:xfrm>
            <a:off x="4406900" y="2122488"/>
            <a:ext cx="5618163" cy="85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4291" tIns="57145" rIns="114291" bIns="57145">
            <a:spAutoFit/>
          </a:bodyPr>
          <a:lstStyle/>
          <a:p>
            <a:pPr algn="l" eaLnBrk="1" hangingPunct="1"/>
            <a:r>
              <a:rPr lang="en-US" sz="2400" b="1" i="1">
                <a:latin typeface="Cambria" pitchFamily="18" charset="0"/>
                <a:cs typeface="Times New Roman" pitchFamily="18" charset="0"/>
              </a:rPr>
              <a:t>Theo bài Bắc kim thang Dân ca Nam Bộ</a:t>
            </a:r>
          </a:p>
          <a:p>
            <a:pPr algn="l" eaLnBrk="1" hangingPunct="1"/>
            <a:r>
              <a:rPr lang="en-US" sz="2400" b="1" i="1">
                <a:latin typeface="Cambria" pitchFamily="18" charset="0"/>
                <a:cs typeface="Times New Roman" pitchFamily="18" charset="0"/>
              </a:rPr>
              <a:t>Lời mới: Việt Anh</a:t>
            </a:r>
          </a:p>
        </p:txBody>
      </p:sp>
      <p:pic>
        <p:nvPicPr>
          <p:cNvPr id="12298" name="Picture 2" descr="C:\Users\Administrator\Downloads\—Pngtree—scroll horizontally_80812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763" t="26207" r="6552" b="27815"/>
          <a:stretch>
            <a:fillRect/>
          </a:stretch>
        </p:blipFill>
        <p:spPr bwMode="auto">
          <a:xfrm>
            <a:off x="10355562" y="392113"/>
            <a:ext cx="880048" cy="605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6" name="Picture 3" descr="C:\Users\Administrator\Downloads\—Pngtree—scroll horizontally_80812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10" t="26207" r="87650" b="27815"/>
          <a:stretch>
            <a:fillRect/>
          </a:stretch>
        </p:blipFill>
        <p:spPr bwMode="auto">
          <a:xfrm>
            <a:off x="-141654" y="392113"/>
            <a:ext cx="702830" cy="605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11" descr="1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83" t="3334" r="31018" b="8888"/>
          <a:stretch>
            <a:fillRect/>
          </a:stretch>
        </p:blipFill>
        <p:spPr bwMode="auto">
          <a:xfrm>
            <a:off x="0" y="0"/>
            <a:ext cx="109728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Text Box 10"/>
          <p:cNvSpPr txBox="1">
            <a:spLocks noChangeArrowheads="1"/>
          </p:cNvSpPr>
          <p:nvPr/>
        </p:nvSpPr>
        <p:spPr bwMode="auto">
          <a:xfrm>
            <a:off x="1495425" y="3479800"/>
            <a:ext cx="8023225" cy="792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4291" tIns="57145" rIns="114291" bIns="57145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4400" b="1">
                <a:latin typeface="Cambria" pitchFamily="18" charset="0"/>
              </a:rPr>
              <a:t>CON CHIM CHÍCH CHÒE</a:t>
            </a:r>
          </a:p>
        </p:txBody>
      </p:sp>
      <p:sp>
        <p:nvSpPr>
          <p:cNvPr id="23560" name="Rectangle 3"/>
          <p:cNvSpPr>
            <a:spLocks noChangeArrowheads="1"/>
          </p:cNvSpPr>
          <p:nvPr/>
        </p:nvSpPr>
        <p:spPr bwMode="auto">
          <a:xfrm>
            <a:off x="446088" y="2924175"/>
            <a:ext cx="4443412" cy="608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4291" tIns="57145" rIns="114291" bIns="57145">
            <a:spAutoFit/>
          </a:bodyPr>
          <a:lstStyle/>
          <a:p>
            <a:pPr algn="l" eaLnBrk="1" hangingPunct="1"/>
            <a:r>
              <a:rPr lang="en-US" sz="3200" b="1">
                <a:solidFill>
                  <a:srgbClr val="1713CB"/>
                </a:solidFill>
                <a:cs typeface="Times New Roman" pitchFamily="18" charset="0"/>
              </a:rPr>
              <a:t>ÔN TẬP BÀI HÁT:</a:t>
            </a:r>
          </a:p>
        </p:txBody>
      </p:sp>
      <p:pic>
        <p:nvPicPr>
          <p:cNvPr id="18" name="Picture 1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60685" y="3685009"/>
            <a:ext cx="2138283" cy="197624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6" name="Picture 7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8363" y="1044893"/>
            <a:ext cx="6480175" cy="1685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5367" name="Rectangle 3"/>
          <p:cNvSpPr>
            <a:spLocks noChangeArrowheads="1"/>
          </p:cNvSpPr>
          <p:nvPr/>
        </p:nvSpPr>
        <p:spPr bwMode="auto">
          <a:xfrm>
            <a:off x="1566863" y="2117725"/>
            <a:ext cx="1457325" cy="608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4291" tIns="57145" rIns="114291" bIns="57145">
            <a:spAutoFit/>
          </a:bodyPr>
          <a:lstStyle/>
          <a:p>
            <a:pPr eaLnBrk="1" hangingPunct="1"/>
            <a:r>
              <a:rPr lang="en-US" sz="3200" b="1">
                <a:solidFill>
                  <a:srgbClr val="FF0000"/>
                </a:solidFill>
                <a:cs typeface="Times New Roman" pitchFamily="18" charset="0"/>
              </a:rPr>
              <a:t>Tiết 4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5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23560" grpId="0"/>
    </p:bld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7195</TotalTime>
  <Words>176</Words>
  <Application>Microsoft Office PowerPoint</Application>
  <PresentationFormat>Custom</PresentationFormat>
  <Paragraphs>27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3" baseType="lpstr">
      <vt:lpstr>Arial</vt:lpstr>
      <vt:lpstr>Cambria</vt:lpstr>
      <vt:lpstr>Times New Roman</vt:lpstr>
      <vt:lpstr>Default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HOME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Minh Hien</dc:creator>
  <cp:lastModifiedBy>Admin</cp:lastModifiedBy>
  <cp:revision>604</cp:revision>
  <dcterms:created xsi:type="dcterms:W3CDTF">2010-04-30T18:19:48Z</dcterms:created>
  <dcterms:modified xsi:type="dcterms:W3CDTF">2024-03-30T01:01:39Z</dcterms:modified>
</cp:coreProperties>
</file>