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8"/>
  </p:notesMasterIdLst>
  <p:sldIdLst>
    <p:sldId id="537" r:id="rId2"/>
    <p:sldId id="551" r:id="rId3"/>
    <p:sldId id="493" r:id="rId4"/>
    <p:sldId id="480" r:id="rId5"/>
    <p:sldId id="483" r:id="rId6"/>
    <p:sldId id="496" r:id="rId7"/>
    <p:sldId id="442" r:id="rId8"/>
    <p:sldId id="345" r:id="rId9"/>
    <p:sldId id="497" r:id="rId10"/>
    <p:sldId id="498" r:id="rId11"/>
    <p:sldId id="499" r:id="rId12"/>
    <p:sldId id="500" r:id="rId13"/>
    <p:sldId id="501" r:id="rId14"/>
    <p:sldId id="494" r:id="rId15"/>
    <p:sldId id="495" r:id="rId16"/>
    <p:sldId id="504" r:id="rId17"/>
  </p:sldIdLst>
  <p:sldSz cx="10972800" cy="6858000"/>
  <p:notesSz cx="6858000" cy="9144000"/>
  <p:custDataLst>
    <p:tags r:id="rId19"/>
  </p:custData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FFCC"/>
    <a:srgbClr val="FF0000"/>
    <a:srgbClr val="66FF66"/>
    <a:srgbClr val="CCFFFF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104" d="100"/>
          <a:sy n="104" d="100"/>
        </p:scale>
        <p:origin x="978" y="114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044A048E-CE4C-4F70-B87A-26D1D9B105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6743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956F72-2F29-4839-ADD9-E8290D0863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696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988B6D-D577-4C3B-B2BC-6AA4D06B73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73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988B6D-D577-4C3B-B2BC-6AA4D06B73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163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988B6D-D577-4C3B-B2BC-6AA4D06B73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338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988B6D-D577-4C3B-B2BC-6AA4D06B73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34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948550-427F-4510-BADF-F44EF7B6A3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4487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0B946-6F0D-4025-AF85-7471B6D88B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985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8A019-5070-44B5-BFFA-40BC26F5A6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643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33A92-FB28-4533-A8C6-50DF12ECF8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6776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E5A18A-C80D-4AE1-9406-6E6825749F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1455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7D542-7EAB-4815-B7E7-2D8024BE1D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124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4E062-6C9A-4D84-964F-8B7E5C8AD7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136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296FC-729C-480E-B08A-DC0D434F1D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08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772EF-5D1B-4EDF-90CC-7745E589F6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455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B9D8A-700A-4C2A-AAB8-71DB4609C8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33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99F496-7B5C-415B-83C8-917FDEF070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497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988B6D-D577-4C3B-B2BC-6AA4D06B73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420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988B6D-D577-4C3B-B2BC-6AA4D06B73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133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988B6D-D577-4C3B-B2BC-6AA4D06B73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321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2C593A24-1C29-4BBF-BAD2-0D5EE5B678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70" r:id="rId8"/>
    <p:sldLayoutId id="2147483669" r:id="rId9"/>
    <p:sldLayoutId id="2147483668" r:id="rId10"/>
    <p:sldLayoutId id="2147483667" r:id="rId11"/>
    <p:sldLayoutId id="2147483666" r:id="rId12"/>
    <p:sldLayoutId id="2147483665" r:id="rId13"/>
    <p:sldLayoutId id="2147483659" r:id="rId14"/>
    <p:sldLayoutId id="2147483660" r:id="rId15"/>
    <p:sldLayoutId id="2147483661" r:id="rId16"/>
    <p:sldLayoutId id="2147483662" r:id="rId17"/>
    <p:sldLayoutId id="2147483663" r:id="rId18"/>
    <p:sldLayoutId id="2147483664" r:id="rId1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7" Type="http://schemas.openxmlformats.org/officeDocument/2006/relationships/image" Target="../media/image15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8.pn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7" Type="http://schemas.microsoft.com/office/2007/relationships/hdphoto" Target="../media/hdphoto5.wdp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5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7" Type="http://schemas.microsoft.com/office/2007/relationships/hdphoto" Target="../media/hdphoto6.wdp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5.pn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7" Type="http://schemas.microsoft.com/office/2007/relationships/hdphoto" Target="../media/hdphoto7.wdp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5.pn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microsoft.com/office/2007/relationships/hdphoto" Target="../media/hdphoto2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microsoft.com/office/2007/relationships/hdphoto" Target="../media/hdphoto3.wdp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3066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D60A2A-A22F-B4E4-60EE-D57DE0998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49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88B137-31EB-15B0-8EA9-5A4A09F06580}"/>
              </a:ext>
            </a:extLst>
          </p:cNvPr>
          <p:cNvSpPr txBox="1"/>
          <p:nvPr/>
        </p:nvSpPr>
        <p:spPr>
          <a:xfrm>
            <a:off x="5459844" y="3420806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0C359-D7B5-6663-9B3F-B6B89B67F33A}"/>
              </a:ext>
            </a:extLst>
          </p:cNvPr>
          <p:cNvSpPr txBox="1"/>
          <p:nvPr/>
        </p:nvSpPr>
        <p:spPr>
          <a:xfrm>
            <a:off x="5483344" y="5508569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1271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38" y="1196752"/>
            <a:ext cx="9500172" cy="3283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B4619E9-B075-4358-968E-B74D86453E29}"/>
              </a:ext>
            </a:extLst>
          </p:cNvPr>
          <p:cNvSpPr/>
          <p:nvPr/>
        </p:nvSpPr>
        <p:spPr>
          <a:xfrm>
            <a:off x="2102024" y="6074544"/>
            <a:ext cx="3140807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1,2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689E68F-A2CC-C9D1-1D63-B72D8B09891E}"/>
              </a:ext>
            </a:extLst>
          </p:cNvPr>
          <p:cNvSpPr/>
          <p:nvPr/>
        </p:nvSpPr>
        <p:spPr>
          <a:xfrm>
            <a:off x="5729969" y="6074544"/>
            <a:ext cx="3140807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1,2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3" name="Picture 29">
            <a:extLst>
              <a:ext uri="{FF2B5EF4-FFF2-40B4-BE49-F238E27FC236}">
                <a16:creationId xmlns:a16="http://schemas.microsoft.com/office/drawing/2014/main" id="{39C3D1A6-54BE-FC54-EE79-593E102387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" y="4552503"/>
            <a:ext cx="10131425" cy="103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2294" name="Picture 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" y="3429000"/>
            <a:ext cx="10131425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1556792"/>
            <a:ext cx="9409113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401C118-71CB-4C30-A7F1-660BE7962C6F}"/>
              </a:ext>
            </a:extLst>
          </p:cNvPr>
          <p:cNvSpPr/>
          <p:nvPr/>
        </p:nvSpPr>
        <p:spPr>
          <a:xfrm>
            <a:off x="2174032" y="6001159"/>
            <a:ext cx="2996791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E1FF4D9-06CA-C018-8219-50DE6E23C198}"/>
              </a:ext>
            </a:extLst>
          </p:cNvPr>
          <p:cNvSpPr/>
          <p:nvPr/>
        </p:nvSpPr>
        <p:spPr>
          <a:xfrm>
            <a:off x="5767697" y="6001159"/>
            <a:ext cx="2996791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13317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3318" name="Picture 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" y="3501008"/>
            <a:ext cx="10131425" cy="209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417" y="1585218"/>
            <a:ext cx="9721527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B90A923-0800-4E13-B9F5-FE0CB80AEB90}"/>
              </a:ext>
            </a:extLst>
          </p:cNvPr>
          <p:cNvSpPr/>
          <p:nvPr/>
        </p:nvSpPr>
        <p:spPr>
          <a:xfrm>
            <a:off x="2102024" y="6074544"/>
            <a:ext cx="3068799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4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E9CD484-1E7A-D373-AF14-111F10DBB073}"/>
              </a:ext>
            </a:extLst>
          </p:cNvPr>
          <p:cNvSpPr/>
          <p:nvPr/>
        </p:nvSpPr>
        <p:spPr>
          <a:xfrm>
            <a:off x="5787129" y="6074544"/>
            <a:ext cx="3068799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4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4342" name="Picture 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" y="4344988"/>
            <a:ext cx="10131425" cy="124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64" y="1340793"/>
            <a:ext cx="9721080" cy="280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5921162-D42A-438A-A75F-C24E31E08070}"/>
              </a:ext>
            </a:extLst>
          </p:cNvPr>
          <p:cNvSpPr/>
          <p:nvPr/>
        </p:nvSpPr>
        <p:spPr>
          <a:xfrm>
            <a:off x="2129569" y="6021288"/>
            <a:ext cx="3068799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3,4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C216926-CCA7-6C2E-36BB-3E25CBEF2C50}"/>
              </a:ext>
            </a:extLst>
          </p:cNvPr>
          <p:cNvSpPr/>
          <p:nvPr/>
        </p:nvSpPr>
        <p:spPr>
          <a:xfrm>
            <a:off x="5774432" y="6021288"/>
            <a:ext cx="3068799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3,4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8"/>
          <p:cNvSpPr>
            <a:spLocks noChangeArrowheads="1"/>
          </p:cNvSpPr>
          <p:nvPr/>
        </p:nvSpPr>
        <p:spPr bwMode="auto">
          <a:xfrm>
            <a:off x="1216025" y="3233738"/>
            <a:ext cx="8653463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THEO NHẠC ĐỆM</a:t>
            </a:r>
          </a:p>
        </p:txBody>
      </p:sp>
      <p:sp>
        <p:nvSpPr>
          <p:cNvPr id="16388" name="Text Box 10"/>
          <p:cNvSpPr txBox="1">
            <a:spLocks noChangeArrowheads="1"/>
          </p:cNvSpPr>
          <p:nvPr/>
        </p:nvSpPr>
        <p:spPr bwMode="auto">
          <a:xfrm>
            <a:off x="1495425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HOA LÁ MÙA XUÂN</a:t>
            </a:r>
          </a:p>
        </p:txBody>
      </p:sp>
      <p:sp>
        <p:nvSpPr>
          <p:cNvPr id="16389" name="Rectangle 3"/>
          <p:cNvSpPr>
            <a:spLocks noChangeArrowheads="1"/>
          </p:cNvSpPr>
          <p:nvPr/>
        </p:nvSpPr>
        <p:spPr bwMode="auto">
          <a:xfrm>
            <a:off x="7431088" y="2122488"/>
            <a:ext cx="259397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 i="1">
                <a:latin typeface="Cambria" pitchFamily="18" charset="0"/>
                <a:cs typeface="Times New Roman" pitchFamily="18" charset="0"/>
              </a:rPr>
              <a:t>Hoàng Hà</a:t>
            </a:r>
          </a:p>
        </p:txBody>
      </p:sp>
      <p:pic>
        <p:nvPicPr>
          <p:cNvPr id="1639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407988"/>
            <a:ext cx="702816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8"/>
          <p:cNvSpPr>
            <a:spLocks noChangeArrowheads="1"/>
          </p:cNvSpPr>
          <p:nvPr/>
        </p:nvSpPr>
        <p:spPr bwMode="auto">
          <a:xfrm>
            <a:off x="1566863" y="2924175"/>
            <a:ext cx="7951787" cy="214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</a:t>
            </a:r>
          </a:p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GÕ ĐỆM THEO NHỊP</a:t>
            </a:r>
          </a:p>
        </p:txBody>
      </p:sp>
      <p:sp>
        <p:nvSpPr>
          <p:cNvPr id="18436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HOA LÁ MÙA XUÂN</a:t>
            </a: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7286625" y="2122488"/>
            <a:ext cx="2738438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 i="1">
                <a:latin typeface="Cambria" pitchFamily="18" charset="0"/>
                <a:cs typeface="Times New Roman" pitchFamily="18" charset="0"/>
              </a:rPr>
              <a:t>Hoàng Hà</a:t>
            </a:r>
          </a:p>
        </p:txBody>
      </p:sp>
      <p:pic>
        <p:nvPicPr>
          <p:cNvPr id="18442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7070725" y="4202113"/>
            <a:ext cx="338455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600" b="1" i="1">
                <a:latin typeface="Cambria" pitchFamily="18" charset="0"/>
                <a:cs typeface="Times New Roman" pitchFamily="18" charset="0"/>
              </a:rPr>
              <a:t>Hoàng Hà</a:t>
            </a:r>
          </a:p>
        </p:txBody>
      </p:sp>
      <p:pic>
        <p:nvPicPr>
          <p:cNvPr id="20484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999" y="1046163"/>
            <a:ext cx="708972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13" descr="Xuân - chùm thơ luật đườ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725" y="1046163"/>
            <a:ext cx="1600200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20" descr="C:\Users\Administrator\Desktop\311-3112260_cnh-o-png-hoa-o-psd-hoa-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1"/>
          <a:stretch>
            <a:fillRect/>
          </a:stretch>
        </p:blipFill>
        <p:spPr bwMode="auto">
          <a:xfrm>
            <a:off x="500063" y="3500438"/>
            <a:ext cx="2079625" cy="209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566863" y="3275013"/>
            <a:ext cx="80232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b="1">
                <a:solidFill>
                  <a:srgbClr val="FF0000"/>
                </a:solidFill>
                <a:latin typeface="Cambria" pitchFamily="18" charset="0"/>
              </a:rPr>
              <a:t>HOA LÁ MÙA XUÂN</a:t>
            </a:r>
          </a:p>
        </p:txBody>
      </p:sp>
      <p:pic>
        <p:nvPicPr>
          <p:cNvPr id="2048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" y="2320925"/>
            <a:ext cx="2046288" cy="104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49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2697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1C90E235-5D34-E3F2-F3ED-9D8017D8E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2B979-5A7F-35B3-07A0-0792D9997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97" y="2391254"/>
            <a:ext cx="3886200" cy="353845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D7A967-0A99-A1E5-CA7E-188828A3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136" y="1783951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3" name="Picture 26">
            <a:extLst>
              <a:ext uri="{FF2B5EF4-FFF2-40B4-BE49-F238E27FC236}">
                <a16:creationId xmlns:a16="http://schemas.microsoft.com/office/drawing/2014/main" id="{37DDFB60-BBFD-A062-9BEA-A7814285B2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611" y="108268"/>
            <a:ext cx="5431373" cy="160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31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812925" y="2349500"/>
            <a:ext cx="7058025" cy="188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TRÒ CHƠI</a:t>
            </a:r>
          </a:p>
        </p:txBody>
      </p:sp>
      <p:pic>
        <p:nvPicPr>
          <p:cNvPr id="308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9" descr="D:\GIÁO ÁN 1 2020-2021\BÀI GIẢNG ĐIỆN TỬ\905f8dd73685c2db9b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 Box 26"/>
          <p:cNvSpPr txBox="1">
            <a:spLocks noChangeArrowheads="1"/>
          </p:cNvSpPr>
          <p:nvPr/>
        </p:nvSpPr>
        <p:spPr bwMode="gray">
          <a:xfrm>
            <a:off x="942975" y="261938"/>
            <a:ext cx="91090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3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THEO TIẾT TẤU</a:t>
            </a:r>
          </a:p>
        </p:txBody>
      </p:sp>
      <p:sp>
        <p:nvSpPr>
          <p:cNvPr id="3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4101" name="Picture 13" descr="Xuân - chùm thơ luật đườ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913" y="1412875"/>
            <a:ext cx="938212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AutoShape 17" descr="Cành Đào Png, Hoa Đào Psd, Hoa Đào Vector Free Download,, Transparent Png -  kindpng"/>
          <p:cNvSpPr>
            <a:spLocks noChangeAspect="1" noChangeArrowheads="1"/>
          </p:cNvSpPr>
          <p:nvPr/>
        </p:nvSpPr>
        <p:spPr bwMode="auto">
          <a:xfrm>
            <a:off x="5456238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4103" name="Picture 20" descr="C:\Users\Administrator\Desktop\311-3112260_cnh-o-png-hoa-o-psd-hoa-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1"/>
          <a:stretch>
            <a:fillRect/>
          </a:stretch>
        </p:blipFill>
        <p:spPr bwMode="auto">
          <a:xfrm>
            <a:off x="1855788" y="3425825"/>
            <a:ext cx="1455737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550" y="2789238"/>
            <a:ext cx="6416675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6D84C06-DE97-474C-B798-FF86B4235FBE}"/>
              </a:ext>
            </a:extLst>
          </p:cNvPr>
          <p:cNvSpPr/>
          <p:nvPr/>
        </p:nvSpPr>
        <p:spPr>
          <a:xfrm>
            <a:off x="4512630" y="1536701"/>
            <a:ext cx="2192015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7070725" y="4202113"/>
            <a:ext cx="338455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600" b="1" i="1">
                <a:latin typeface="Cambria" pitchFamily="18" charset="0"/>
                <a:cs typeface="Times New Roman" pitchFamily="18" charset="0"/>
              </a:rPr>
              <a:t>Hoàng Hà</a:t>
            </a:r>
          </a:p>
        </p:txBody>
      </p:sp>
      <p:pic>
        <p:nvPicPr>
          <p:cNvPr id="5124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016" y="1046163"/>
            <a:ext cx="6913512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13" descr="Xuân - chùm thơ luật đườ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725" y="1046163"/>
            <a:ext cx="1600200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20" descr="C:\Users\Administrator\Desktop\311-3112260_cnh-o-png-hoa-o-psd-hoa-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1"/>
          <a:stretch>
            <a:fillRect/>
          </a:stretch>
        </p:blipFill>
        <p:spPr bwMode="auto">
          <a:xfrm>
            <a:off x="500063" y="3500438"/>
            <a:ext cx="2079625" cy="209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566863" y="3275013"/>
            <a:ext cx="80232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b="1">
                <a:solidFill>
                  <a:srgbClr val="FF0000"/>
                </a:solidFill>
                <a:latin typeface="Cambria" pitchFamily="18" charset="0"/>
              </a:rPr>
              <a:t>HOA LÁ MÙA XUÂN</a:t>
            </a:r>
          </a:p>
        </p:txBody>
      </p:sp>
      <p:pic>
        <p:nvPicPr>
          <p:cNvPr id="512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" y="2320925"/>
            <a:ext cx="2046288" cy="104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4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Vertical Scroll 2"/>
          <p:cNvSpPr/>
          <p:nvPr/>
        </p:nvSpPr>
        <p:spPr>
          <a:xfrm>
            <a:off x="446088" y="1196975"/>
            <a:ext cx="5256212" cy="4294188"/>
          </a:xfrm>
          <a:prstGeom prst="verticalScroll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endParaRPr lang="en-US" sz="1400" dirty="0">
              <a:solidFill>
                <a:srgbClr val="1713CB"/>
              </a:solidFill>
              <a:latin typeface="Cambria" pitchFamily="18" charset="0"/>
            </a:endParaRPr>
          </a:p>
          <a:p>
            <a:pPr algn="just">
              <a:defRPr/>
            </a:pP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   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Nhạc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sĩ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H</a:t>
            </a:r>
            <a:r>
              <a:rPr lang="vi-VN" sz="2400" dirty="0">
                <a:solidFill>
                  <a:srgbClr val="1713CB"/>
                </a:solidFill>
                <a:latin typeface="Cambria" pitchFamily="18" charset="0"/>
              </a:rPr>
              <a:t>oàng Hà sinh 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1/12/1929 </a:t>
            </a:r>
            <a:r>
              <a:rPr lang="vi-VN" sz="2400" dirty="0">
                <a:solidFill>
                  <a:srgbClr val="1713CB"/>
                </a:solidFill>
                <a:latin typeface="Cambria" pitchFamily="18" charset="0"/>
              </a:rPr>
              <a:t>tại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Tây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Hồ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,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Hà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Nội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</a:p>
          <a:p>
            <a:pPr algn="just">
              <a:defRPr/>
            </a:pP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Ông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vi-VN" sz="2400" dirty="0">
                <a:solidFill>
                  <a:srgbClr val="1713CB"/>
                </a:solidFill>
                <a:latin typeface="Cambria" pitchFamily="18" charset="0"/>
              </a:rPr>
              <a:t>nổi tiếng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với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nhiều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ca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khúc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như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“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Đất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nước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trọn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niềm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vui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,</a:t>
            </a:r>
            <a:r>
              <a:rPr lang="vi-VN" sz="2400" i="1" dirty="0">
                <a:latin typeface="Cambria" pitchFamily="18" charset="0"/>
              </a:rPr>
              <a:t> </a:t>
            </a:r>
            <a:r>
              <a:rPr lang="vi-VN" sz="2400" i="1" dirty="0">
                <a:solidFill>
                  <a:srgbClr val="1713CB"/>
                </a:solidFill>
                <a:latin typeface="Cambria" pitchFamily="18" charset="0"/>
              </a:rPr>
              <a:t>Gặp nhau trên đỉnh Trường Sơ</a:t>
            </a:r>
            <a:r>
              <a:rPr lang="en-US" sz="2400" i="1" dirty="0">
                <a:solidFill>
                  <a:srgbClr val="1713CB"/>
                </a:solidFill>
                <a:latin typeface="Cambria" pitchFamily="18" charset="0"/>
              </a:rPr>
              <a:t>n, </a:t>
            </a:r>
            <a:r>
              <a:rPr lang="vi-VN" sz="2400" dirty="0">
                <a:solidFill>
                  <a:srgbClr val="1713CB"/>
                </a:solidFill>
                <a:latin typeface="Cambria" pitchFamily="18" charset="0"/>
              </a:rPr>
              <a:t>"Con mèo ra bờ sông", "Hoa lá chào xuân“</a:t>
            </a:r>
            <a:endParaRPr lang="en-US" sz="2400" dirty="0">
              <a:solidFill>
                <a:srgbClr val="1713CB"/>
              </a:solidFill>
              <a:latin typeface="Cambria" pitchFamily="18" charset="0"/>
            </a:endParaRPr>
          </a:p>
          <a:p>
            <a:pPr algn="just">
              <a:defRPr/>
            </a:pP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Ông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được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nhà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nước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trao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tặng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vi-VN" sz="2400" dirty="0">
                <a:solidFill>
                  <a:srgbClr val="1713CB"/>
                </a:solidFill>
                <a:latin typeface="Cambria" pitchFamily="18" charset="0"/>
              </a:rPr>
              <a:t>Giải thưởng Hồ Chí Minh về văn học - nghệ thuật</a:t>
            </a:r>
            <a:endParaRPr lang="en-US" sz="2400" dirty="0">
              <a:solidFill>
                <a:srgbClr val="1713CB"/>
              </a:solidFill>
              <a:latin typeface="Cambria" pitchFamily="18" charset="0"/>
            </a:endParaRPr>
          </a:p>
        </p:txBody>
      </p:sp>
      <p:pic>
        <p:nvPicPr>
          <p:cNvPr id="6150" name="Picture 6" descr="Nhạc sĩ Hoàng Hà và &amp;quot;Đất nước trọn niềm vui&amp;quot; | Hội Nhạc Sĩ Việt N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938" y="1812925"/>
            <a:ext cx="5064125" cy="364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Rectangle 1"/>
          <p:cNvSpPr>
            <a:spLocks noChangeArrowheads="1"/>
          </p:cNvSpPr>
          <p:nvPr/>
        </p:nvSpPr>
        <p:spPr bwMode="auto">
          <a:xfrm>
            <a:off x="6035675" y="1155700"/>
            <a:ext cx="38211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Cambria" pitchFamily="18" charset="0"/>
              </a:rPr>
              <a:t>NHẠC SĨ HOÀNG HÀ</a:t>
            </a:r>
            <a:endParaRPr 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9186" r="31018" b="16690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11"/>
          <p:cNvSpPr>
            <a:spLocks noChangeArrowheads="1"/>
          </p:cNvSpPr>
          <p:nvPr/>
        </p:nvSpPr>
        <p:spPr bwMode="auto">
          <a:xfrm>
            <a:off x="439738" y="763588"/>
            <a:ext cx="223837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800" b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ĐỌC LỜI CA</a:t>
            </a:r>
            <a:endParaRPr lang="en-US" sz="1600" b="1" i="1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35013" y="1903413"/>
            <a:ext cx="9783762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r>
              <a:rPr lang="en-US" sz="3000">
                <a:latin typeface="Cambria" pitchFamily="18" charset="0"/>
                <a:cs typeface="Times New Roman" pitchFamily="18" charset="0"/>
              </a:rPr>
              <a:t>Tôi là lá, tôi là hoa.</a:t>
            </a:r>
          </a:p>
          <a:p>
            <a:r>
              <a:rPr lang="en-US" sz="3000">
                <a:latin typeface="Cambria" pitchFamily="18" charset="0"/>
                <a:cs typeface="Times New Roman" pitchFamily="18" charset="0"/>
              </a:rPr>
              <a:t>Tôi là hoa lá hoa mùa xuân.</a:t>
            </a:r>
          </a:p>
          <a:p>
            <a:r>
              <a:rPr lang="en-US" sz="3000">
                <a:latin typeface="Cambria" pitchFamily="18" charset="0"/>
                <a:cs typeface="Times New Roman" pitchFamily="18" charset="0"/>
              </a:rPr>
              <a:t>Tôi cùng múa, tôi cùng ca. </a:t>
            </a:r>
          </a:p>
          <a:p>
            <a:r>
              <a:rPr lang="en-US" sz="3000">
                <a:latin typeface="Cambria" pitchFamily="18" charset="0"/>
                <a:cs typeface="Times New Roman" pitchFamily="18" charset="0"/>
              </a:rPr>
              <a:t>Tôi cùng ca múa ca mừng xuân.</a:t>
            </a:r>
          </a:p>
          <a:p>
            <a:r>
              <a:rPr lang="en-US" sz="3000">
                <a:latin typeface="Cambria" pitchFamily="18" charset="0"/>
                <a:cs typeface="Times New Roman" pitchFamily="18" charset="0"/>
              </a:rPr>
              <a:t>Xuân vừa đến, trên cành cao.</a:t>
            </a:r>
          </a:p>
          <a:p>
            <a:r>
              <a:rPr lang="en-US" sz="3000">
                <a:latin typeface="Cambria" pitchFamily="18" charset="0"/>
                <a:cs typeface="Times New Roman" pitchFamily="18" charset="0"/>
              </a:rPr>
              <a:t>Cho ngàn muôn lá hoa đẹp tươi.</a:t>
            </a:r>
          </a:p>
          <a:p>
            <a:r>
              <a:rPr lang="en-US" sz="3000">
                <a:latin typeface="Cambria" pitchFamily="18" charset="0"/>
                <a:cs typeface="Times New Roman" pitchFamily="18" charset="0"/>
              </a:rPr>
              <a:t>Cho nhựa mới, cho đời vui.</a:t>
            </a:r>
          </a:p>
          <a:p>
            <a:r>
              <a:rPr lang="en-US" sz="3000">
                <a:latin typeface="Cambria" pitchFamily="18" charset="0"/>
                <a:cs typeface="Times New Roman" pitchFamily="18" charset="0"/>
              </a:rPr>
              <a:t>Cho người muôn tiếng ca rộn vang nơi nơi.</a:t>
            </a: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3530600" y="741363"/>
            <a:ext cx="4192588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HOA LÁ MÙA XUÂN</a:t>
            </a:r>
            <a:endParaRPr lang="en-US" sz="3600" b="1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6788150" y="1268413"/>
            <a:ext cx="33845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200" b="1" i="1">
                <a:latin typeface="Cambria" pitchFamily="18" charset="0"/>
                <a:cs typeface="Times New Roman" pitchFamily="18" charset="0"/>
              </a:rPr>
              <a:t>Hoàng Hà</a:t>
            </a:r>
          </a:p>
        </p:txBody>
      </p:sp>
      <p:pic>
        <p:nvPicPr>
          <p:cNvPr id="8199" name="Picture 13" descr="Xuân - chùm thơ luật đườ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488" y="708025"/>
            <a:ext cx="1601787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20" descr="C:\Users\Administrator\Desktop\311-3112260_cnh-o-png-hoa-o-psd-hoa-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1"/>
          <a:stretch>
            <a:fillRect/>
          </a:stretch>
        </p:blipFill>
        <p:spPr bwMode="auto">
          <a:xfrm>
            <a:off x="446088" y="3973513"/>
            <a:ext cx="1655762" cy="209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19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9221" name="Picture 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" y="3500190"/>
            <a:ext cx="10131425" cy="2090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263" y="1628800"/>
            <a:ext cx="9281665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DDCD368-75FD-4F76-99FB-4AA5E1BB56FB}"/>
              </a:ext>
            </a:extLst>
          </p:cNvPr>
          <p:cNvSpPr/>
          <p:nvPr/>
        </p:nvSpPr>
        <p:spPr>
          <a:xfrm>
            <a:off x="2102024" y="6074544"/>
            <a:ext cx="3140807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DF28C0-FDFB-B38D-97F4-228A2C56553A}"/>
              </a:ext>
            </a:extLst>
          </p:cNvPr>
          <p:cNvSpPr/>
          <p:nvPr/>
        </p:nvSpPr>
        <p:spPr>
          <a:xfrm>
            <a:off x="5729971" y="6074544"/>
            <a:ext cx="3140807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0245" name="Picture 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" y="3464789"/>
            <a:ext cx="10131425" cy="2126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72" y="1556792"/>
            <a:ext cx="9642474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1B204D7-0418-45C3-A693-F10015D95F7B}"/>
              </a:ext>
            </a:extLst>
          </p:cNvPr>
          <p:cNvSpPr/>
          <p:nvPr/>
        </p:nvSpPr>
        <p:spPr>
          <a:xfrm>
            <a:off x="2174032" y="6018530"/>
            <a:ext cx="3068799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4CD73FF-C72F-9974-36A5-4E1F0CBA6E86}"/>
              </a:ext>
            </a:extLst>
          </p:cNvPr>
          <p:cNvSpPr/>
          <p:nvPr/>
        </p:nvSpPr>
        <p:spPr>
          <a:xfrm>
            <a:off x="5729971" y="6018530"/>
            <a:ext cx="3068799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1605015593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8683</TotalTime>
  <Words>324</Words>
  <Application>Microsoft Office PowerPoint</Application>
  <PresentationFormat>Custom</PresentationFormat>
  <Paragraphs>53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629</cp:revision>
  <dcterms:created xsi:type="dcterms:W3CDTF">2010-04-30T18:19:48Z</dcterms:created>
  <dcterms:modified xsi:type="dcterms:W3CDTF">2024-03-30T01:15:28Z</dcterms:modified>
</cp:coreProperties>
</file>