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7"/>
  </p:notesMasterIdLst>
  <p:sldIdLst>
    <p:sldId id="537" r:id="rId2"/>
    <p:sldId id="551" r:id="rId3"/>
    <p:sldId id="493" r:id="rId4"/>
    <p:sldId id="480" r:id="rId5"/>
    <p:sldId id="483" r:id="rId6"/>
    <p:sldId id="420" r:id="rId7"/>
    <p:sldId id="494" r:id="rId8"/>
    <p:sldId id="502" r:id="rId9"/>
    <p:sldId id="495" r:id="rId10"/>
    <p:sldId id="503" r:id="rId11"/>
    <p:sldId id="505" r:id="rId12"/>
    <p:sldId id="506" r:id="rId13"/>
    <p:sldId id="504" r:id="rId14"/>
    <p:sldId id="508" r:id="rId15"/>
    <p:sldId id="518" r:id="rId16"/>
    <p:sldId id="511" r:id="rId17"/>
    <p:sldId id="512" r:id="rId18"/>
    <p:sldId id="513" r:id="rId19"/>
    <p:sldId id="514" r:id="rId20"/>
    <p:sldId id="515" r:id="rId21"/>
    <p:sldId id="516" r:id="rId22"/>
    <p:sldId id="517" r:id="rId23"/>
    <p:sldId id="519" r:id="rId24"/>
    <p:sldId id="520" r:id="rId25"/>
    <p:sldId id="507" r:id="rId26"/>
  </p:sldIdLst>
  <p:sldSz cx="10972800" cy="6858000"/>
  <p:notesSz cx="6858000" cy="9144000"/>
  <p:custDataLst>
    <p:tags r:id="rId28"/>
  </p:custData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FFCC"/>
    <a:srgbClr val="FF0000"/>
    <a:srgbClr val="66FF66"/>
    <a:srgbClr val="CCFFFF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660"/>
  </p:normalViewPr>
  <p:slideViewPr>
    <p:cSldViewPr>
      <p:cViewPr varScale="1">
        <p:scale>
          <a:sx n="60" d="100"/>
          <a:sy n="60" d="100"/>
        </p:scale>
        <p:origin x="876" y="44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A42DF46E-7541-40D9-9C77-E0095A6D23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9064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CE242-1A6F-4BFF-89BB-06703352EE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903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0E1EE8-BEB0-49BC-9FB6-846FFAD6C8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371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93D6C4-4EF8-43E8-BEF6-F9D28A82F2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2561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D03830-92B9-4945-A111-4A9BEEFC6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4419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8752D4-03F5-4026-AD47-ABA31B6C4E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9063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E3F2F-C4DB-4396-81C8-946D332A1A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1865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7FCB8-A431-4780-AA51-59B6A6E13E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496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9AF3B-E618-455E-AFFD-B4B7B0FD57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997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8F3EF-609C-45CE-A22F-9F245C78C8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600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4CA78-F5B7-48F0-A30D-20444A29E4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672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0B7EA-A6FF-4B12-8634-418C51D301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820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38D6C3-1309-47C5-A179-7785689339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037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F320E-D10B-4CD9-8DA7-F3441FBF92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312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F320E-D10B-4CD9-8DA7-F3441FBF92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648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6F320E-D10B-4CD9-8DA7-F3441FBF92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382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2A9875FD-0B6B-4718-A750-45182969F2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66" r:id="rId8"/>
    <p:sldLayoutId id="2147483665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7.jpe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5.png"/><Relationship Id="rId7" Type="http://schemas.openxmlformats.org/officeDocument/2006/relationships/image" Target="../media/image1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7.jpeg"/><Relationship Id="rId4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7.jpe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93" t="17313" r="7784" b="32510"/>
          <a:stretch>
            <a:fillRect/>
          </a:stretch>
        </p:blipFill>
        <p:spPr bwMode="auto">
          <a:xfrm>
            <a:off x="1382713" y="188640"/>
            <a:ext cx="8204200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13" descr="Xuân - chùm thơ luật đườ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9525"/>
            <a:ext cx="1600200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20" descr="C:\Users\Administrator\Desktop\311-3112260_cnh-o-png-hoa-o-psd-hoa-o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1"/>
          <a:stretch>
            <a:fillRect/>
          </a:stretch>
        </p:blipFill>
        <p:spPr bwMode="auto">
          <a:xfrm>
            <a:off x="-6350" y="4764088"/>
            <a:ext cx="1512888" cy="209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63EFF03-A760-4FC4-B783-409D71D21A5E}"/>
              </a:ext>
            </a:extLst>
          </p:cNvPr>
          <p:cNvSpPr/>
          <p:nvPr/>
        </p:nvSpPr>
        <p:spPr>
          <a:xfrm>
            <a:off x="445840" y="404664"/>
            <a:ext cx="1600200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HOA LÁ MÙA XUÂ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8"/>
          <p:cNvSpPr>
            <a:spLocks noChangeArrowheads="1"/>
          </p:cNvSpPr>
          <p:nvPr/>
        </p:nvSpPr>
        <p:spPr bwMode="auto">
          <a:xfrm>
            <a:off x="1803400" y="2924175"/>
            <a:ext cx="7478713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VẬN ĐỘNG CƠ THỂ</a:t>
            </a:r>
          </a:p>
        </p:txBody>
      </p:sp>
      <p:sp>
        <p:nvSpPr>
          <p:cNvPr id="11268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HOA LÁ MÙA XUÂN</a:t>
            </a:r>
          </a:p>
        </p:txBody>
      </p:sp>
      <p:sp>
        <p:nvSpPr>
          <p:cNvPr id="11269" name="Rectangle 3"/>
          <p:cNvSpPr>
            <a:spLocks noChangeArrowheads="1"/>
          </p:cNvSpPr>
          <p:nvPr/>
        </p:nvSpPr>
        <p:spPr bwMode="auto">
          <a:xfrm>
            <a:off x="7286625" y="2122488"/>
            <a:ext cx="2738438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Hoàng Hà</a:t>
            </a:r>
          </a:p>
        </p:txBody>
      </p:sp>
      <p:pic>
        <p:nvPicPr>
          <p:cNvPr id="112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138" y="0"/>
            <a:ext cx="8037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13" descr="Xuân - chùm thơ luật đườ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9525"/>
            <a:ext cx="1600200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20" descr="C:\Users\Administrator\Desktop\311-3112260_cnh-o-png-hoa-o-psd-hoa-o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1"/>
          <a:stretch>
            <a:fillRect/>
          </a:stretch>
        </p:blipFill>
        <p:spPr bwMode="auto">
          <a:xfrm>
            <a:off x="-6350" y="4764088"/>
            <a:ext cx="1512888" cy="209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613" y="2190750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2201863"/>
            <a:ext cx="590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6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190750"/>
            <a:ext cx="590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6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938" y="2190750"/>
            <a:ext cx="590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6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288" y="2211388"/>
            <a:ext cx="590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6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800" y="2211388"/>
            <a:ext cx="590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6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100" y="3452813"/>
            <a:ext cx="590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Picture 6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538" y="3482975"/>
            <a:ext cx="590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1" name="Picture 6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3" y="3482975"/>
            <a:ext cx="590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2" name="Picture 6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825" y="4921250"/>
            <a:ext cx="590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3" name="Picture 6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475" y="4921250"/>
            <a:ext cx="590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4" name="Picture 6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925" y="4926013"/>
            <a:ext cx="590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5" name="Picture 6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525" y="4926013"/>
            <a:ext cx="590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6" name="Picture 6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100" y="6165850"/>
            <a:ext cx="590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7" name="Picture 6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475" y="6165850"/>
            <a:ext cx="590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8" name="Picture 6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088" y="6165850"/>
            <a:ext cx="590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9" name="Picture 6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350" y="6165850"/>
            <a:ext cx="590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0" name="Picture 5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463" y="2208213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1" name="Picture 5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800" y="2225675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2" name="Picture 5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800" y="2225675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3" name="Picture 5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75" y="3482975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4" name="Picture 5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388" y="3452813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5" name="Picture 5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388" y="3460750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6" name="Picture 5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550" y="3476625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7" name="Picture 6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775" y="3460750"/>
            <a:ext cx="590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8" name="Picture 5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775" y="4921250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9" name="Picture 5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175" y="4921250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0" name="Picture 5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100" y="4910138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1" name="Picture 5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0" y="4910138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2" name="Picture 5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350" y="6121400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3" name="Picture 5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113" y="6165850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4" name="Picture 5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363" y="6189663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5" name="Picture 5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113" y="6165850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6" name="Picture 5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7900" y="6165850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839A44A0-900B-461F-AB07-26CA9A8F002F}"/>
              </a:ext>
            </a:extLst>
          </p:cNvPr>
          <p:cNvSpPr/>
          <p:nvPr/>
        </p:nvSpPr>
        <p:spPr>
          <a:xfrm>
            <a:off x="445840" y="404664"/>
            <a:ext cx="1600200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HOA LÁ MÙA XUÂ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1046163"/>
            <a:ext cx="6481762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379538" y="2955925"/>
            <a:ext cx="80232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800" b="1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  <p:pic>
        <p:nvPicPr>
          <p:cNvPr id="13317" name="Picture 4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2349500"/>
            <a:ext cx="2349500" cy="9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3810000"/>
            <a:ext cx="1013142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4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1036638"/>
            <a:ext cx="1871662" cy="73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1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00" y="1557338"/>
            <a:ext cx="8486775" cy="368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ABFC8FE-CED8-4687-85C6-A74DEC26A437}"/>
              </a:ext>
            </a:extLst>
          </p:cNvPr>
          <p:cNvSpPr/>
          <p:nvPr/>
        </p:nvSpPr>
        <p:spPr>
          <a:xfrm>
            <a:off x="7537934" y="1294398"/>
            <a:ext cx="2269641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GIAI ĐIỆU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ỌC NHẠ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1036638"/>
            <a:ext cx="1871662" cy="73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1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688" y="1557338"/>
            <a:ext cx="8486775" cy="368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718648" y="1117600"/>
            <a:ext cx="308610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000" b="1" dirty="0" err="1">
                <a:solidFill>
                  <a:srgbClr val="1713CB"/>
                </a:solidFill>
                <a:latin typeface="Cambria" pitchFamily="18" charset="0"/>
                <a:cs typeface="Calibri" charset="0"/>
              </a:rPr>
              <a:t>Đọc</a:t>
            </a:r>
            <a:r>
              <a:rPr lang="en-US" sz="3000" b="1" dirty="0">
                <a:solidFill>
                  <a:srgbClr val="1713CB"/>
                </a:solidFill>
                <a:latin typeface="Cambria" pitchFamily="18" charset="0"/>
                <a:cs typeface="Calibri" charset="0"/>
              </a:rPr>
              <a:t> </a:t>
            </a:r>
            <a:r>
              <a:rPr lang="en-US" sz="3000" b="1" dirty="0" err="1">
                <a:solidFill>
                  <a:srgbClr val="1713CB"/>
                </a:solidFill>
                <a:latin typeface="Cambria" pitchFamily="18" charset="0"/>
                <a:cs typeface="Calibri" charset="0"/>
              </a:rPr>
              <a:t>tên</a:t>
            </a:r>
            <a:r>
              <a:rPr lang="en-US" sz="3000" b="1" dirty="0">
                <a:solidFill>
                  <a:srgbClr val="1713CB"/>
                </a:solidFill>
                <a:latin typeface="Cambria" pitchFamily="18" charset="0"/>
                <a:cs typeface="Calibri" charset="0"/>
              </a:rPr>
              <a:t> </a:t>
            </a:r>
            <a:r>
              <a:rPr lang="en-US" sz="3000" b="1" dirty="0" err="1">
                <a:solidFill>
                  <a:srgbClr val="1713CB"/>
                </a:solidFill>
                <a:latin typeface="Cambria" pitchFamily="18" charset="0"/>
                <a:cs typeface="Calibri" charset="0"/>
              </a:rPr>
              <a:t>nốt</a:t>
            </a:r>
            <a:endParaRPr lang="en-US" sz="3000" b="1" dirty="0">
              <a:solidFill>
                <a:srgbClr val="1713CB"/>
              </a:solidFill>
              <a:latin typeface="Cambria" pitchFamily="18" charset="0"/>
              <a:cs typeface="Calibri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73063" y="239713"/>
            <a:ext cx="4681537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6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ĐỌC TỪNG CÂU</a:t>
            </a:r>
          </a:p>
        </p:txBody>
      </p:sp>
      <p:pic>
        <p:nvPicPr>
          <p:cNvPr id="16389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4186238"/>
            <a:ext cx="10104438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1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30" b="50000"/>
          <a:stretch>
            <a:fillRect/>
          </a:stretch>
        </p:blipFill>
        <p:spPr bwMode="auto">
          <a:xfrm>
            <a:off x="1093788" y="2492375"/>
            <a:ext cx="8856662" cy="1281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558D157-EE62-40D9-964C-5D9F43AB8DA5}"/>
              </a:ext>
            </a:extLst>
          </p:cNvPr>
          <p:cNvSpPr/>
          <p:nvPr/>
        </p:nvSpPr>
        <p:spPr>
          <a:xfrm>
            <a:off x="4686300" y="1373215"/>
            <a:ext cx="1600200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1</a:t>
            </a:r>
            <a:endParaRPr lang="vi-VN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73063" y="239713"/>
            <a:ext cx="4681537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600" b="1">
                <a:solidFill>
                  <a:srgbClr val="FFFF00"/>
                </a:solidFill>
                <a:latin typeface="Cambria" pitchFamily="18" charset="0"/>
                <a:cs typeface="Times New Roman" pitchFamily="18" charset="0"/>
              </a:rPr>
              <a:t>TẬP ĐỌC TỪNG CÂU</a:t>
            </a:r>
          </a:p>
        </p:txBody>
      </p:sp>
      <p:pic>
        <p:nvPicPr>
          <p:cNvPr id="17413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4186238"/>
            <a:ext cx="10104438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4" name="Picture 1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43"/>
          <a:stretch>
            <a:fillRect/>
          </a:stretch>
        </p:blipFill>
        <p:spPr bwMode="auto">
          <a:xfrm>
            <a:off x="1022350" y="2492375"/>
            <a:ext cx="9001125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C80F727-0209-4223-9B07-1EC201E858DD}"/>
              </a:ext>
            </a:extLst>
          </p:cNvPr>
          <p:cNvSpPr/>
          <p:nvPr/>
        </p:nvSpPr>
        <p:spPr>
          <a:xfrm>
            <a:off x="4686300" y="1373215"/>
            <a:ext cx="1600200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2</a:t>
            </a:r>
            <a:endParaRPr lang="vi-VN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1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013" y="1490663"/>
            <a:ext cx="8486775" cy="368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2F6B8F3-8F71-4817-88C6-B624905D3382}"/>
              </a:ext>
            </a:extLst>
          </p:cNvPr>
          <p:cNvSpPr/>
          <p:nvPr/>
        </p:nvSpPr>
        <p:spPr>
          <a:xfrm>
            <a:off x="805880" y="1340768"/>
            <a:ext cx="1600200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CẢ BÀI</a:t>
            </a:r>
            <a:endParaRPr lang="vi-VN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CẢ BÀ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8"/>
          <p:cNvSpPr>
            <a:spLocks noChangeArrowheads="1"/>
          </p:cNvSpPr>
          <p:nvPr/>
        </p:nvSpPr>
        <p:spPr bwMode="auto">
          <a:xfrm>
            <a:off x="1292225" y="2636838"/>
            <a:ext cx="8345488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</a:t>
            </a:r>
          </a:p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THEO KÍ HIỆU BÀN TAY</a:t>
            </a:r>
          </a:p>
        </p:txBody>
      </p:sp>
      <p:sp>
        <p:nvSpPr>
          <p:cNvPr id="19460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  <p:pic>
        <p:nvPicPr>
          <p:cNvPr id="19465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2</a:t>
            </a:r>
          </a:p>
        </p:txBody>
      </p:sp>
      <p:pic>
        <p:nvPicPr>
          <p:cNvPr id="3" name="Picture 26">
            <a:extLst>
              <a:ext uri="{FF2B5EF4-FFF2-40B4-BE49-F238E27FC236}">
                <a16:creationId xmlns:a16="http://schemas.microsoft.com/office/drawing/2014/main" id="{37DDFB60-BBFD-A062-9BEA-A7814285B2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611" y="108268"/>
            <a:ext cx="5431373" cy="160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1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0" y="1125538"/>
            <a:ext cx="8640763" cy="443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9014B3F-F54B-449B-AC6C-507D67B2B426}"/>
              </a:ext>
            </a:extLst>
          </p:cNvPr>
          <p:cNvSpPr/>
          <p:nvPr/>
        </p:nvSpPr>
        <p:spPr>
          <a:xfrm>
            <a:off x="733872" y="1300162"/>
            <a:ext cx="1620874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ỌC NHẠ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8"/>
          <p:cNvSpPr>
            <a:spLocks noChangeArrowheads="1"/>
          </p:cNvSpPr>
          <p:nvPr/>
        </p:nvSpPr>
        <p:spPr bwMode="auto">
          <a:xfrm>
            <a:off x="933450" y="2751138"/>
            <a:ext cx="9017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4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 THEO KÍ HIỆU BÀN TAY</a:t>
            </a:r>
          </a:p>
          <a:p>
            <a:pPr eaLnBrk="1" hangingPunct="1"/>
            <a:r>
              <a:rPr lang="en-US" sz="4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VỚI NHẠC ĐỆM</a:t>
            </a:r>
          </a:p>
        </p:txBody>
      </p:sp>
      <p:sp>
        <p:nvSpPr>
          <p:cNvPr id="21508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  <p:pic>
        <p:nvPicPr>
          <p:cNvPr id="21513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1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0" y="1125538"/>
            <a:ext cx="8640763" cy="443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1DF72CA-F417-4250-8D65-A2797D32D359}"/>
              </a:ext>
            </a:extLst>
          </p:cNvPr>
          <p:cNvSpPr/>
          <p:nvPr/>
        </p:nvSpPr>
        <p:spPr>
          <a:xfrm>
            <a:off x="733872" y="1300162"/>
            <a:ext cx="1620874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ỌC NHẠ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ctangle 8"/>
          <p:cNvSpPr>
            <a:spLocks noChangeArrowheads="1"/>
          </p:cNvSpPr>
          <p:nvPr/>
        </p:nvSpPr>
        <p:spPr bwMode="auto">
          <a:xfrm>
            <a:off x="1471613" y="2492375"/>
            <a:ext cx="794067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 KẾT HỢP</a:t>
            </a:r>
          </a:p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GÕ ĐỆM THEO PHÁCH</a:t>
            </a:r>
          </a:p>
        </p:txBody>
      </p:sp>
      <p:sp>
        <p:nvSpPr>
          <p:cNvPr id="23556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  <p:pic>
        <p:nvPicPr>
          <p:cNvPr id="23561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1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00" y="1109663"/>
            <a:ext cx="8486775" cy="368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5" y="2965450"/>
            <a:ext cx="7207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275" y="2965450"/>
            <a:ext cx="7207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063" y="2965450"/>
            <a:ext cx="719137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638" y="2965450"/>
            <a:ext cx="7207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2965450"/>
            <a:ext cx="7207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550" y="2965450"/>
            <a:ext cx="719138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3300" y="2965450"/>
            <a:ext cx="7207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1313" y="2965450"/>
            <a:ext cx="7207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388" y="4670425"/>
            <a:ext cx="7207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813" y="4670425"/>
            <a:ext cx="719137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25" y="4670425"/>
            <a:ext cx="719138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638" y="4670425"/>
            <a:ext cx="7207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4670425"/>
            <a:ext cx="7207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988" y="4670425"/>
            <a:ext cx="719137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588" y="4670425"/>
            <a:ext cx="7207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5588" y="4670425"/>
            <a:ext cx="719137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690F5886-5A1C-4934-A453-7B4B16831BD4}"/>
              </a:ext>
            </a:extLst>
          </p:cNvPr>
          <p:cNvSpPr/>
          <p:nvPr/>
        </p:nvSpPr>
        <p:spPr>
          <a:xfrm>
            <a:off x="733872" y="1300162"/>
            <a:ext cx="1620874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ỌC NHẠ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1046163"/>
            <a:ext cx="6481762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13" descr="Xuân - chùm thơ luật đườ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5050" y="1046163"/>
            <a:ext cx="1920875" cy="391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20" descr="C:\Users\Administrator\Desktop\311-3112260_cnh-o-png-hoa-o-psd-hoa-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4" b="5891"/>
          <a:stretch>
            <a:fillRect/>
          </a:stretch>
        </p:blipFill>
        <p:spPr bwMode="auto">
          <a:xfrm>
            <a:off x="446088" y="3965575"/>
            <a:ext cx="2279650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931863" y="2940050"/>
            <a:ext cx="26828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>
                <a:solidFill>
                  <a:srgbClr val="1713CB"/>
                </a:solidFill>
                <a:latin typeface="Cambria" pitchFamily="18" charset="0"/>
              </a:rPr>
              <a:t>ÔN TẬP BÀI HÁT: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685925" y="3284538"/>
            <a:ext cx="80232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Cambria" pitchFamily="18" charset="0"/>
              </a:rPr>
              <a:t>HOA LÁ MÙA XUÂN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685925" y="4186238"/>
            <a:ext cx="8023225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949325" y="3835400"/>
            <a:ext cx="268287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>
                <a:solidFill>
                  <a:srgbClr val="1713CB"/>
                </a:solidFill>
                <a:latin typeface="Cambria" pitchFamily="18" charset="0"/>
              </a:rPr>
              <a:t>ĐỌC NHẠC: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9" grpId="0"/>
      <p:bldP spid="11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812925" y="2349500"/>
            <a:ext cx="7058025" cy="188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TRÒ CHƠI</a:t>
            </a:r>
          </a:p>
        </p:txBody>
      </p:sp>
      <p:pic>
        <p:nvPicPr>
          <p:cNvPr id="308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404664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9" descr="D:\GIÁO ÁN 1 2020-2021\BÀI GIẢNG ĐIỆN TỬ\905f8dd73685c2db9b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26"/>
          <p:cNvSpPr txBox="1">
            <a:spLocks noChangeArrowheads="1"/>
          </p:cNvSpPr>
          <p:nvPr/>
        </p:nvSpPr>
        <p:spPr bwMode="gray">
          <a:xfrm>
            <a:off x="942975" y="273050"/>
            <a:ext cx="91090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4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Ô CHỮ VUI NHỘN</a:t>
            </a:r>
          </a:p>
        </p:txBody>
      </p:sp>
      <p:sp>
        <p:nvSpPr>
          <p:cNvPr id="4100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101" name="Picture 13" descr="Xuân - chùm thơ luật đườ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913" y="1397000"/>
            <a:ext cx="938212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AutoShape 17" descr="Cành Đào Png, Hoa Đào Psd, Hoa Đào Vector Free Download,, Transparent Png -  kindpng"/>
          <p:cNvSpPr>
            <a:spLocks noChangeAspect="1" noChangeArrowheads="1"/>
          </p:cNvSpPr>
          <p:nvPr/>
        </p:nvSpPr>
        <p:spPr bwMode="auto">
          <a:xfrm>
            <a:off x="5456238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103" name="Picture 20" descr="C:\Users\Administrator\Desktop\311-3112260_cnh-o-png-hoa-o-psd-hoa-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1"/>
          <a:stretch>
            <a:fillRect/>
          </a:stretch>
        </p:blipFill>
        <p:spPr bwMode="auto">
          <a:xfrm>
            <a:off x="1855788" y="3425825"/>
            <a:ext cx="1455737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132013" y="2833688"/>
          <a:ext cx="6724652" cy="723900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5622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22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2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94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94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943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94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5943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5943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5943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5943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723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Cambria" pitchFamily="18" charset="0"/>
                        </a:rPr>
                        <a:t>H</a:t>
                      </a:r>
                      <a:endParaRPr lang="en-US" sz="32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Cambria" pitchFamily="18" charset="0"/>
                        </a:rPr>
                        <a:t>A</a:t>
                      </a:r>
                      <a:endParaRPr lang="en-US" sz="32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Cambria" pitchFamily="18" charset="0"/>
                        </a:rPr>
                        <a:t>A</a:t>
                      </a:r>
                      <a:endParaRPr lang="en-US" sz="32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Cambria" pitchFamily="18" charset="0"/>
                        </a:rPr>
                        <a:t>M</a:t>
                      </a:r>
                      <a:endParaRPr lang="en-US" sz="32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4000" dirty="0">
                        <a:effectLst/>
                        <a:latin typeface="Cambria" pitchFamily="18" charset="0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Cambria" pitchFamily="18" charset="0"/>
                        </a:rPr>
                        <a:t>X</a:t>
                      </a:r>
                      <a:endParaRPr lang="en-US" sz="32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32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Cambria" pitchFamily="18" charset="0"/>
                        </a:rPr>
                        <a:t>A</a:t>
                      </a:r>
                      <a:endParaRPr lang="en-US" sz="32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Cambria" pitchFamily="18" charset="0"/>
                        </a:rPr>
                        <a:t>N</a:t>
                      </a:r>
                      <a:endParaRPr lang="en-US" sz="32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903236"/>
              </p:ext>
            </p:extLst>
          </p:nvPr>
        </p:nvGraphicFramePr>
        <p:xfrm>
          <a:off x="2135188" y="2841625"/>
          <a:ext cx="6724652" cy="725488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5622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2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22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2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94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94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943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94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5943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5943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5943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5943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7254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Cambria" pitchFamily="18" charset="0"/>
                        </a:rPr>
                        <a:t>H</a:t>
                      </a:r>
                      <a:endParaRPr lang="en-US" sz="32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Cambria" pitchFamily="18" charset="0"/>
                        </a:rPr>
                        <a:t>O</a:t>
                      </a:r>
                      <a:endParaRPr lang="en-US" sz="32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Cambria" pitchFamily="18" charset="0"/>
                        </a:rPr>
                        <a:t>A</a:t>
                      </a:r>
                      <a:endParaRPr lang="en-US" sz="32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Cambria" pitchFamily="18" charset="0"/>
                        </a:rPr>
                        <a:t>L</a:t>
                      </a:r>
                      <a:endParaRPr lang="en-US" sz="32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  <a:latin typeface="Cambria" pitchFamily="18" charset="0"/>
                          <a:ea typeface="+mn-ea"/>
                          <a:cs typeface="+mn-cs"/>
                        </a:rPr>
                        <a:t>Á</a:t>
                      </a:r>
                      <a:endParaRPr lang="en-US" sz="28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Cambria" pitchFamily="18" charset="0"/>
                        </a:rPr>
                        <a:t>M</a:t>
                      </a:r>
                      <a:endParaRPr lang="en-US" sz="32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Cambria" pitchFamily="18" charset="0"/>
                          <a:ea typeface="+mn-ea"/>
                          <a:cs typeface="+mn-cs"/>
                        </a:rPr>
                        <a:t>Ù</a:t>
                      </a:r>
                      <a:endParaRPr lang="en-US" sz="28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Cambria" pitchFamily="18" charset="0"/>
                        </a:rPr>
                        <a:t>A</a:t>
                      </a: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Cambria" pitchFamily="18" charset="0"/>
                        </a:rPr>
                        <a:t>X</a:t>
                      </a:r>
                      <a:endParaRPr lang="en-US" sz="32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Cambria" pitchFamily="18" charset="0"/>
                        </a:rPr>
                        <a:t>U</a:t>
                      </a:r>
                      <a:endParaRPr lang="en-US" sz="32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Cambria" pitchFamily="18" charset="0"/>
                          <a:ea typeface="+mn-ea"/>
                          <a:cs typeface="+mn-cs"/>
                        </a:rPr>
                        <a:t>Â</a:t>
                      </a:r>
                      <a:endParaRPr lang="en-US" sz="32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dirty="0">
                          <a:effectLst/>
                          <a:latin typeface="Cambria" pitchFamily="18" charset="0"/>
                        </a:rPr>
                        <a:t>N</a:t>
                      </a:r>
                      <a:endParaRPr lang="en-US" sz="3200" dirty="0">
                        <a:effectLst/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8574" marR="6857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7070725" y="4202113"/>
            <a:ext cx="338455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600" b="1" i="1">
                <a:latin typeface="Cambria" pitchFamily="18" charset="0"/>
                <a:cs typeface="Times New Roman" pitchFamily="18" charset="0"/>
              </a:rPr>
              <a:t>Hoàng Hà</a:t>
            </a:r>
          </a:p>
        </p:txBody>
      </p:sp>
      <p:pic>
        <p:nvPicPr>
          <p:cNvPr id="5124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991" y="1046163"/>
            <a:ext cx="7152209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13" descr="Xuân - chùm thơ luật đườ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725" y="1046163"/>
            <a:ext cx="1600200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20" descr="C:\Users\Administrator\Desktop\311-3112260_cnh-o-png-hoa-o-psd-hoa-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1"/>
          <a:stretch>
            <a:fillRect/>
          </a:stretch>
        </p:blipFill>
        <p:spPr bwMode="auto">
          <a:xfrm>
            <a:off x="500063" y="3500438"/>
            <a:ext cx="2079625" cy="209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566863" y="3275013"/>
            <a:ext cx="80232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5400" b="1">
                <a:solidFill>
                  <a:srgbClr val="FF0000"/>
                </a:solidFill>
                <a:latin typeface="Cambria" pitchFamily="18" charset="0"/>
              </a:rPr>
              <a:t>HOA LÁ MÙA XUÂN</a:t>
            </a:r>
          </a:p>
        </p:txBody>
      </p:sp>
      <p:sp>
        <p:nvSpPr>
          <p:cNvPr id="5128" name="Text Box 10"/>
          <p:cNvSpPr txBox="1">
            <a:spLocks noChangeArrowheads="1"/>
          </p:cNvSpPr>
          <p:nvPr/>
        </p:nvSpPr>
        <p:spPr bwMode="auto">
          <a:xfrm>
            <a:off x="471488" y="2789238"/>
            <a:ext cx="80232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800" b="1">
                <a:solidFill>
                  <a:srgbClr val="1713CB"/>
                </a:solidFill>
                <a:latin typeface="Cambria" pitchFamily="18" charset="0"/>
              </a:rPr>
              <a:t>ÔN TẬP BÀI HÁT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4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963" y="-4763"/>
            <a:ext cx="7889875" cy="686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13" descr="Xuân - chùm thơ luật đườ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9525"/>
            <a:ext cx="1600200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20" descr="C:\Users\Administrator\Desktop\311-3112260_cnh-o-png-hoa-o-psd-hoa-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1"/>
          <a:stretch>
            <a:fillRect/>
          </a:stretch>
        </p:blipFill>
        <p:spPr bwMode="auto">
          <a:xfrm>
            <a:off x="-22225" y="4764088"/>
            <a:ext cx="1763713" cy="209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025AAE5-333D-4163-8CF4-A7B7FD3CB927}"/>
              </a:ext>
            </a:extLst>
          </p:cNvPr>
          <p:cNvSpPr/>
          <p:nvPr/>
        </p:nvSpPr>
        <p:spPr>
          <a:xfrm>
            <a:off x="301825" y="260648"/>
            <a:ext cx="1763712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 HÁT MẪU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8E59B35-57E9-0AB2-35B0-430062CB29A1}"/>
              </a:ext>
            </a:extLst>
          </p:cNvPr>
          <p:cNvSpPr/>
          <p:nvPr/>
        </p:nvSpPr>
        <p:spPr>
          <a:xfrm>
            <a:off x="301824" y="850095"/>
            <a:ext cx="1763712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ÁT MẪU HOA LÁ MÙA XUÂ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EAT HOA LÁ MÙA XUÂ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8"/>
          <p:cNvSpPr>
            <a:spLocks noChangeArrowheads="1"/>
          </p:cNvSpPr>
          <p:nvPr/>
        </p:nvSpPr>
        <p:spPr bwMode="auto">
          <a:xfrm>
            <a:off x="1216025" y="3233738"/>
            <a:ext cx="8653463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THEO NHẠC ĐỆM</a:t>
            </a:r>
          </a:p>
        </p:txBody>
      </p:sp>
      <p:sp>
        <p:nvSpPr>
          <p:cNvPr id="7172" name="Text Box 10"/>
          <p:cNvSpPr txBox="1">
            <a:spLocks noChangeArrowheads="1"/>
          </p:cNvSpPr>
          <p:nvPr/>
        </p:nvSpPr>
        <p:spPr bwMode="auto">
          <a:xfrm>
            <a:off x="1495425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HOA LÁ MÙA XUÂN</a:t>
            </a:r>
          </a:p>
        </p:txBody>
      </p:sp>
      <p:sp>
        <p:nvSpPr>
          <p:cNvPr id="7173" name="Rectangle 3"/>
          <p:cNvSpPr>
            <a:spLocks noChangeArrowheads="1"/>
          </p:cNvSpPr>
          <p:nvPr/>
        </p:nvSpPr>
        <p:spPr bwMode="auto">
          <a:xfrm>
            <a:off x="7431088" y="2122488"/>
            <a:ext cx="259397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Hoàng Hà</a:t>
            </a:r>
          </a:p>
        </p:txBody>
      </p:sp>
      <p:pic>
        <p:nvPicPr>
          <p:cNvPr id="7178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407988"/>
            <a:ext cx="702816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963" y="-4763"/>
            <a:ext cx="7889875" cy="686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13" descr="Xuân - chùm thơ luật đườ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9525"/>
            <a:ext cx="1600200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20" descr="C:\Users\Administrator\Desktop\311-3112260_cnh-o-png-hoa-o-psd-hoa-o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1"/>
          <a:stretch>
            <a:fillRect/>
          </a:stretch>
        </p:blipFill>
        <p:spPr bwMode="auto">
          <a:xfrm>
            <a:off x="-6350" y="4764088"/>
            <a:ext cx="1763713" cy="209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9CF6911-B00A-4EB5-BB07-B8CFC0A87349}"/>
              </a:ext>
            </a:extLst>
          </p:cNvPr>
          <p:cNvSpPr/>
          <p:nvPr/>
        </p:nvSpPr>
        <p:spPr>
          <a:xfrm>
            <a:off x="445840" y="404664"/>
            <a:ext cx="1600200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HOA LÁ MÙA XUÂ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8"/>
          <p:cNvSpPr>
            <a:spLocks noChangeArrowheads="1"/>
          </p:cNvSpPr>
          <p:nvPr/>
        </p:nvSpPr>
        <p:spPr bwMode="auto">
          <a:xfrm>
            <a:off x="1189038" y="2924175"/>
            <a:ext cx="8707437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GÕ ĐỆM THEO PHÁCH</a:t>
            </a:r>
          </a:p>
        </p:txBody>
      </p:sp>
      <p:sp>
        <p:nvSpPr>
          <p:cNvPr id="9220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HOA LÁ MÙA XUÂN</a:t>
            </a:r>
          </a:p>
        </p:txBody>
      </p:sp>
      <p:sp>
        <p:nvSpPr>
          <p:cNvPr id="9221" name="Rectangle 3"/>
          <p:cNvSpPr>
            <a:spLocks noChangeArrowheads="1"/>
          </p:cNvSpPr>
          <p:nvPr/>
        </p:nvSpPr>
        <p:spPr bwMode="auto">
          <a:xfrm>
            <a:off x="7286625" y="2122488"/>
            <a:ext cx="2738438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800" b="1" i="1">
                <a:latin typeface="Cambria" pitchFamily="18" charset="0"/>
                <a:cs typeface="Times New Roman" pitchFamily="18" charset="0"/>
              </a:rPr>
              <a:t>Hoàng Hà</a:t>
            </a:r>
          </a:p>
        </p:txBody>
      </p:sp>
      <p:pic>
        <p:nvPicPr>
          <p:cNvPr id="922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3468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24509636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8381</TotalTime>
  <Words>224</Words>
  <Application>Microsoft Office PowerPoint</Application>
  <PresentationFormat>Custom</PresentationFormat>
  <Paragraphs>69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636</cp:revision>
  <dcterms:created xsi:type="dcterms:W3CDTF">2010-04-30T18:19:48Z</dcterms:created>
  <dcterms:modified xsi:type="dcterms:W3CDTF">2022-12-24T12:29:05Z</dcterms:modified>
</cp:coreProperties>
</file>