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3"/>
  </p:notesMasterIdLst>
  <p:sldIdLst>
    <p:sldId id="552" r:id="rId2"/>
    <p:sldId id="553" r:id="rId3"/>
    <p:sldId id="493" r:id="rId4"/>
    <p:sldId id="523" r:id="rId5"/>
    <p:sldId id="516" r:id="rId6"/>
    <p:sldId id="517" r:id="rId7"/>
    <p:sldId id="518" r:id="rId8"/>
    <p:sldId id="519" r:id="rId9"/>
    <p:sldId id="520" r:id="rId10"/>
    <p:sldId id="521" r:id="rId11"/>
    <p:sldId id="522" r:id="rId12"/>
    <p:sldId id="483" r:id="rId13"/>
    <p:sldId id="494" r:id="rId14"/>
    <p:sldId id="527" r:id="rId15"/>
    <p:sldId id="528" r:id="rId16"/>
    <p:sldId id="529" r:id="rId17"/>
    <p:sldId id="531" r:id="rId18"/>
    <p:sldId id="530" r:id="rId19"/>
    <p:sldId id="532" r:id="rId20"/>
    <p:sldId id="504" r:id="rId21"/>
    <p:sldId id="526" r:id="rId22"/>
  </p:sldIdLst>
  <p:sldSz cx="10972800" cy="6858000"/>
  <p:notesSz cx="6858000" cy="9144000"/>
  <p:custDataLst>
    <p:tags r:id="rId24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1020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F19AF6A-7B79-479E-B9B6-6AB8BD5F3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142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C92C7-0198-4344-8BDB-AF625B679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7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08247-F86F-46DA-8B32-6FFD5F0CC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4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32325-6ADD-4059-A5C8-A9CFDAB987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574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A8D1E-0C1A-4671-936F-E12F8C5DB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1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AA351-6816-408C-8364-FED966CB5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07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0A10F-D644-4AC8-95E0-5DED80B39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43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DBA13-9E0D-4BE3-87A9-1377BED34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083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1B4B9-74D8-4023-BB9E-A895CA4FF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1F65A-CFA9-4710-B7FF-A1084CCFA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785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1F691-77EC-447A-A224-4E098EF3C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178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EDAC4-7D73-4EDE-9014-EC98F6FC8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73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43D38-FAF2-4C76-8712-D466A97434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1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435C3-8DC0-41CE-B6ED-02234C551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62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A2CCE8FA-C1C5-420E-B154-002968E94A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6iG7P0260SQ?list=PLrF-9_IJGJlC6vOq2x0N5QNHE_jUI3kgw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1404938" y="2492375"/>
            <a:ext cx="8074025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NHẠC CỤ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1024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1700213"/>
            <a:ext cx="7704137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1268" name="Picture 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66"/>
          <a:stretch>
            <a:fillRect/>
          </a:stretch>
        </p:blipFill>
        <p:spPr bwMode="auto">
          <a:xfrm>
            <a:off x="1746250" y="1052513"/>
            <a:ext cx="7485063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840DE92-94F2-4CB0-8495-C6EC459A553C}"/>
              </a:ext>
            </a:extLst>
          </p:cNvPr>
          <p:cNvSpPr/>
          <p:nvPr/>
        </p:nvSpPr>
        <p:spPr>
          <a:xfrm>
            <a:off x="589856" y="1196157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070725" y="4202113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500438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558800" y="2811463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BÀI HÁT</a:t>
            </a:r>
          </a:p>
        </p:txBody>
      </p:sp>
      <p:pic>
        <p:nvPicPr>
          <p:cNvPr id="1229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1046163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500063" y="3500438"/>
            <a:ext cx="2079625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1847850" y="2852738"/>
            <a:ext cx="7234238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VỚI NHẠC ĐỆM</a:t>
            </a:r>
          </a:p>
        </p:txBody>
      </p:sp>
      <p:sp>
        <p:nvSpPr>
          <p:cNvPr id="13316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6421438" y="2122488"/>
            <a:ext cx="36036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1332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9525"/>
            <a:ext cx="7989888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13" descr="Xuân - chùm thơ luật đườ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9525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-6350" y="4764088"/>
            <a:ext cx="1763713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E5E77E8-A854-4605-B2EB-F8EB09415201}"/>
              </a:ext>
            </a:extLst>
          </p:cNvPr>
          <p:cNvSpPr/>
          <p:nvPr/>
        </p:nvSpPr>
        <p:spPr>
          <a:xfrm>
            <a:off x="301824" y="260648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1241425" y="2924175"/>
            <a:ext cx="8602663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MINH HỌA</a:t>
            </a: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7286625" y="2122488"/>
            <a:ext cx="273843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153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88913"/>
            <a:ext cx="7742238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13" descr="Xuân - chùm thơ luật đườ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425" y="9525"/>
            <a:ext cx="2746375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r="12437" b="14832"/>
          <a:stretch>
            <a:fillRect/>
          </a:stretch>
        </p:blipFill>
        <p:spPr bwMode="auto">
          <a:xfrm>
            <a:off x="3175" y="12700"/>
            <a:ext cx="14319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238" y="4856163"/>
            <a:ext cx="3225800" cy="200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89F6D00-2298-4BB2-89AC-61B0C40BE99A}"/>
              </a:ext>
            </a:extLst>
          </p:cNvPr>
          <p:cNvSpPr/>
          <p:nvPr/>
        </p:nvSpPr>
        <p:spPr>
          <a:xfrm>
            <a:off x="7197412" y="188912"/>
            <a:ext cx="1620874" cy="57689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1052513"/>
            <a:ext cx="3027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25588" y="1700213"/>
            <a:ext cx="84343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Trò chơi: </a:t>
            </a:r>
            <a:r>
              <a:rPr lang="en-US" sz="4400" b="1" i="1">
                <a:solidFill>
                  <a:srgbClr val="FF0000"/>
                </a:solidFill>
                <a:latin typeface="Cambria" pitchFamily="18" charset="0"/>
              </a:rPr>
              <a:t>“Nhịp điệu trồng cây”.</a:t>
            </a:r>
            <a:endParaRPr lang="en-US" sz="4400" b="1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7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148013"/>
            <a:ext cx="1436687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854325"/>
            <a:ext cx="900113" cy="114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700" y="4275138"/>
            <a:ext cx="1239838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2708275"/>
            <a:ext cx="1878013" cy="180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2941638"/>
            <a:ext cx="2185987" cy="258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88" y="2586038"/>
            <a:ext cx="2492375" cy="293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698500" y="549275"/>
            <a:ext cx="3033713" cy="549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TRÒ CHƠI</a:t>
            </a:r>
          </a:p>
          <a:p>
            <a:pPr>
              <a:lnSpc>
                <a:spcPct val="150000"/>
              </a:lnSpc>
            </a:pPr>
            <a:r>
              <a:rPr lang="en-US" sz="4800" b="1" i="1">
                <a:solidFill>
                  <a:srgbClr val="1713CB"/>
                </a:solidFill>
                <a:latin typeface="Cambria" pitchFamily="18" charset="0"/>
              </a:rPr>
              <a:t>Nhịp</a:t>
            </a:r>
          </a:p>
          <a:p>
            <a:pPr>
              <a:lnSpc>
                <a:spcPct val="150000"/>
              </a:lnSpc>
            </a:pPr>
            <a:r>
              <a:rPr lang="en-US" sz="4800" b="1" i="1">
                <a:solidFill>
                  <a:srgbClr val="1713CB"/>
                </a:solidFill>
                <a:latin typeface="Cambria" pitchFamily="18" charset="0"/>
              </a:rPr>
              <a:t>Điệu</a:t>
            </a:r>
          </a:p>
          <a:p>
            <a:pPr>
              <a:lnSpc>
                <a:spcPct val="150000"/>
              </a:lnSpc>
            </a:pPr>
            <a:r>
              <a:rPr lang="en-US" sz="4800" b="1" i="1">
                <a:solidFill>
                  <a:srgbClr val="1713CB"/>
                </a:solidFill>
                <a:latin typeface="Cambria" pitchFamily="18" charset="0"/>
              </a:rPr>
              <a:t>Trồng</a:t>
            </a:r>
          </a:p>
          <a:p>
            <a:pPr>
              <a:lnSpc>
                <a:spcPct val="150000"/>
              </a:lnSpc>
            </a:pPr>
            <a:r>
              <a:rPr lang="en-US" sz="4800" b="1" i="1">
                <a:solidFill>
                  <a:srgbClr val="1713CB"/>
                </a:solidFill>
                <a:latin typeface="Cambria" pitchFamily="18" charset="0"/>
              </a:rPr>
              <a:t>cây</a:t>
            </a:r>
            <a:endParaRPr lang="en-US" sz="4800" b="1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18435" name="Picture 26" descr="20210409092320_wm_shs-am-nhac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0" t="10352" b="71022"/>
          <a:stretch/>
        </p:blipFill>
        <p:spPr bwMode="auto">
          <a:xfrm>
            <a:off x="3974232" y="138113"/>
            <a:ext cx="6617177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6" descr="20210409092320_wm_shs-am-nhac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89" b="7256"/>
          <a:stretch>
            <a:fillRect/>
          </a:stretch>
        </p:blipFill>
        <p:spPr bwMode="auto">
          <a:xfrm>
            <a:off x="3661019" y="4745038"/>
            <a:ext cx="6918409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6" descr="20210409092320_wm_shs-am-nhac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28" b="52826"/>
          <a:stretch>
            <a:fillRect/>
          </a:stretch>
        </p:blipFill>
        <p:spPr bwMode="auto">
          <a:xfrm>
            <a:off x="3294954" y="1628775"/>
            <a:ext cx="753125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6" descr="20210409092320_wm_shs-am-nhac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4" b="34549"/>
          <a:stretch>
            <a:fillRect/>
          </a:stretch>
        </p:blipFill>
        <p:spPr bwMode="auto">
          <a:xfrm>
            <a:off x="3254152" y="2997200"/>
            <a:ext cx="7531252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E3709A4-9626-49D9-9A5C-7B649B684103}"/>
              </a:ext>
            </a:extLst>
          </p:cNvPr>
          <p:cNvSpPr/>
          <p:nvPr/>
        </p:nvSpPr>
        <p:spPr>
          <a:xfrm>
            <a:off x="1404919" y="138113"/>
            <a:ext cx="1620874" cy="57689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HỊP ĐIỆU TRỒNG CÂ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title="NHỊP ĐIỆU TRỒNG CÂY">
            <a:hlinkClick r:id="" action="ppaction://media"/>
            <a:extLst>
              <a:ext uri="{FF2B5EF4-FFF2-40B4-BE49-F238E27FC236}">
                <a16:creationId xmlns:a16="http://schemas.microsoft.com/office/drawing/2014/main" id="{A08BF372-4959-CED2-B6AC-1B7F08CB84E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4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6">
            <a:extLst>
              <a:ext uri="{FF2B5EF4-FFF2-40B4-BE49-F238E27FC236}">
                <a16:creationId xmlns:a16="http://schemas.microsoft.com/office/drawing/2014/main" id="{37DDFB60-BBFD-A062-9BEA-A7814285B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611" y="108268"/>
            <a:ext cx="5431373" cy="160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46088" y="2944813"/>
            <a:ext cx="802322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ĐỌC NHẠC: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719263" y="335756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46088" y="4076700"/>
            <a:ext cx="80232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BÀI HÁT: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952625" y="45624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pic>
        <p:nvPicPr>
          <p:cNvPr id="19463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1719263" y="2276475"/>
            <a:ext cx="16065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Cambria" pitchFamily="18" charset="0"/>
              </a:rPr>
              <a:t>TIẾT 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7478" r="31018" b="13277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474788" y="2327275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328738" y="2106613"/>
            <a:ext cx="160337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>
                <a:solidFill>
                  <a:srgbClr val="1713CB"/>
                </a:solidFill>
                <a:cs typeface="Times New Roman" pitchFamily="18" charset="0"/>
              </a:rPr>
              <a:t>HÁT: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463675" y="3284538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309688" y="2997200"/>
            <a:ext cx="295275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>
                <a:solidFill>
                  <a:srgbClr val="1713CB"/>
                </a:solidFill>
                <a:cs typeface="Times New Roman" pitchFamily="18" charset="0"/>
              </a:rPr>
              <a:t>ĐỌC NHẠC: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463675" y="4437063"/>
            <a:ext cx="80232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CÂU CHUYỆN VỀ BÀI HÁT</a:t>
            </a:r>
          </a:p>
          <a:p>
            <a:pPr eaLnBrk="1" hangingPunct="1"/>
            <a:r>
              <a:rPr lang="en-US" sz="3600" b="1" i="1">
                <a:solidFill>
                  <a:srgbClr val="FF0000"/>
                </a:solidFill>
                <a:latin typeface="Cambria" pitchFamily="18" charset="0"/>
              </a:rPr>
              <a:t>CHÚ VOI CON Ở BẢN ĐÔN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309688" y="3860800"/>
            <a:ext cx="62642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>
                <a:solidFill>
                  <a:srgbClr val="1713CB"/>
                </a:solidFill>
                <a:cs typeface="Times New Roman" pitchFamily="18" charset="0"/>
              </a:rPr>
              <a:t>THƯỜNG THỨC ÂM NHẠC:</a:t>
            </a:r>
          </a:p>
        </p:txBody>
      </p:sp>
      <p:pic>
        <p:nvPicPr>
          <p:cNvPr id="20489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5" y="802316"/>
            <a:ext cx="5664200" cy="1393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25" y="800100"/>
            <a:ext cx="2206625" cy="406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4478338"/>
            <a:ext cx="1587500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28869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942975" y="261938"/>
            <a:ext cx="9109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MÌNH CÙNG VỖ TAY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183195"/>
              </p:ext>
            </p:extLst>
          </p:nvPr>
        </p:nvGraphicFramePr>
        <p:xfrm>
          <a:off x="2325688" y="2205038"/>
          <a:ext cx="6281736" cy="139700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046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76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76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76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Đô</a:t>
                      </a:r>
                      <a:endParaRPr lang="en-US" sz="1600" dirty="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Rê</a:t>
                      </a:r>
                      <a:endParaRPr lang="en-US" sz="160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</a:t>
                      </a:r>
                      <a:endParaRPr lang="en-US" sz="160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Pha</a:t>
                      </a:r>
                      <a:endParaRPr lang="en-US" sz="160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Son</a:t>
                      </a:r>
                      <a:endParaRPr lang="en-US" sz="160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</a:t>
                      </a:r>
                      <a:endParaRPr lang="en-US" sz="160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8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US" sz="160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US" sz="1600" b="1" dirty="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US" sz="1600" b="1" dirty="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  <a:endParaRPr lang="en-US" sz="1600" b="1" dirty="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endParaRPr lang="en-US" sz="1600" b="1" dirty="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en-US" sz="1600" b="1" dirty="0">
                        <a:solidFill>
                          <a:srgbClr val="231F2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/>
                      </a:endParaRPr>
                    </a:p>
                  </a:txBody>
                  <a:tcPr marL="68578" marR="6857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3733800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3733800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775" y="3733800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50" y="3733800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3" y="3733800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3" y="3733800"/>
            <a:ext cx="749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810000"/>
            <a:ext cx="101314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15925" y="2738438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ĐỌC NHẠC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525588" y="2997200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8"/>
          <p:cNvSpPr>
            <a:spLocks noChangeArrowheads="1"/>
          </p:cNvSpPr>
          <p:nvPr/>
        </p:nvSpPr>
        <p:spPr bwMode="auto">
          <a:xfrm>
            <a:off x="933450" y="2751138"/>
            <a:ext cx="9017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THEO KÍ HIỆU BÀN TAY</a:t>
            </a:r>
          </a:p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VỚI NHẠC ĐỆM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615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1100138"/>
            <a:ext cx="847725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E14375-0997-4FD2-8123-C5FDDA238F85}"/>
              </a:ext>
            </a:extLst>
          </p:cNvPr>
          <p:cNvSpPr/>
          <p:nvPr/>
        </p:nvSpPr>
        <p:spPr>
          <a:xfrm>
            <a:off x="589856" y="1248159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1762125" y="2636838"/>
            <a:ext cx="73596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820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095375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8582025" y="2825750"/>
            <a:ext cx="769938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2789238"/>
            <a:ext cx="935037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2805113"/>
            <a:ext cx="935037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5" y="2859088"/>
            <a:ext cx="935038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6900863" y="2847975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7669213" y="2817813"/>
            <a:ext cx="7699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8605838" y="4630738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4508500"/>
            <a:ext cx="9366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4508500"/>
            <a:ext cx="935037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0" y="4508500"/>
            <a:ext cx="936625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6926263" y="4652963"/>
            <a:ext cx="7699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7669213" y="4622800"/>
            <a:ext cx="7699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7284D6F-B36F-4639-BF66-C11E90BE35CA}"/>
              </a:ext>
            </a:extLst>
          </p:cNvPr>
          <p:cNvSpPr/>
          <p:nvPr/>
        </p:nvSpPr>
        <p:spPr>
          <a:xfrm>
            <a:off x="589856" y="1186223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4511938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9468</TotalTime>
  <Words>231</Words>
  <Application>Microsoft Office PowerPoint</Application>
  <PresentationFormat>Custom</PresentationFormat>
  <Paragraphs>64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629</cp:revision>
  <dcterms:created xsi:type="dcterms:W3CDTF">2010-04-30T18:19:48Z</dcterms:created>
  <dcterms:modified xsi:type="dcterms:W3CDTF">2022-12-24T12:58:01Z</dcterms:modified>
</cp:coreProperties>
</file>