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22"/>
  </p:notesMasterIdLst>
  <p:sldIdLst>
    <p:sldId id="584" r:id="rId2"/>
    <p:sldId id="553" r:id="rId3"/>
    <p:sldId id="547" r:id="rId4"/>
    <p:sldId id="542" r:id="rId5"/>
    <p:sldId id="551" r:id="rId6"/>
    <p:sldId id="561" r:id="rId7"/>
    <p:sldId id="564" r:id="rId8"/>
    <p:sldId id="563" r:id="rId9"/>
    <p:sldId id="562" r:id="rId10"/>
    <p:sldId id="565" r:id="rId11"/>
    <p:sldId id="566" r:id="rId12"/>
    <p:sldId id="568" r:id="rId13"/>
    <p:sldId id="569" r:id="rId14"/>
    <p:sldId id="571" r:id="rId15"/>
    <p:sldId id="572" r:id="rId16"/>
    <p:sldId id="582" r:id="rId17"/>
    <p:sldId id="583" r:id="rId18"/>
    <p:sldId id="581" r:id="rId19"/>
    <p:sldId id="580" r:id="rId20"/>
    <p:sldId id="567" r:id="rId21"/>
  </p:sldIdLst>
  <p:sldSz cx="10972800" cy="6858000"/>
  <p:notesSz cx="6858000" cy="9144000"/>
  <p:custDataLst>
    <p:tags r:id="rId23"/>
  </p:custDataLst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569913" indent="-1127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1413" indent="-2270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712913" indent="-3413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284413" indent="-4556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1713CB"/>
    <a:srgbClr val="FFFFCC"/>
    <a:srgbClr val="66FF66"/>
    <a:srgbClr val="CCFFFF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2" autoAdjust="0"/>
    <p:restoredTop sz="94660" autoAdjust="0"/>
  </p:normalViewPr>
  <p:slideViewPr>
    <p:cSldViewPr>
      <p:cViewPr varScale="1">
        <p:scale>
          <a:sx n="110" d="100"/>
          <a:sy n="110" d="100"/>
        </p:scale>
        <p:origin x="882" y="114"/>
      </p:cViewPr>
      <p:guideLst>
        <p:guide orient="horz" pos="2160"/>
        <p:guide pos="34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85800" y="685800"/>
            <a:ext cx="54864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F42CD8A-689F-4CE0-8C1B-F909FE7876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025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F42CD8A-689F-4CE0-8C1B-F909FE78764B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2612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F42CD8A-689F-4CE0-8C1B-F909FE78764B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176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122363"/>
            <a:ext cx="8229600" cy="2387599"/>
          </a:xfrm>
        </p:spPr>
        <p:txBody>
          <a:bodyPr anchor="b"/>
          <a:lstStyle>
            <a:lvl1pPr algn="ctr"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02037"/>
            <a:ext cx="8229600" cy="1655763"/>
          </a:xfrm>
        </p:spPr>
        <p:txBody>
          <a:bodyPr/>
          <a:lstStyle>
            <a:lvl1pPr marL="0" indent="0" algn="ctr">
              <a:buNone/>
              <a:defRPr sz="3000"/>
            </a:lvl1pPr>
            <a:lvl2pPr marL="571454" indent="0" algn="ctr">
              <a:buNone/>
              <a:defRPr sz="2500"/>
            </a:lvl2pPr>
            <a:lvl3pPr marL="1142909" indent="0" algn="ctr">
              <a:buNone/>
              <a:defRPr sz="2200"/>
            </a:lvl3pPr>
            <a:lvl4pPr marL="1714363" indent="0" algn="ctr">
              <a:buNone/>
              <a:defRPr sz="2000"/>
            </a:lvl4pPr>
            <a:lvl5pPr marL="2285817" indent="0" algn="ctr">
              <a:buNone/>
              <a:defRPr sz="2000"/>
            </a:lvl5pPr>
            <a:lvl6pPr marL="2857271" indent="0" algn="ctr">
              <a:buNone/>
              <a:defRPr sz="2000"/>
            </a:lvl6pPr>
            <a:lvl7pPr marL="3428726" indent="0" algn="ctr">
              <a:buNone/>
              <a:defRPr sz="2000"/>
            </a:lvl7pPr>
            <a:lvl8pPr marL="4000180" indent="0" algn="ctr">
              <a:buNone/>
              <a:defRPr sz="2000"/>
            </a:lvl8pPr>
            <a:lvl9pPr marL="4571634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EDED94-EB84-4FB1-83B1-079A0B21E3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621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F7B4DB-E591-49A3-AD1A-F9C6A145E4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622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F7B4DB-E591-49A3-AD1A-F9C6A145E4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5220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F7B4DB-E591-49A3-AD1A-F9C6A145E4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8835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F7B4DB-E591-49A3-AD1A-F9C6A145E4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4253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F7B4DB-E591-49A3-AD1A-F9C6A145E4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532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F7B4DB-E591-49A3-AD1A-F9C6A145E4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5277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F7B4DB-E591-49A3-AD1A-F9C6A145E4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7984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4EF736-6A16-4A83-9EE4-428FDA06BD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3161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 marL="0" indent="0">
              <a:buNone/>
              <a:defRPr sz="4000"/>
            </a:lvl1pPr>
            <a:lvl2pPr marL="571454" indent="0">
              <a:buNone/>
              <a:defRPr sz="3500"/>
            </a:lvl2pPr>
            <a:lvl3pPr marL="1142909" indent="0">
              <a:buNone/>
              <a:defRPr sz="3000"/>
            </a:lvl3pPr>
            <a:lvl4pPr marL="1714363" indent="0">
              <a:buNone/>
              <a:defRPr sz="2500"/>
            </a:lvl4pPr>
            <a:lvl5pPr marL="2285817" indent="0">
              <a:buNone/>
              <a:defRPr sz="2500"/>
            </a:lvl5pPr>
            <a:lvl6pPr marL="2857271" indent="0">
              <a:buNone/>
              <a:defRPr sz="2500"/>
            </a:lvl6pPr>
            <a:lvl7pPr marL="3428726" indent="0">
              <a:buNone/>
              <a:defRPr sz="2500"/>
            </a:lvl7pPr>
            <a:lvl8pPr marL="4000180" indent="0">
              <a:buNone/>
              <a:defRPr sz="2500"/>
            </a:lvl8pPr>
            <a:lvl9pPr marL="4571634" indent="0">
              <a:buNone/>
              <a:defRPr sz="2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DF114C-D296-43CF-8003-17D5E741EE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9658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056F9C-7F4B-4E8F-B28D-64BD4F48C8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123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36C93E-3878-42D3-AF46-6A4A45CC70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3831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55281" y="274639"/>
            <a:ext cx="2468880" cy="585152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274639"/>
            <a:ext cx="7223760" cy="58515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A03ED7-A2FA-4680-B4BF-6383C1EA8A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6910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48640" y="274639"/>
            <a:ext cx="9875520" cy="58515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497CD1-20C7-4AD4-B2DD-388F276945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8098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74637"/>
            <a:ext cx="987552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577840" y="1600203"/>
            <a:ext cx="484632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577840" y="3938588"/>
            <a:ext cx="484632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A621A9-6239-412D-B70B-6F793CF197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087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7" y="1709739"/>
            <a:ext cx="9464040" cy="2852737"/>
          </a:xfrm>
        </p:spPr>
        <p:txBody>
          <a:bodyPr anchor="b"/>
          <a:lstStyle>
            <a:lvl1pPr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7" y="4589466"/>
            <a:ext cx="9464040" cy="1500188"/>
          </a:xfrm>
        </p:spPr>
        <p:txBody>
          <a:bodyPr/>
          <a:lstStyle>
            <a:lvl1pPr marL="0" indent="0">
              <a:buNone/>
              <a:defRPr sz="3000"/>
            </a:lvl1pPr>
            <a:lvl2pPr marL="571454" indent="0">
              <a:buNone/>
              <a:defRPr sz="2500"/>
            </a:lvl2pPr>
            <a:lvl3pPr marL="1142909" indent="0">
              <a:buNone/>
              <a:defRPr sz="2200"/>
            </a:lvl3pPr>
            <a:lvl4pPr marL="1714363" indent="0">
              <a:buNone/>
              <a:defRPr sz="2000"/>
            </a:lvl4pPr>
            <a:lvl5pPr marL="2285817" indent="0">
              <a:buNone/>
              <a:defRPr sz="2000"/>
            </a:lvl5pPr>
            <a:lvl6pPr marL="2857271" indent="0">
              <a:buNone/>
              <a:defRPr sz="2000"/>
            </a:lvl6pPr>
            <a:lvl7pPr marL="3428726" indent="0">
              <a:buNone/>
              <a:defRPr sz="2000"/>
            </a:lvl7pPr>
            <a:lvl8pPr marL="4000180" indent="0">
              <a:buNone/>
              <a:defRPr sz="2000"/>
            </a:lvl8pPr>
            <a:lvl9pPr marL="4571634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DB9224-99C6-46C3-8213-CAABB39D6D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882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78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2F9A7F-843A-463B-8365-BA124784C7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515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365126"/>
            <a:ext cx="9464040" cy="13255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6289" y="1681163"/>
            <a:ext cx="4642484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6289" y="2505075"/>
            <a:ext cx="4642484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0" y="1681163"/>
            <a:ext cx="4665346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0" y="2505075"/>
            <a:ext cx="466534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A5C37E-B61B-4DCD-AC22-5772746BF8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868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13F736-59EF-4FAE-B24B-4C51A11286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52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F7B4DB-E591-49A3-AD1A-F9C6A145E4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718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F7B4DB-E591-49A3-AD1A-F9C6A145E4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810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F7B4DB-E591-49A3-AD1A-F9C6A145E4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726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49275" y="274638"/>
            <a:ext cx="9874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9275" y="1600200"/>
            <a:ext cx="98742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492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49675" y="6245225"/>
            <a:ext cx="34734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644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700">
                <a:latin typeface="Arial" charset="0"/>
              </a:defRPr>
            </a:lvl1pPr>
          </a:lstStyle>
          <a:p>
            <a:pPr>
              <a:defRPr/>
            </a:pPr>
            <a:fld id="{0E2C32C0-92C0-4BFA-A5A7-16C09E802E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73" r:id="rId8"/>
    <p:sldLayoutId id="2147483672" r:id="rId9"/>
    <p:sldLayoutId id="2147483671" r:id="rId10"/>
    <p:sldLayoutId id="2147483670" r:id="rId11"/>
    <p:sldLayoutId id="2147483669" r:id="rId12"/>
    <p:sldLayoutId id="2147483668" r:id="rId13"/>
    <p:sldLayoutId id="2147483667" r:id="rId14"/>
    <p:sldLayoutId id="2147483666" r:id="rId15"/>
    <p:sldLayoutId id="2147483665" r:id="rId16"/>
    <p:sldLayoutId id="2147483659" r:id="rId17"/>
    <p:sldLayoutId id="2147483660" r:id="rId18"/>
    <p:sldLayoutId id="2147483661" r:id="rId19"/>
    <p:sldLayoutId id="2147483662" r:id="rId20"/>
    <p:sldLayoutId id="2147483663" r:id="rId21"/>
    <p:sldLayoutId id="2147483664" r:id="rId2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55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5pPr>
      <a:lvl6pPr marL="571454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6pPr>
      <a:lvl7pPr marL="1142909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7pPr>
      <a:lvl8pPr marL="1714363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8pPr>
      <a:lvl9pPr marL="2285817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427038" indent="-427038" algn="l" rtl="0" eaLnBrk="0" fontAlgn="base" hangingPunct="0">
        <a:spcBef>
          <a:spcPct val="20000"/>
        </a:spcBef>
        <a:spcAft>
          <a:spcPct val="0"/>
        </a:spcAft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27100" indent="-355600" algn="l" rtl="0" eaLnBrk="0" fontAlgn="base" hangingPunct="0">
        <a:spcBef>
          <a:spcPct val="20000"/>
        </a:spcBef>
        <a:spcAft>
          <a:spcPct val="0"/>
        </a:spcAft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27163" indent="-284163" algn="l" rtl="0" eaLnBrk="0" fontAlgn="base" hangingPunct="0">
        <a:spcBef>
          <a:spcPct val="20000"/>
        </a:spcBef>
        <a:spcAft>
          <a:spcPct val="0"/>
        </a:spcAft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98663" indent="-284163" algn="l" rtl="0" eaLnBrk="0" fontAlgn="base" hangingPunct="0">
        <a:spcBef>
          <a:spcPct val="20000"/>
        </a:spcBef>
        <a:spcAft>
          <a:spcPct val="0"/>
        </a:spcAft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70163" indent="-284163" algn="l" rtl="0" eaLnBrk="0" fontAlgn="base" hangingPunct="0">
        <a:spcBef>
          <a:spcPct val="20000"/>
        </a:spcBef>
        <a:spcAft>
          <a:spcPct val="0"/>
        </a:spcAft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42999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714453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285907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857361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7145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09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363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817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57271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428726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00018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7163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2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3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26988" y="0"/>
            <a:ext cx="530663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1D60A2A-A22F-B4E4-60EE-D57DE09988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249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488B137-31EB-15B0-8EA9-5A4A09F06580}"/>
              </a:ext>
            </a:extLst>
          </p:cNvPr>
          <p:cNvSpPr txBox="1"/>
          <p:nvPr/>
        </p:nvSpPr>
        <p:spPr>
          <a:xfrm>
            <a:off x="5459844" y="3420806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50C359-D7B5-6663-9B3F-B6B89B67F33A}"/>
              </a:ext>
            </a:extLst>
          </p:cNvPr>
          <p:cNvSpPr txBox="1"/>
          <p:nvPr/>
        </p:nvSpPr>
        <p:spPr>
          <a:xfrm>
            <a:off x="5483344" y="5508569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Rectangle 8"/>
          <p:cNvSpPr>
            <a:spLocks noChangeArrowheads="1"/>
          </p:cNvSpPr>
          <p:nvPr/>
        </p:nvSpPr>
        <p:spPr bwMode="auto">
          <a:xfrm>
            <a:off x="1753379" y="2492896"/>
            <a:ext cx="7477157" cy="2146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6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HÁT KẾT HỢP</a:t>
            </a:r>
          </a:p>
          <a:p>
            <a:pPr eaLnBrk="1" hangingPunct="1"/>
            <a:r>
              <a:rPr lang="en-US" sz="66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VẬN ĐỘNG CƠ THỂ</a:t>
            </a:r>
          </a:p>
        </p:txBody>
      </p:sp>
      <p:sp>
        <p:nvSpPr>
          <p:cNvPr id="11268" name="Text Box 10"/>
          <p:cNvSpPr txBox="1">
            <a:spLocks noChangeArrowheads="1"/>
          </p:cNvSpPr>
          <p:nvPr/>
        </p:nvSpPr>
        <p:spPr bwMode="auto">
          <a:xfrm>
            <a:off x="1495425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MẸ ƠI CÓ BIẾT</a:t>
            </a:r>
          </a:p>
        </p:txBody>
      </p:sp>
      <p:pic>
        <p:nvPicPr>
          <p:cNvPr id="11273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7053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0163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0" y="28575"/>
            <a:ext cx="8351838" cy="682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5" descr="C:\Users\Administrator\Downloads\palm-tree-155730_128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13325"/>
            <a:ext cx="1598613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6" descr="C:\Users\Administrator\Downloads\palm-tree-155730_1280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66"/>
          <a:stretch>
            <a:fillRect/>
          </a:stretch>
        </p:blipFill>
        <p:spPr bwMode="auto">
          <a:xfrm>
            <a:off x="9015413" y="14288"/>
            <a:ext cx="1957387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1987550"/>
            <a:ext cx="45085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50" y="1987550"/>
            <a:ext cx="449263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7838" y="1987550"/>
            <a:ext cx="45085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1987550"/>
            <a:ext cx="45085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7350" y="1987550"/>
            <a:ext cx="449263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8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6613" y="1987550"/>
            <a:ext cx="45085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9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4975" y="3044825"/>
            <a:ext cx="45085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0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5825" y="3044825"/>
            <a:ext cx="45085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1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675" y="3044825"/>
            <a:ext cx="45085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2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9538" y="3044825"/>
            <a:ext cx="449262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3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4950" y="3044825"/>
            <a:ext cx="45085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4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5800" y="3044825"/>
            <a:ext cx="449263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5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6613" y="3044825"/>
            <a:ext cx="45085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6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7463" y="3044825"/>
            <a:ext cx="45085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7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613" y="4149725"/>
            <a:ext cx="45085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8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4149725"/>
            <a:ext cx="45085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9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2275" y="4149725"/>
            <a:ext cx="45085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0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8688" y="4149725"/>
            <a:ext cx="45085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1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050" y="4149725"/>
            <a:ext cx="45085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2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2038" y="4149725"/>
            <a:ext cx="45085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3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5825" y="5229225"/>
            <a:ext cx="45085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4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0513" y="5229225"/>
            <a:ext cx="45085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5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7700" y="5229225"/>
            <a:ext cx="449263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6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3963" y="5229225"/>
            <a:ext cx="45085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7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1663" y="5229225"/>
            <a:ext cx="45085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8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6175" y="5229225"/>
            <a:ext cx="45085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9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2575" y="6388100"/>
            <a:ext cx="449263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20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1538" y="6388100"/>
            <a:ext cx="45085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21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575" y="6388100"/>
            <a:ext cx="449263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22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1975" y="6388100"/>
            <a:ext cx="45085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23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613" y="6388100"/>
            <a:ext cx="449262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24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3488" y="6388100"/>
            <a:ext cx="449262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25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966913"/>
            <a:ext cx="43973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26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375" y="1966913"/>
            <a:ext cx="43973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27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7388" y="3044825"/>
            <a:ext cx="439737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28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1438" y="3044825"/>
            <a:ext cx="439737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29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075" y="3028950"/>
            <a:ext cx="4381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30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5063" y="3071813"/>
            <a:ext cx="439737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31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0" y="4135438"/>
            <a:ext cx="4381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32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8163" y="4149725"/>
            <a:ext cx="4381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33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8463" y="4149725"/>
            <a:ext cx="4381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34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225" y="5213350"/>
            <a:ext cx="4381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35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838" y="5229225"/>
            <a:ext cx="439737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36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7538" y="5229225"/>
            <a:ext cx="439737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37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725" y="6350000"/>
            <a:ext cx="43973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38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000" y="6372225"/>
            <a:ext cx="43973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39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288" y="6388100"/>
            <a:ext cx="439737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40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4675" y="6350000"/>
            <a:ext cx="43973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Rectangle 52">
            <a:extLst>
              <a:ext uri="{FF2B5EF4-FFF2-40B4-BE49-F238E27FC236}">
                <a16:creationId xmlns:a16="http://schemas.microsoft.com/office/drawing/2014/main" id="{AECA5782-0CA1-48A2-B6FE-C654E44CC929}"/>
              </a:ext>
            </a:extLst>
          </p:cNvPr>
          <p:cNvSpPr/>
          <p:nvPr/>
        </p:nvSpPr>
        <p:spPr>
          <a:xfrm>
            <a:off x="229816" y="260648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MẸ ƠI CON BIẾ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</p:childTnLst>
        </p:cTn>
      </p:par>
    </p:tnLst>
    <p:bldLst>
      <p:bldP spid="5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49" descr="D:\GIÁO ÁN 1 2020-2021\BÀI GIẢNG ĐIỆN TỬ\905f8dd73685c2db9b9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Rectangle 63"/>
          <p:cNvSpPr>
            <a:spLocks noChangeArrowheads="1"/>
          </p:cNvSpPr>
          <p:nvPr/>
        </p:nvSpPr>
        <p:spPr bwMode="gray">
          <a:xfrm rot="5400000">
            <a:off x="1678781" y="5450682"/>
            <a:ext cx="928687" cy="171450"/>
          </a:xfrm>
          <a:prstGeom prst="rect">
            <a:avLst/>
          </a:prstGeom>
          <a:gradFill rotWithShape="1">
            <a:gsLst>
              <a:gs pos="0">
                <a:srgbClr val="CFCFCF"/>
              </a:gs>
              <a:gs pos="100000">
                <a:srgbClr val="5F5F5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00" name="Text Box 26"/>
          <p:cNvSpPr txBox="1">
            <a:spLocks noChangeArrowheads="1"/>
          </p:cNvSpPr>
          <p:nvPr/>
        </p:nvSpPr>
        <p:spPr bwMode="gray">
          <a:xfrm>
            <a:off x="1057275" y="334963"/>
            <a:ext cx="91090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32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“GIAI ĐIỆU QUEN THUỘC”</a:t>
            </a:r>
          </a:p>
        </p:txBody>
      </p:sp>
      <p:sp>
        <p:nvSpPr>
          <p:cNvPr id="13317" name="AutoShape 151" descr="Kết quả hình ảnh cho rong rắn lên mấy"/>
          <p:cNvSpPr>
            <a:spLocks noChangeAspect="1" noChangeArrowheads="1"/>
          </p:cNvSpPr>
          <p:nvPr/>
        </p:nvSpPr>
        <p:spPr bwMode="auto">
          <a:xfrm>
            <a:off x="5449888" y="-144463"/>
            <a:ext cx="366712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18" name="Rectangle 4"/>
          <p:cNvSpPr>
            <a:spLocks noChangeArrowheads="1"/>
          </p:cNvSpPr>
          <p:nvPr/>
        </p:nvSpPr>
        <p:spPr bwMode="auto">
          <a:xfrm>
            <a:off x="0" y="0"/>
            <a:ext cx="10972800" cy="45720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319" name="Rectangle 6"/>
          <p:cNvSpPr>
            <a:spLocks noChangeArrowheads="1"/>
          </p:cNvSpPr>
          <p:nvPr/>
        </p:nvSpPr>
        <p:spPr bwMode="auto">
          <a:xfrm>
            <a:off x="0" y="1689100"/>
            <a:ext cx="10972800" cy="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1400">
                <a:ea typeface="Calibri" charset="0"/>
                <a:cs typeface="Times New Roman" pitchFamily="18" charset="0"/>
              </a:rPr>
              <a:t>    </a:t>
            </a:r>
            <a:endParaRPr lang="en-US">
              <a:ea typeface="Calibri" charset="0"/>
              <a:cs typeface="Times New Roman" pitchFamily="18" charset="0"/>
            </a:endParaRPr>
          </a:p>
        </p:txBody>
      </p:sp>
      <p:sp>
        <p:nvSpPr>
          <p:cNvPr id="13320" name="Rectangle 10"/>
          <p:cNvSpPr>
            <a:spLocks noChangeArrowheads="1"/>
          </p:cNvSpPr>
          <p:nvPr/>
        </p:nvSpPr>
        <p:spPr bwMode="auto">
          <a:xfrm>
            <a:off x="0" y="0"/>
            <a:ext cx="10972800" cy="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13321" name="Picture 21" descr="Điều thú vị từ một câu hát r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1963" y="1354138"/>
            <a:ext cx="7488237" cy="357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A2FB4544-3E41-41B6-8422-801A8DF112CF}"/>
              </a:ext>
            </a:extLst>
          </p:cNvPr>
          <p:cNvSpPr/>
          <p:nvPr/>
        </p:nvSpPr>
        <p:spPr>
          <a:xfrm>
            <a:off x="4406280" y="6307013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4100" grpId="0" autoUpdateAnimBg="0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5219700" y="3806825"/>
            <a:ext cx="39624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800" b="1" i="1">
                <a:latin typeface="Cambria" pitchFamily="18" charset="0"/>
                <a:cs typeface="Times New Roman" pitchFamily="18" charset="0"/>
              </a:rPr>
              <a:t>Dân ca Nam Bộ</a:t>
            </a:r>
          </a:p>
        </p:txBody>
      </p:sp>
      <p:pic>
        <p:nvPicPr>
          <p:cNvPr id="1434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0" y="1042988"/>
            <a:ext cx="6697663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4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325" y="2125663"/>
            <a:ext cx="1962150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2" name="Picture 12" descr="LỜI RU TRẺ THƠ - Hát Ru Con dân ca Bắc Bộ ( Mẹ nghe mẹ ngủ trước con ) -  YouTub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2" t="13469" r="4533" b="12933"/>
          <a:stretch>
            <a:fillRect/>
          </a:stretch>
        </p:blipFill>
        <p:spPr bwMode="auto">
          <a:xfrm>
            <a:off x="446088" y="3090863"/>
            <a:ext cx="4803775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474788" y="2822575"/>
            <a:ext cx="802322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6000" b="1">
                <a:solidFill>
                  <a:srgbClr val="FF0000"/>
                </a:solidFill>
                <a:latin typeface="Cambria" pitchFamily="18" charset="0"/>
              </a:rPr>
              <a:t>RU CON</a:t>
            </a:r>
          </a:p>
        </p:txBody>
      </p:sp>
      <p:pic>
        <p:nvPicPr>
          <p:cNvPr id="14344" name="Picture 13" descr="C:\Users\Administrator\Downloads\palm-tree-155730_1280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66"/>
          <a:stretch>
            <a:fillRect/>
          </a:stretch>
        </p:blipFill>
        <p:spPr bwMode="auto">
          <a:xfrm>
            <a:off x="7718425" y="2443163"/>
            <a:ext cx="2894013" cy="350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utoUpdateAnimBg="0"/>
      <p:bldP spid="20490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4" descr="Nhớ Trung Thu xưa… - Tạp bút của Võ Văn Thọ - Văn Chương Phương Nam - Hội  Nhà Văn Thành Phố Hồ Chí Minh"/>
          <p:cNvSpPr>
            <a:spLocks noChangeAspect="1" noChangeArrowheads="1"/>
          </p:cNvSpPr>
          <p:nvPr/>
        </p:nvSpPr>
        <p:spPr bwMode="auto">
          <a:xfrm>
            <a:off x="5456238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3" name="AutoShape 6" descr="Nhớ Trung Thu xưa… - Tạp bút của Võ Văn Thọ - Văn Chương Phương Nam - Hội  Nhà Văn Thành Phố Hồ Chí Minh"/>
          <p:cNvSpPr>
            <a:spLocks noChangeAspect="1" noChangeArrowheads="1"/>
          </p:cNvSpPr>
          <p:nvPr/>
        </p:nvSpPr>
        <p:spPr bwMode="auto">
          <a:xfrm>
            <a:off x="5608638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536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554" y="160338"/>
            <a:ext cx="6433071" cy="6697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15365" name="Picture 1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" r="25681"/>
          <a:stretch/>
        </p:blipFill>
        <p:spPr bwMode="auto">
          <a:xfrm>
            <a:off x="3175" y="0"/>
            <a:ext cx="4596607" cy="6853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6" name="Picture 4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9782" y="7937"/>
            <a:ext cx="1462682" cy="649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4B6D595-1B71-4AF0-BAA6-B62000554C19}"/>
              </a:ext>
            </a:extLst>
          </p:cNvPr>
          <p:cNvSpPr/>
          <p:nvPr/>
        </p:nvSpPr>
        <p:spPr>
          <a:xfrm>
            <a:off x="9086800" y="116577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NGHE NHẠC RU C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Rectangle 8"/>
          <p:cNvSpPr>
            <a:spLocks noChangeArrowheads="1"/>
          </p:cNvSpPr>
          <p:nvPr/>
        </p:nvSpPr>
        <p:spPr bwMode="auto">
          <a:xfrm>
            <a:off x="1512888" y="2636838"/>
            <a:ext cx="7858125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0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NGHE NHẠC KẾT HỢP</a:t>
            </a:r>
          </a:p>
          <a:p>
            <a:pPr eaLnBrk="1" hangingPunct="1"/>
            <a:r>
              <a:rPr lang="en-US" sz="60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VẬN ĐỘNG CƠ THỂ</a:t>
            </a:r>
          </a:p>
        </p:txBody>
      </p:sp>
      <p:sp>
        <p:nvSpPr>
          <p:cNvPr id="16388" name="Text Box 10"/>
          <p:cNvSpPr txBox="1">
            <a:spLocks noChangeArrowheads="1"/>
          </p:cNvSpPr>
          <p:nvPr/>
        </p:nvSpPr>
        <p:spPr bwMode="auto">
          <a:xfrm>
            <a:off x="1423988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RU CON</a:t>
            </a:r>
          </a:p>
        </p:txBody>
      </p:sp>
      <p:pic>
        <p:nvPicPr>
          <p:cNvPr id="16393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7053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0163" y="404664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4" descr="Nhớ Trung Thu xưa… - Tạp bút của Võ Văn Thọ - Văn Chương Phương Nam - Hội  Nhà Văn Thành Phố Hồ Chí Minh"/>
          <p:cNvSpPr>
            <a:spLocks noChangeAspect="1" noChangeArrowheads="1"/>
          </p:cNvSpPr>
          <p:nvPr/>
        </p:nvSpPr>
        <p:spPr bwMode="auto">
          <a:xfrm>
            <a:off x="5456238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11" name="AutoShape 6" descr="Nhớ Trung Thu xưa… - Tạp bút của Võ Văn Thọ - Văn Chương Phương Nam - Hội  Nhà Văn Thành Phố Hồ Chí Minh"/>
          <p:cNvSpPr>
            <a:spLocks noChangeAspect="1" noChangeArrowheads="1"/>
          </p:cNvSpPr>
          <p:nvPr/>
        </p:nvSpPr>
        <p:spPr bwMode="auto">
          <a:xfrm>
            <a:off x="5608638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741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8338" y="160338"/>
            <a:ext cx="6494462" cy="6697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17413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681"/>
          <a:stretch>
            <a:fillRect/>
          </a:stretch>
        </p:blipFill>
        <p:spPr bwMode="auto">
          <a:xfrm>
            <a:off x="3175" y="7938"/>
            <a:ext cx="4475163" cy="6850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4" name="Picture 4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9288" y="4763"/>
            <a:ext cx="1712912" cy="760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AB1E31B-3C27-49E0-A9C0-416723418BAA}"/>
              </a:ext>
            </a:extLst>
          </p:cNvPr>
          <p:cNvSpPr/>
          <p:nvPr/>
        </p:nvSpPr>
        <p:spPr>
          <a:xfrm>
            <a:off x="9086800" y="116577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GHE NHẠC RU C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Rectangle 8"/>
          <p:cNvSpPr>
            <a:spLocks noChangeArrowheads="1"/>
          </p:cNvSpPr>
          <p:nvPr/>
        </p:nvSpPr>
        <p:spPr bwMode="auto">
          <a:xfrm>
            <a:off x="1512888" y="2636838"/>
            <a:ext cx="7858125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0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NGHE NHẠC KẾT HỢP</a:t>
            </a:r>
          </a:p>
          <a:p>
            <a:pPr eaLnBrk="1" hangingPunct="1"/>
            <a:r>
              <a:rPr lang="en-US" sz="60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NHẠC CỤ GÕ ĐỆM</a:t>
            </a:r>
          </a:p>
        </p:txBody>
      </p:sp>
      <p:sp>
        <p:nvSpPr>
          <p:cNvPr id="18436" name="Text Box 10"/>
          <p:cNvSpPr txBox="1">
            <a:spLocks noChangeArrowheads="1"/>
          </p:cNvSpPr>
          <p:nvPr/>
        </p:nvSpPr>
        <p:spPr bwMode="auto">
          <a:xfrm>
            <a:off x="1423988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RU CON</a:t>
            </a:r>
          </a:p>
        </p:txBody>
      </p:sp>
      <p:pic>
        <p:nvPicPr>
          <p:cNvPr id="18441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7053" y="260648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0163" y="260648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263" y="44450"/>
            <a:ext cx="6448425" cy="673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459" name="AutoShape 4" descr="Nhớ Trung Thu xưa… - Tạp bút của Võ Văn Thọ - Văn Chương Phương Nam - Hội  Nhà Văn Thành Phố Hồ Chí Minh"/>
          <p:cNvSpPr>
            <a:spLocks noChangeAspect="1" noChangeArrowheads="1"/>
          </p:cNvSpPr>
          <p:nvPr/>
        </p:nvSpPr>
        <p:spPr bwMode="auto">
          <a:xfrm>
            <a:off x="5456238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0" name="AutoShape 6" descr="Nhớ Trung Thu xưa… - Tạp bút của Võ Văn Thọ - Văn Chương Phương Nam - Hội  Nhà Văn Thành Phố Hồ Chí Minh"/>
          <p:cNvSpPr>
            <a:spLocks noChangeAspect="1" noChangeArrowheads="1"/>
          </p:cNvSpPr>
          <p:nvPr/>
        </p:nvSpPr>
        <p:spPr bwMode="auto">
          <a:xfrm>
            <a:off x="5608638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9461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681"/>
          <a:stretch>
            <a:fillRect/>
          </a:stretch>
        </p:blipFill>
        <p:spPr bwMode="auto">
          <a:xfrm>
            <a:off x="3175" y="7938"/>
            <a:ext cx="4475163" cy="6850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2" name="Picture 4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9288" y="4763"/>
            <a:ext cx="1454150" cy="64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3" name="Picture 7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2413" y="1619250"/>
            <a:ext cx="428625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4" name="Picture 7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0" y="1619250"/>
            <a:ext cx="428625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5" name="Picture 7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1619250"/>
            <a:ext cx="428625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6" name="Picture 7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9313" y="1638300"/>
            <a:ext cx="428625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7" name="Picture 7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7213" y="1619250"/>
            <a:ext cx="428625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8" name="Picture 7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413" y="2554288"/>
            <a:ext cx="428625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9" name="Picture 7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3875" y="2554288"/>
            <a:ext cx="428625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70" name="Picture 7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9288" y="2554288"/>
            <a:ext cx="4270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71" name="Picture 7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8188" y="2554288"/>
            <a:ext cx="428625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72" name="Picture 7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7213" y="2554288"/>
            <a:ext cx="428625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73" name="Picture 7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638" y="3490913"/>
            <a:ext cx="427037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74" name="Picture 7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0663" y="3490913"/>
            <a:ext cx="428625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75" name="Picture 7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9075" y="3490913"/>
            <a:ext cx="428625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76" name="Picture 7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7213" y="3460750"/>
            <a:ext cx="428625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77" name="Picture 7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700" y="4498975"/>
            <a:ext cx="428625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78" name="Picture 7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8513" y="4494213"/>
            <a:ext cx="427037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79" name="Picture 7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4975" y="4494213"/>
            <a:ext cx="427038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80" name="Picture 7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4488" y="4503738"/>
            <a:ext cx="427037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81" name="Picture 7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6813" y="4503738"/>
            <a:ext cx="428625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82" name="Picture 7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5838" y="4503738"/>
            <a:ext cx="428625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83" name="Picture 7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413" y="5580063"/>
            <a:ext cx="428625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84" name="Picture 7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500" y="5580063"/>
            <a:ext cx="428625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85" name="Picture 7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125" y="5580063"/>
            <a:ext cx="428625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86" name="Picture 7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5338" y="5589588"/>
            <a:ext cx="428625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87" name="Picture 7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1525" y="5580063"/>
            <a:ext cx="428625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88" name="Picture 7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2688" y="6561138"/>
            <a:ext cx="428625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89" name="Picture 7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9025" y="6548438"/>
            <a:ext cx="428625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90" name="Picture 7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0450" y="6556375"/>
            <a:ext cx="428625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91" name="Picture 7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1075" y="6564313"/>
            <a:ext cx="428625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B18DC527-1E2C-4E26-9604-14A91690DE90}"/>
              </a:ext>
            </a:extLst>
          </p:cNvPr>
          <p:cNvSpPr/>
          <p:nvPr/>
        </p:nvSpPr>
        <p:spPr>
          <a:xfrm>
            <a:off x="9086800" y="116577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GHE NHẠC RU C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ext Box 26"/>
          <p:cNvSpPr txBox="1">
            <a:spLocks noChangeArrowheads="1"/>
          </p:cNvSpPr>
          <p:nvPr/>
        </p:nvSpPr>
        <p:spPr bwMode="gray">
          <a:xfrm>
            <a:off x="914400" y="1012825"/>
            <a:ext cx="91090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4000" b="1">
                <a:solidFill>
                  <a:srgbClr val="FF0000"/>
                </a:solidFill>
                <a:latin typeface="Cambria" pitchFamily="18" charset="0"/>
                <a:cs typeface="Times New Roman" pitchFamily="18" charset="0"/>
              </a:rPr>
              <a:t>TRÒ CHƠI “RU EM”</a:t>
            </a:r>
          </a:p>
        </p:txBody>
      </p:sp>
      <p:pic>
        <p:nvPicPr>
          <p:cNvPr id="20484" name="Picture 3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63" y="1050925"/>
            <a:ext cx="2547937" cy="69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5" name="Picture 12" descr="LỜI RU TRẺ THƠ - Hát Ru Con dân ca Bắc Bộ ( Mẹ nghe mẹ ngủ trước con ) -  YouTub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2" t="13469" r="4533" b="12933"/>
          <a:stretch>
            <a:fillRect/>
          </a:stretch>
        </p:blipFill>
        <p:spPr bwMode="auto">
          <a:xfrm>
            <a:off x="4333875" y="2276475"/>
            <a:ext cx="6218238" cy="334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63" y="1709738"/>
            <a:ext cx="3957637" cy="3906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28FE7AD-DA54-473C-879D-B4EE5EF9DCEE}"/>
              </a:ext>
            </a:extLst>
          </p:cNvPr>
          <p:cNvSpPr/>
          <p:nvPr/>
        </p:nvSpPr>
        <p:spPr>
          <a:xfrm>
            <a:off x="8739443" y="1150813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GHE NHẠC RU C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26988" y="0"/>
            <a:ext cx="526978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1C90E235-5D34-E3F2-F3ED-9D8017D8E2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872B979-5A7F-35B3-07A0-0792D99974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197" y="2391254"/>
            <a:ext cx="3886200" cy="353845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DD7A967-0A99-A1E5-CA7E-188828A3B2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3136" y="1783951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0815E8A3-5513-E485-8769-498330D8F3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6775" y="105999"/>
            <a:ext cx="5446210" cy="1653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316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598613" y="3408363"/>
            <a:ext cx="8023225" cy="66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>
                <a:solidFill>
                  <a:srgbClr val="FF0000"/>
                </a:solidFill>
                <a:latin typeface="Cambria" pitchFamily="18" charset="0"/>
              </a:rPr>
              <a:t>MẸ ƠI CÓ BIẾT</a:t>
            </a:r>
          </a:p>
        </p:txBody>
      </p:sp>
      <p:sp>
        <p:nvSpPr>
          <p:cNvPr id="24584" name="Rectangle 3"/>
          <p:cNvSpPr>
            <a:spLocks noChangeArrowheads="1"/>
          </p:cNvSpPr>
          <p:nvPr/>
        </p:nvSpPr>
        <p:spPr bwMode="auto">
          <a:xfrm>
            <a:off x="468313" y="2811463"/>
            <a:ext cx="4370387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800" b="1">
                <a:solidFill>
                  <a:srgbClr val="1713CB"/>
                </a:solidFill>
                <a:cs typeface="Times New Roman" pitchFamily="18" charset="0"/>
              </a:rPr>
              <a:t>ÔN TẬP BÀI HÁT:</a:t>
            </a: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1574800" y="4487863"/>
            <a:ext cx="802322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>
                <a:solidFill>
                  <a:srgbClr val="FF0000"/>
                </a:solidFill>
                <a:latin typeface="Cambria" pitchFamily="18" charset="0"/>
              </a:rPr>
              <a:t>RU CON</a:t>
            </a:r>
          </a:p>
        </p:txBody>
      </p:sp>
      <p:sp>
        <p:nvSpPr>
          <p:cNvPr id="24586" name="Rectangle 3"/>
          <p:cNvSpPr>
            <a:spLocks noChangeArrowheads="1"/>
          </p:cNvSpPr>
          <p:nvPr/>
        </p:nvSpPr>
        <p:spPr bwMode="auto">
          <a:xfrm>
            <a:off x="446088" y="4035425"/>
            <a:ext cx="43688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800" b="1">
                <a:solidFill>
                  <a:srgbClr val="1713CB"/>
                </a:solidFill>
                <a:cs typeface="Times New Roman" pitchFamily="18" charset="0"/>
              </a:rPr>
              <a:t>NGHE NHẠC:</a:t>
            </a:r>
          </a:p>
        </p:txBody>
      </p:sp>
      <p:pic>
        <p:nvPicPr>
          <p:cNvPr id="21513" name="Picture 12" descr="LỜI RU TRẺ THƠ - Hát Ru Con dân ca Bắc Bộ ( Mẹ nghe mẹ ngủ trước con ) -  YouTub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2" t="13469" r="4533" b="12933"/>
          <a:stretch>
            <a:fillRect/>
          </a:stretch>
        </p:blipFill>
        <p:spPr bwMode="auto">
          <a:xfrm>
            <a:off x="7077835" y="3756025"/>
            <a:ext cx="3495675" cy="188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>
            <a:extLst>
              <a:ext uri="{FF2B5EF4-FFF2-40B4-BE49-F238E27FC236}">
                <a16:creationId xmlns:a16="http://schemas.microsoft.com/office/drawing/2014/main" id="{C8699D5B-BC6C-404E-AB83-CCD75258B6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0" y="1042988"/>
            <a:ext cx="6697663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509" name="Rectangle 3"/>
          <p:cNvSpPr>
            <a:spLocks noChangeArrowheads="1"/>
          </p:cNvSpPr>
          <p:nvPr/>
        </p:nvSpPr>
        <p:spPr bwMode="auto">
          <a:xfrm>
            <a:off x="1566863" y="2117725"/>
            <a:ext cx="1457325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eaLnBrk="1" hangingPunct="1"/>
            <a:r>
              <a:rPr lang="en-US" sz="3200" b="1" dirty="0" err="1">
                <a:solidFill>
                  <a:srgbClr val="FF0000"/>
                </a:solidFill>
                <a:cs typeface="Times New Roman" pitchFamily="18" charset="0"/>
              </a:rPr>
              <a:t>Tiết</a:t>
            </a:r>
            <a:r>
              <a:rPr lang="en-US" sz="3200" b="1" dirty="0">
                <a:solidFill>
                  <a:srgbClr val="FF0000"/>
                </a:solidFill>
                <a:cs typeface="Times New Roman" pitchFamily="18" charset="0"/>
              </a:rPr>
              <a:t> 2</a:t>
            </a:r>
          </a:p>
        </p:txBody>
      </p:sp>
      <p:pic>
        <p:nvPicPr>
          <p:cNvPr id="21514" name="Picture 11" descr="C:\Users\Administrator\Downloads\palm-tree-155730_1280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66"/>
          <a:stretch>
            <a:fillRect/>
          </a:stretch>
        </p:blipFill>
        <p:spPr bwMode="auto">
          <a:xfrm>
            <a:off x="8474075" y="1920875"/>
            <a:ext cx="2119313" cy="256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/>
      <p:bldP spid="24584" grpId="0"/>
      <p:bldP spid="15" grpId="0"/>
      <p:bldP spid="2458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8"/>
          <p:cNvSpPr>
            <a:spLocks noChangeArrowheads="1"/>
          </p:cNvSpPr>
          <p:nvPr/>
        </p:nvSpPr>
        <p:spPr bwMode="auto">
          <a:xfrm>
            <a:off x="1343216" y="2344738"/>
            <a:ext cx="8333995" cy="188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115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KHỞI ĐỘNG</a:t>
            </a:r>
          </a:p>
        </p:txBody>
      </p:sp>
      <p:pic>
        <p:nvPicPr>
          <p:cNvPr id="3080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7053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0163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49" descr="D:\GIÁO ÁN 1 2020-2021\BÀI GIẢNG ĐIỆN TỬ\905f8dd73685c2db9b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63"/>
          <p:cNvSpPr>
            <a:spLocks noChangeArrowheads="1"/>
          </p:cNvSpPr>
          <p:nvPr/>
        </p:nvSpPr>
        <p:spPr bwMode="gray">
          <a:xfrm rot="5400000">
            <a:off x="1678781" y="5450682"/>
            <a:ext cx="928687" cy="171450"/>
          </a:xfrm>
          <a:prstGeom prst="rect">
            <a:avLst/>
          </a:prstGeom>
          <a:gradFill rotWithShape="1">
            <a:gsLst>
              <a:gs pos="0">
                <a:srgbClr val="CFCFCF"/>
              </a:gs>
              <a:gs pos="100000">
                <a:srgbClr val="5F5F5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00" name="Text Box 26"/>
          <p:cNvSpPr txBox="1">
            <a:spLocks noChangeArrowheads="1"/>
          </p:cNvSpPr>
          <p:nvPr/>
        </p:nvSpPr>
        <p:spPr bwMode="gray">
          <a:xfrm>
            <a:off x="1057275" y="334963"/>
            <a:ext cx="91090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32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BỨC TRANH BÍ ẨN</a:t>
            </a:r>
          </a:p>
        </p:txBody>
      </p:sp>
      <p:sp>
        <p:nvSpPr>
          <p:cNvPr id="4101" name="AutoShape 151" descr="Kết quả hình ảnh cho rong rắn lên mấy"/>
          <p:cNvSpPr>
            <a:spLocks noChangeAspect="1" noChangeArrowheads="1"/>
          </p:cNvSpPr>
          <p:nvPr/>
        </p:nvSpPr>
        <p:spPr bwMode="auto">
          <a:xfrm>
            <a:off x="5449888" y="-144463"/>
            <a:ext cx="366712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02" name="Rectangle 4"/>
          <p:cNvSpPr>
            <a:spLocks noChangeArrowheads="1"/>
          </p:cNvSpPr>
          <p:nvPr/>
        </p:nvSpPr>
        <p:spPr bwMode="auto">
          <a:xfrm>
            <a:off x="0" y="0"/>
            <a:ext cx="10972800" cy="45720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103" name="Rectangle 6"/>
          <p:cNvSpPr>
            <a:spLocks noChangeArrowheads="1"/>
          </p:cNvSpPr>
          <p:nvPr/>
        </p:nvSpPr>
        <p:spPr bwMode="auto">
          <a:xfrm>
            <a:off x="0" y="1689100"/>
            <a:ext cx="10972800" cy="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1400">
                <a:ea typeface="Calibri" charset="0"/>
                <a:cs typeface="Times New Roman" pitchFamily="18" charset="0"/>
              </a:rPr>
              <a:t>    </a:t>
            </a:r>
            <a:endParaRPr lang="en-US">
              <a:ea typeface="Calibri" charset="0"/>
              <a:cs typeface="Times New Roman" pitchFamily="18" charset="0"/>
            </a:endParaRPr>
          </a:p>
        </p:txBody>
      </p:sp>
      <p:sp>
        <p:nvSpPr>
          <p:cNvPr id="4104" name="Rectangle 10"/>
          <p:cNvSpPr>
            <a:spLocks noChangeArrowheads="1"/>
          </p:cNvSpPr>
          <p:nvPr/>
        </p:nvSpPr>
        <p:spPr bwMode="auto">
          <a:xfrm>
            <a:off x="0" y="0"/>
            <a:ext cx="10972800" cy="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2313" y="3690938"/>
            <a:ext cx="1806575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675" y="2144713"/>
            <a:ext cx="1876425" cy="104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3325" y="3424238"/>
            <a:ext cx="2006600" cy="102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6850" y="1844675"/>
            <a:ext cx="2009775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663" y="1414463"/>
            <a:ext cx="7250112" cy="347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5"/>
          <p:cNvSpPr>
            <a:spLocks noChangeArrowheads="1"/>
          </p:cNvSpPr>
          <p:nvPr/>
        </p:nvSpPr>
        <p:spPr bwMode="auto">
          <a:xfrm>
            <a:off x="461963" y="2786063"/>
            <a:ext cx="3929062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3200" b="1">
                <a:solidFill>
                  <a:srgbClr val="1713CB"/>
                </a:solidFill>
                <a:cs typeface="Times New Roman" pitchFamily="18" charset="0"/>
              </a:rPr>
              <a:t>ÔN TẬP BÀI HÁT:</a:t>
            </a:r>
          </a:p>
        </p:txBody>
      </p:sp>
      <p:pic>
        <p:nvPicPr>
          <p:cNvPr id="5124" name="Picture 1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3294063"/>
            <a:ext cx="5062538" cy="231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5341938" y="4035425"/>
            <a:ext cx="5329237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800" b="1" i="1">
                <a:latin typeface="Cambria" pitchFamily="18" charset="0"/>
                <a:cs typeface="Times New Roman" pitchFamily="18" charset="0"/>
              </a:rPr>
              <a:t>Nhạc và lời: Nguyễn Văn Chung</a:t>
            </a: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711325" y="329406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MẸ ƠI CÓ BIẾT</a:t>
            </a:r>
          </a:p>
        </p:txBody>
      </p:sp>
      <p:pic>
        <p:nvPicPr>
          <p:cNvPr id="5127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0" y="1042988"/>
            <a:ext cx="6697663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4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8"/>
          <p:cNvSpPr>
            <a:spLocks noChangeArrowheads="1"/>
          </p:cNvSpPr>
          <p:nvPr/>
        </p:nvSpPr>
        <p:spPr bwMode="auto">
          <a:xfrm>
            <a:off x="1216025" y="2997200"/>
            <a:ext cx="8653463" cy="113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HÁT THEO NHẠC ĐỆM</a:t>
            </a:r>
          </a:p>
        </p:txBody>
      </p:sp>
      <p:sp>
        <p:nvSpPr>
          <p:cNvPr id="7172" name="Text Box 10"/>
          <p:cNvSpPr txBox="1">
            <a:spLocks noChangeArrowheads="1"/>
          </p:cNvSpPr>
          <p:nvPr/>
        </p:nvSpPr>
        <p:spPr bwMode="auto">
          <a:xfrm>
            <a:off x="1566863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MẸ ƠI CÓ BIẾT</a:t>
            </a:r>
          </a:p>
        </p:txBody>
      </p:sp>
      <p:pic>
        <p:nvPicPr>
          <p:cNvPr id="7177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7053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0163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713" y="14288"/>
            <a:ext cx="7991475" cy="684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5" descr="C:\Users\Administrator\Downloads\palm-tree-155730_128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13325"/>
            <a:ext cx="1598613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6" descr="C:\Users\Administrator\Downloads\palm-tree-155730_1280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66"/>
          <a:stretch>
            <a:fillRect/>
          </a:stretch>
        </p:blipFill>
        <p:spPr bwMode="auto">
          <a:xfrm>
            <a:off x="9015413" y="14288"/>
            <a:ext cx="1957387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51723A1-F687-4B33-80F0-D5F717166DDA}"/>
              </a:ext>
            </a:extLst>
          </p:cNvPr>
          <p:cNvSpPr/>
          <p:nvPr/>
        </p:nvSpPr>
        <p:spPr>
          <a:xfrm>
            <a:off x="229816" y="260648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MẸ ƠI CON BIẾ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8"/>
          <p:cNvSpPr>
            <a:spLocks noChangeArrowheads="1"/>
          </p:cNvSpPr>
          <p:nvPr/>
        </p:nvSpPr>
        <p:spPr bwMode="auto">
          <a:xfrm>
            <a:off x="1522413" y="2619375"/>
            <a:ext cx="7940675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0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HÁT KẾT HỢP</a:t>
            </a:r>
          </a:p>
          <a:p>
            <a:pPr eaLnBrk="1" hangingPunct="1"/>
            <a:r>
              <a:rPr lang="en-US" sz="60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GÕ ĐỆM THEO PHÁCH</a:t>
            </a:r>
          </a:p>
        </p:txBody>
      </p:sp>
      <p:sp>
        <p:nvSpPr>
          <p:cNvPr id="9220" name="Text Box 10"/>
          <p:cNvSpPr txBox="1">
            <a:spLocks noChangeArrowheads="1"/>
          </p:cNvSpPr>
          <p:nvPr/>
        </p:nvSpPr>
        <p:spPr bwMode="auto">
          <a:xfrm>
            <a:off x="1495425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MẸ ƠI CÓ BIẾT</a:t>
            </a:r>
          </a:p>
        </p:txBody>
      </p:sp>
      <p:pic>
        <p:nvPicPr>
          <p:cNvPr id="9225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7053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0163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 descr="C:\Users\Administrator\Downloads\palm-tree-155730_128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13325"/>
            <a:ext cx="1598613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6" descr="C:\Users\Administrator\Downloads\palm-tree-155730_128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66"/>
          <a:stretch>
            <a:fillRect/>
          </a:stretch>
        </p:blipFill>
        <p:spPr bwMode="auto">
          <a:xfrm>
            <a:off x="9015413" y="14288"/>
            <a:ext cx="1957387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1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588" y="14288"/>
            <a:ext cx="7921625" cy="6754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C8E65A3-E2D0-4334-B173-DFB9B160EE41}"/>
              </a:ext>
            </a:extLst>
          </p:cNvPr>
          <p:cNvSpPr/>
          <p:nvPr/>
        </p:nvSpPr>
        <p:spPr>
          <a:xfrm>
            <a:off x="229816" y="260648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MẸ ƠI CON BIẾ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1894845235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12722</TotalTime>
  <Words>190</Words>
  <Application>Microsoft Office PowerPoint</Application>
  <PresentationFormat>Custom</PresentationFormat>
  <Paragraphs>45</Paragraphs>
  <Slides>20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Admin</cp:lastModifiedBy>
  <cp:revision>644</cp:revision>
  <dcterms:created xsi:type="dcterms:W3CDTF">2010-04-30T18:19:48Z</dcterms:created>
  <dcterms:modified xsi:type="dcterms:W3CDTF">2024-03-30T01:16:19Z</dcterms:modified>
</cp:coreProperties>
</file>