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0"/>
  </p:notesMasterIdLst>
  <p:sldIdLst>
    <p:sldId id="584" r:id="rId2"/>
    <p:sldId id="553" r:id="rId3"/>
    <p:sldId id="493" r:id="rId4"/>
    <p:sldId id="480" r:id="rId5"/>
    <p:sldId id="483" r:id="rId6"/>
    <p:sldId id="442" r:id="rId7"/>
    <p:sldId id="345" r:id="rId8"/>
    <p:sldId id="497" r:id="rId9"/>
    <p:sldId id="498" r:id="rId10"/>
    <p:sldId id="505" r:id="rId11"/>
    <p:sldId id="506" r:id="rId12"/>
    <p:sldId id="507" r:id="rId13"/>
    <p:sldId id="451" r:id="rId14"/>
    <p:sldId id="494" r:id="rId15"/>
    <p:sldId id="508" r:id="rId16"/>
    <p:sldId id="495" r:id="rId17"/>
    <p:sldId id="509" r:id="rId18"/>
    <p:sldId id="510" r:id="rId19"/>
  </p:sldIdLst>
  <p:sldSz cx="10972800" cy="6858000"/>
  <p:notesSz cx="6858000" cy="9144000"/>
  <p:custDataLst>
    <p:tags r:id="rId21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89876" autoAdjust="0"/>
  </p:normalViewPr>
  <p:slideViewPr>
    <p:cSldViewPr>
      <p:cViewPr varScale="1">
        <p:scale>
          <a:sx n="110" d="100"/>
          <a:sy n="110" d="100"/>
        </p:scale>
        <p:origin x="762" y="126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F40B691-87D8-423C-B7D4-6FF5C99EF4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81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49F05-084B-4B0D-B632-F73AD16CE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71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619B9-7448-46E7-BA39-34B11DF00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72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16672-6862-4F9D-9CB0-996E6B930F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95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21984-D49D-467F-89A5-9ABFD0126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624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BDF32-BCE3-4E36-B972-764140844D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25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90AD5-7A67-4900-946E-9D5F000DC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70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52A1F-EB0E-404F-B40B-DDD0B3CFC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9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FD4ED-6121-4EC8-8CB6-6E10BAEDD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40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2CBB1-2886-4540-9551-75D7DCF07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507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29080-C148-44A1-B9D8-CA42A946C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E7F68-4AD0-409D-9352-1AE2F4FC3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8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B2B77-723D-4217-B17A-00DC18C6C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55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E46D-740D-44FF-9C22-69646E1CE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07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E46D-740D-44FF-9C22-69646E1CE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6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E46D-740D-44FF-9C22-69646E1CE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05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2DBC3F42-49A1-49D3-851E-A50F8954C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6" r:id="rId8"/>
    <p:sldLayoutId id="2147483665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6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4005064"/>
            <a:ext cx="10128250" cy="1601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16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2908"/>
          <a:stretch>
            <a:fillRect/>
          </a:stretch>
        </p:blipFill>
        <p:spPr bwMode="auto">
          <a:xfrm>
            <a:off x="697805" y="1268760"/>
            <a:ext cx="9757147" cy="282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E5827C4-A2C1-4B36-9821-9C90B0FE586E}"/>
              </a:ext>
            </a:extLst>
          </p:cNvPr>
          <p:cNvSpPr/>
          <p:nvPr/>
        </p:nvSpPr>
        <p:spPr>
          <a:xfrm>
            <a:off x="2102024" y="6146553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8680D8-BC31-A1F1-24B8-327CDC74D6BF}"/>
              </a:ext>
            </a:extLst>
          </p:cNvPr>
          <p:cNvSpPr/>
          <p:nvPr/>
        </p:nvSpPr>
        <p:spPr>
          <a:xfrm>
            <a:off x="5745393" y="6140227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4077072"/>
            <a:ext cx="10128250" cy="152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17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8"/>
          <a:stretch>
            <a:fillRect/>
          </a:stretch>
        </p:blipFill>
        <p:spPr bwMode="auto">
          <a:xfrm>
            <a:off x="820737" y="1250950"/>
            <a:ext cx="9331326" cy="285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DFA4B86-1C72-4AC0-AA62-FC5E21D4A8A7}"/>
              </a:ext>
            </a:extLst>
          </p:cNvPr>
          <p:cNvSpPr/>
          <p:nvPr/>
        </p:nvSpPr>
        <p:spPr>
          <a:xfrm>
            <a:off x="2174032" y="6050233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5,6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46FBFF-2464-466F-9F87-BF596F2A0140}"/>
              </a:ext>
            </a:extLst>
          </p:cNvPr>
          <p:cNvSpPr/>
          <p:nvPr/>
        </p:nvSpPr>
        <p:spPr>
          <a:xfrm>
            <a:off x="5774432" y="6045445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5,6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5,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5,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4005064"/>
            <a:ext cx="10128250" cy="1601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18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" y="1250950"/>
            <a:ext cx="9331326" cy="2826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E48A949-4FC8-43A0-884E-4946A60AC6B6}"/>
              </a:ext>
            </a:extLst>
          </p:cNvPr>
          <p:cNvSpPr/>
          <p:nvPr/>
        </p:nvSpPr>
        <p:spPr>
          <a:xfrm>
            <a:off x="2174032" y="6050233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7,8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12B054-DBCC-566E-0DF1-3CB1ED0A6DF5}"/>
              </a:ext>
            </a:extLst>
          </p:cNvPr>
          <p:cNvSpPr/>
          <p:nvPr/>
        </p:nvSpPr>
        <p:spPr>
          <a:xfrm>
            <a:off x="5774432" y="6050233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7,8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7,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7,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44450"/>
            <a:ext cx="7396162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9" descr="C:\Users\Administrator\Downloads\kisspng-chicken-rooster-cartoon-illustration-vector-cartoon-chicken-5a895e93b11623.70704015151895208372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975" y="4724400"/>
            <a:ext cx="2159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9975"/>
            <a:ext cx="256381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293688" y="1196975"/>
            <a:ext cx="16637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312991-C16D-4668-ADF7-D28AFE95F704}"/>
              </a:ext>
            </a:extLst>
          </p:cNvPr>
          <p:cNvSpPr/>
          <p:nvPr/>
        </p:nvSpPr>
        <p:spPr>
          <a:xfrm>
            <a:off x="229196" y="27426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1216025" y="3233738"/>
            <a:ext cx="86534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5981700" y="1989138"/>
            <a:ext cx="432911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000" b="1" i="1">
                <a:latin typeface="Cambria" pitchFamily="18" charset="0"/>
                <a:cs typeface="Times New Roman" pitchFamily="18" charset="0"/>
              </a:rPr>
              <a:t>Nhạc nước ngoài</a:t>
            </a:r>
          </a:p>
          <a:p>
            <a:pPr algn="l" eaLnBrk="1" hangingPunct="1"/>
            <a:r>
              <a:rPr lang="en-US" sz="20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pic>
        <p:nvPicPr>
          <p:cNvPr id="153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4240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44450"/>
            <a:ext cx="7396162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9" descr="C:\Users\Administrator\Downloads\kisspng-chicken-rooster-cartoon-illustration-vector-cartoon-chicken-5a895e93b11623.70704015151895208372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975" y="4724400"/>
            <a:ext cx="2159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9975"/>
            <a:ext cx="256381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284163" y="306388"/>
            <a:ext cx="1665287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AD57A6D-F445-46B7-92D2-6DEC9FBDE7EF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1566863" y="2924175"/>
            <a:ext cx="7951787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5756275" y="1989138"/>
            <a:ext cx="4483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Nhạc nước ngoài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pic>
        <p:nvPicPr>
          <p:cNvPr id="174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9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0"/>
            <a:ext cx="78200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9" descr="C:\Users\Administrator\Downloads\kisspng-chicken-rooster-cartoon-illustration-vector-cartoon-chicken-5a895e93b11623.70704015151895208372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975" y="4724400"/>
            <a:ext cx="2159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9975"/>
            <a:ext cx="256381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284163" y="306388"/>
            <a:ext cx="1665287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2420938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88" y="2439988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388" y="2439988"/>
            <a:ext cx="468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175" y="2439988"/>
            <a:ext cx="4683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4068763"/>
            <a:ext cx="46831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4068763"/>
            <a:ext cx="46831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4068763"/>
            <a:ext cx="466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638" y="4068763"/>
            <a:ext cx="46831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38" y="5251450"/>
            <a:ext cx="43338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5284788"/>
            <a:ext cx="43338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5270500"/>
            <a:ext cx="43338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0" y="5302250"/>
            <a:ext cx="43338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3" y="6451600"/>
            <a:ext cx="43338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6450013"/>
            <a:ext cx="43338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5" y="6451600"/>
            <a:ext cx="43338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3" y="6434138"/>
            <a:ext cx="43497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1C86BF0-F09C-438D-84EF-803BEC2132EB}"/>
              </a:ext>
            </a:extLst>
          </p:cNvPr>
          <p:cNvSpPr/>
          <p:nvPr/>
        </p:nvSpPr>
        <p:spPr>
          <a:xfrm>
            <a:off x="9032379" y="18864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3860800"/>
            <a:ext cx="1012825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134100" y="3716338"/>
            <a:ext cx="468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Nhạc nước ngoài.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2997200"/>
            <a:ext cx="80232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7271"/>
            <a:ext cx="6740525" cy="187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2239963"/>
            <a:ext cx="204628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122079C-A268-B1F1-C655-76A5DC1A7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07" y="105999"/>
            <a:ext cx="5441530" cy="159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41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4240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261938"/>
            <a:ext cx="9109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BẠN LÀ CON GÌ?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12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4103" name="Picture 11" descr="20210208025354_sgv-am-nhac-2-10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0" t="22220" r="34735" b="73531"/>
          <a:stretch>
            <a:fillRect/>
          </a:stretch>
        </p:blipFill>
        <p:spPr bwMode="auto">
          <a:xfrm>
            <a:off x="3186113" y="1916113"/>
            <a:ext cx="45910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3024188" y="3028950"/>
            <a:ext cx="5486400" cy="12001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sz="3200" i="1">
                <a:solidFill>
                  <a:srgbClr val="000000"/>
                </a:solidFill>
                <a:latin typeface="Cambria" pitchFamily="18" charset="0"/>
                <a:ea typeface="Calibri" charset="0"/>
                <a:cs typeface="Times New Roman" pitchFamily="18" charset="0"/>
              </a:rPr>
              <a:t>Bạn       là     con         gì?</a:t>
            </a:r>
          </a:p>
          <a:p>
            <a:pPr algn="l"/>
            <a:r>
              <a:rPr lang="en-US" sz="3200" i="1">
                <a:solidFill>
                  <a:srgbClr val="000000"/>
                </a:solidFill>
                <a:latin typeface="Cambria" pitchFamily="18" charset="0"/>
                <a:ea typeface="Calibri" charset="0"/>
                <a:cs typeface="Times New Roman" pitchFamily="18" charset="0"/>
              </a:rPr>
              <a:t>Tôi         là     con      mèo.</a:t>
            </a:r>
            <a:r>
              <a:rPr lang="en-US">
                <a:latin typeface="Cambria" pitchFamily="18" charset="0"/>
                <a:ea typeface="Calibri" charset="0"/>
                <a:cs typeface="Times New Roman" pitchFamily="18" charset="0"/>
              </a:rPr>
              <a:t> </a:t>
            </a:r>
            <a:endParaRPr lang="en-US" sz="4000">
              <a:latin typeface="Cambria" pitchFamily="18" charset="0"/>
              <a:ea typeface="Calibri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3860800"/>
            <a:ext cx="1012825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134100" y="3789363"/>
            <a:ext cx="468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Nhạc nước ngoài.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140075"/>
            <a:ext cx="80232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7271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2239963"/>
            <a:ext cx="204628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1382713" y="-12700"/>
            <a:ext cx="3200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ĐỌC LỜI CA</a:t>
            </a:r>
            <a:endParaRPr lang="en-US" sz="1600" b="1" i="1">
              <a:solidFill>
                <a:schemeClr val="bg1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93725" y="1916113"/>
            <a:ext cx="9783763" cy="413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Hôm nay em về thăm trang trại,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Kìa trong nông trang là bao con cừu,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Hôm nay em về thăm trang trại,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Kìa trong nông trang là bao con vịt,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Hôm nay em về thăm trang trại,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Kìa trong nông trang là bao con bò,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Hôm nay em về thăm trang trại, i ai i ai ô.</a:t>
            </a:r>
          </a:p>
          <a:p>
            <a:pPr>
              <a:lnSpc>
                <a:spcPct val="110000"/>
              </a:lnSpc>
            </a:pPr>
            <a:r>
              <a:rPr lang="en-US" sz="300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Í ai i ai ô, i ai i ai ô.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3038475" y="620713"/>
            <a:ext cx="490696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TRANG TRẠI VUI VẺ</a:t>
            </a:r>
            <a:endParaRPr lang="en-US" sz="40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565900" y="1125538"/>
            <a:ext cx="4824413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i="1">
                <a:latin typeface="Cambria" pitchFamily="18" charset="0"/>
                <a:cs typeface="Times New Roman" pitchFamily="18" charset="0"/>
              </a:rPr>
              <a:t>Nhạc nước ngoài.</a:t>
            </a:r>
          </a:p>
          <a:p>
            <a:pPr algn="l" eaLnBrk="1" hangingPunct="1"/>
            <a:r>
              <a:rPr lang="en-US" sz="2400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19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716338"/>
            <a:ext cx="10128250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" y="1503756"/>
            <a:ext cx="9810873" cy="176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613F636-90CB-444F-94D1-8AA30E6E3836}"/>
              </a:ext>
            </a:extLst>
          </p:cNvPr>
          <p:cNvSpPr/>
          <p:nvPr/>
        </p:nvSpPr>
        <p:spPr>
          <a:xfrm>
            <a:off x="2174032" y="6056386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AF70EB-539E-92DF-F2DC-92354EA84C24}"/>
              </a:ext>
            </a:extLst>
          </p:cNvPr>
          <p:cNvSpPr/>
          <p:nvPr/>
        </p:nvSpPr>
        <p:spPr>
          <a:xfrm>
            <a:off x="5756905" y="6056386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429000"/>
            <a:ext cx="10128250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14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2" y="1538734"/>
            <a:ext cx="972108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0AA66B-3966-4AD6-BE7D-0900904A1511}"/>
              </a:ext>
            </a:extLst>
          </p:cNvPr>
          <p:cNvSpPr/>
          <p:nvPr/>
        </p:nvSpPr>
        <p:spPr>
          <a:xfrm>
            <a:off x="2174032" y="6077651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C9384F-0C6E-17F3-8166-12C8176F0E90}"/>
              </a:ext>
            </a:extLst>
          </p:cNvPr>
          <p:cNvSpPr/>
          <p:nvPr/>
        </p:nvSpPr>
        <p:spPr>
          <a:xfrm>
            <a:off x="5774434" y="6077651"/>
            <a:ext cx="3024336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4005064"/>
            <a:ext cx="10128250" cy="1601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15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2" b="7065"/>
          <a:stretch>
            <a:fillRect/>
          </a:stretch>
        </p:blipFill>
        <p:spPr bwMode="auto">
          <a:xfrm>
            <a:off x="666055" y="1161057"/>
            <a:ext cx="9716889" cy="284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9C87783-EBE5-410E-9896-2B669AAF6972}"/>
              </a:ext>
            </a:extLst>
          </p:cNvPr>
          <p:cNvSpPr/>
          <p:nvPr/>
        </p:nvSpPr>
        <p:spPr>
          <a:xfrm>
            <a:off x="2102024" y="6153411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192B73-AA38-5635-4988-6D2426518DFD}"/>
              </a:ext>
            </a:extLst>
          </p:cNvPr>
          <p:cNvSpPr/>
          <p:nvPr/>
        </p:nvSpPr>
        <p:spPr>
          <a:xfrm>
            <a:off x="5752220" y="6153411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47488785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8803</TotalTime>
  <Words>359</Words>
  <Application>Microsoft Office PowerPoint</Application>
  <PresentationFormat>Custom</PresentationFormat>
  <Paragraphs>57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615</cp:revision>
  <dcterms:created xsi:type="dcterms:W3CDTF">2010-04-30T18:19:48Z</dcterms:created>
  <dcterms:modified xsi:type="dcterms:W3CDTF">2024-03-30T01:23:26Z</dcterms:modified>
</cp:coreProperties>
</file>