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7"/>
  </p:notesMasterIdLst>
  <p:sldIdLst>
    <p:sldId id="584" r:id="rId2"/>
    <p:sldId id="553" r:id="rId3"/>
    <p:sldId id="493" r:id="rId4"/>
    <p:sldId id="480" r:id="rId5"/>
    <p:sldId id="483" r:id="rId6"/>
    <p:sldId id="420" r:id="rId7"/>
    <p:sldId id="494" r:id="rId8"/>
    <p:sldId id="503" r:id="rId9"/>
    <p:sldId id="505" r:id="rId10"/>
    <p:sldId id="506" r:id="rId11"/>
    <p:sldId id="516" r:id="rId12"/>
    <p:sldId id="517" r:id="rId13"/>
    <p:sldId id="507" r:id="rId14"/>
    <p:sldId id="479" r:id="rId15"/>
    <p:sldId id="508" r:id="rId16"/>
    <p:sldId id="509" r:id="rId17"/>
    <p:sldId id="510" r:id="rId18"/>
    <p:sldId id="511" r:id="rId19"/>
    <p:sldId id="512" r:id="rId20"/>
    <p:sldId id="513" r:id="rId21"/>
    <p:sldId id="514" r:id="rId22"/>
    <p:sldId id="515" r:id="rId23"/>
    <p:sldId id="518" r:id="rId24"/>
    <p:sldId id="519" r:id="rId25"/>
    <p:sldId id="504" r:id="rId26"/>
  </p:sldIdLst>
  <p:sldSz cx="10972800" cy="6858000"/>
  <p:notesSz cx="6858000" cy="9144000"/>
  <p:custDataLst>
    <p:tags r:id="rId28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FFCC"/>
    <a:srgbClr val="FF0000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56" d="100"/>
          <a:sy n="56" d="100"/>
        </p:scale>
        <p:origin x="1020" y="4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463A5D16-CD91-4914-8571-5291C6DC2D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9389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B509AA-114B-43ED-9CF4-6F1A6EBD3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191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A8641-6A95-4013-A030-A9840A7CB6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57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7FB78-98A2-4E3C-86EA-5C5B66C6ED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1804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A2FE1B-6EB6-42E7-AF74-30F66EB9AE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35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9898A-D084-4D05-9D89-E511A1DA7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796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0C3FDF-87E7-4838-9DC6-A28111AE46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084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C5CD0-FC24-4249-A972-6E29167B85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266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8F7C4F-A1A2-4068-A6A8-39EB746034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700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3612E-541C-447B-AB69-B2D23321F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0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4B1C0-44DB-428E-AAD8-67A9C6F996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911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12804-1172-4555-AB00-1BE41FB655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750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DE67AA-D287-4B27-BBDE-407D3FF7B7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887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5F5D5-8F67-4387-9642-E8E1BE13E3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65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5F5D5-8F67-4387-9642-E8E1BE13E3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257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5F5D5-8F67-4387-9642-E8E1BE13E3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2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70B8B9B9-50D3-4A4F-903A-26E00D1986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66" r:id="rId8"/>
    <p:sldLayoutId id="2147483665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50" y="44450"/>
            <a:ext cx="7724775" cy="662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11" descr="C:\Users\Administrator\Downloads\—Pngtree—boy boy bag school bag_392959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2" t="17931" r="42184" b="18851"/>
          <a:stretch>
            <a:fillRect/>
          </a:stretch>
        </p:blipFill>
        <p:spPr bwMode="auto">
          <a:xfrm>
            <a:off x="-90488" y="6350"/>
            <a:ext cx="1665288" cy="313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10" descr="C:\Users\Administrator\Downloads\kisspng-the-ugly-duckling-cygnini-stroke-child-illustratio-ugly-duckling-white-swan-5a8fafbfc022f1.47217942151936607978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775" y="5199063"/>
            <a:ext cx="1973263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613" y="2484438"/>
            <a:ext cx="477837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88" y="2484438"/>
            <a:ext cx="53975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238" y="2484438"/>
            <a:ext cx="541337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2484438"/>
            <a:ext cx="53975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2484438"/>
            <a:ext cx="541338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163" y="4076700"/>
            <a:ext cx="541337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5" y="4076700"/>
            <a:ext cx="541338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225" y="4076700"/>
            <a:ext cx="53975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713" y="4076700"/>
            <a:ext cx="541337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863" y="2484438"/>
            <a:ext cx="47625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825" y="2452688"/>
            <a:ext cx="477838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575" y="2498725"/>
            <a:ext cx="477838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763" y="4076700"/>
            <a:ext cx="47783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575" y="4076700"/>
            <a:ext cx="4762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4076700"/>
            <a:ext cx="47783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438" y="4076700"/>
            <a:ext cx="4762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613" y="5254625"/>
            <a:ext cx="47625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300" y="5254625"/>
            <a:ext cx="54133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3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63" y="5254625"/>
            <a:ext cx="5413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775" y="5254625"/>
            <a:ext cx="5397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5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5254625"/>
            <a:ext cx="54133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0" y="5265738"/>
            <a:ext cx="47783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5233988"/>
            <a:ext cx="4762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138" y="5268913"/>
            <a:ext cx="47625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9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925" y="6376988"/>
            <a:ext cx="53975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0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413" y="6376988"/>
            <a:ext cx="541337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75" y="6373813"/>
            <a:ext cx="477838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563" y="6408738"/>
            <a:ext cx="477837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3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0" y="6359525"/>
            <a:ext cx="5397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4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788" y="6359525"/>
            <a:ext cx="5413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6338888"/>
            <a:ext cx="477838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938" y="6373813"/>
            <a:ext cx="477837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6A2B2E31-FEB0-40A2-961A-04AA66F91755}"/>
              </a:ext>
            </a:extLst>
          </p:cNvPr>
          <p:cNvSpPr/>
          <p:nvPr/>
        </p:nvSpPr>
        <p:spPr>
          <a:xfrm>
            <a:off x="9032379" y="188640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- TRANG TRAI VUI V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8"/>
          <p:cNvSpPr>
            <a:spLocks noChangeArrowheads="1"/>
          </p:cNvSpPr>
          <p:nvPr/>
        </p:nvSpPr>
        <p:spPr bwMode="auto">
          <a:xfrm>
            <a:off x="976313" y="2349500"/>
            <a:ext cx="8977312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NỐI TIẾP – HÒA GIỌNG</a:t>
            </a:r>
          </a:p>
        </p:txBody>
      </p:sp>
      <p:sp>
        <p:nvSpPr>
          <p:cNvPr id="11268" name="Text Box 10"/>
          <p:cNvSpPr txBox="1">
            <a:spLocks noChangeArrowheads="1"/>
          </p:cNvSpPr>
          <p:nvPr/>
        </p:nvSpPr>
        <p:spPr bwMode="auto">
          <a:xfrm>
            <a:off x="1423988" y="1412875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pic>
        <p:nvPicPr>
          <p:cNvPr id="1127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3583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1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9"/>
          <a:stretch>
            <a:fillRect/>
          </a:stretch>
        </p:blipFill>
        <p:spPr bwMode="auto">
          <a:xfrm>
            <a:off x="1487488" y="60325"/>
            <a:ext cx="7743825" cy="639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11" descr="C:\Users\Administrator\Downloads\—Pngtree—boy boy bag school bag_392959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2" t="17931" r="42184" b="18851"/>
          <a:stretch>
            <a:fillRect/>
          </a:stretch>
        </p:blipFill>
        <p:spPr bwMode="auto">
          <a:xfrm>
            <a:off x="85725" y="44450"/>
            <a:ext cx="1655763" cy="311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275" y="5089525"/>
            <a:ext cx="420688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25" y="2228850"/>
            <a:ext cx="261938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2228850"/>
            <a:ext cx="422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050" y="6269038"/>
            <a:ext cx="263525" cy="58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3" y="6280150"/>
            <a:ext cx="420687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50" y="3824288"/>
            <a:ext cx="261938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25" y="2244725"/>
            <a:ext cx="422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075" y="5072063"/>
            <a:ext cx="261938" cy="58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0" name="Picture 10" descr="C:\Users\Administrator\Downloads\kisspng-the-ugly-duckling-cygnini-stroke-child-illustratio-ugly-duckling-white-swan-5a8fafbfc022f1.47217942151936607978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263" y="4845050"/>
            <a:ext cx="2390775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FCE21A1-57C4-401B-9CF7-5046DA6132F2}"/>
              </a:ext>
            </a:extLst>
          </p:cNvPr>
          <p:cNvSpPr/>
          <p:nvPr/>
        </p:nvSpPr>
        <p:spPr>
          <a:xfrm>
            <a:off x="9032379" y="188640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- TRANG TRAI VUI V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3500438"/>
            <a:ext cx="80232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b="1">
                <a:solidFill>
                  <a:srgbClr val="FF0000"/>
                </a:solidFill>
                <a:latin typeface="Cambria" pitchFamily="18" charset="0"/>
              </a:rPr>
              <a:t>BÀI SỐ 4</a:t>
            </a: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36638"/>
            <a:ext cx="6740525" cy="196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501900"/>
            <a:ext cx="2574925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51" y="1262930"/>
            <a:ext cx="9120097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316E4D5-62F2-42CE-9A8E-CA4F0E3A5293}"/>
              </a:ext>
            </a:extLst>
          </p:cNvPr>
          <p:cNvSpPr/>
          <p:nvPr/>
        </p:nvSpPr>
        <p:spPr>
          <a:xfrm>
            <a:off x="661864" y="1268760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 SỐ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8" y="1560513"/>
            <a:ext cx="8620125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744538" y="1266825"/>
            <a:ext cx="30861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000" b="1" dirty="0">
                <a:solidFill>
                  <a:srgbClr val="1713CB"/>
                </a:solidFill>
                <a:latin typeface="Cambria" pitchFamily="18" charset="0"/>
                <a:cs typeface="Calibri" charset="0"/>
              </a:rPr>
              <a:t>ĐỌC TÊN NỐT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73063" y="239713"/>
            <a:ext cx="4681537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6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ĐỌC TỪNG CÂU</a:t>
            </a:r>
          </a:p>
        </p:txBody>
      </p:sp>
      <p:pic>
        <p:nvPicPr>
          <p:cNvPr id="16389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186238"/>
            <a:ext cx="10104438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09" b="50085"/>
          <a:stretch>
            <a:fillRect/>
          </a:stretch>
        </p:blipFill>
        <p:spPr bwMode="auto">
          <a:xfrm>
            <a:off x="960438" y="2565400"/>
            <a:ext cx="891857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01EDCB9-E617-4A12-9270-F85FE28207DE}"/>
              </a:ext>
            </a:extLst>
          </p:cNvPr>
          <p:cNvSpPr/>
          <p:nvPr/>
        </p:nvSpPr>
        <p:spPr>
          <a:xfrm>
            <a:off x="4622304" y="1304677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73063" y="239713"/>
            <a:ext cx="4681537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6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ĐỌC TỪNG CÂU</a:t>
            </a:r>
          </a:p>
        </p:txBody>
      </p:sp>
      <p:pic>
        <p:nvPicPr>
          <p:cNvPr id="17413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186238"/>
            <a:ext cx="10104438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86"/>
          <a:stretch>
            <a:fillRect/>
          </a:stretch>
        </p:blipFill>
        <p:spPr bwMode="auto">
          <a:xfrm>
            <a:off x="949325" y="2370138"/>
            <a:ext cx="9001125" cy="156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070316F-D8B7-46EF-B51C-69CCD59120BE}"/>
              </a:ext>
            </a:extLst>
          </p:cNvPr>
          <p:cNvSpPr/>
          <p:nvPr/>
        </p:nvSpPr>
        <p:spPr>
          <a:xfrm>
            <a:off x="4622304" y="1304677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8" y="1484313"/>
            <a:ext cx="8620125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36BEA31-8A4F-4AF3-8288-580F4D9B7C10}"/>
              </a:ext>
            </a:extLst>
          </p:cNvPr>
          <p:cNvSpPr/>
          <p:nvPr/>
        </p:nvSpPr>
        <p:spPr>
          <a:xfrm>
            <a:off x="733872" y="1268289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8"/>
          <p:cNvSpPr>
            <a:spLocks noChangeArrowheads="1"/>
          </p:cNvSpPr>
          <p:nvPr/>
        </p:nvSpPr>
        <p:spPr bwMode="auto">
          <a:xfrm>
            <a:off x="1292225" y="2636838"/>
            <a:ext cx="8345488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THEO KÍ HIỆU BÀN TAY</a:t>
            </a:r>
          </a:p>
        </p:txBody>
      </p:sp>
      <p:sp>
        <p:nvSpPr>
          <p:cNvPr id="19460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4</a:t>
            </a:r>
          </a:p>
        </p:txBody>
      </p:sp>
      <p:pic>
        <p:nvPicPr>
          <p:cNvPr id="19465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122079C-A268-B1F1-C655-76A5DC1A7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407" y="105999"/>
            <a:ext cx="5441530" cy="1591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713" y="1096963"/>
            <a:ext cx="8486775" cy="427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BBA8E0-45C2-462D-83AE-389E19116901}"/>
              </a:ext>
            </a:extLst>
          </p:cNvPr>
          <p:cNvSpPr/>
          <p:nvPr/>
        </p:nvSpPr>
        <p:spPr>
          <a:xfrm>
            <a:off x="661864" y="1268760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 SỐ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8"/>
          <p:cNvSpPr>
            <a:spLocks noChangeArrowheads="1"/>
          </p:cNvSpPr>
          <p:nvPr/>
        </p:nvSpPr>
        <p:spPr bwMode="auto">
          <a:xfrm>
            <a:off x="933450" y="2751138"/>
            <a:ext cx="9017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THEO KÍ HIỆU BÀN TAY</a:t>
            </a:r>
          </a:p>
          <a:p>
            <a:pPr eaLnBrk="1" hangingPunct="1"/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VỚI NHẠC ĐỆM</a:t>
            </a:r>
          </a:p>
        </p:txBody>
      </p:sp>
      <p:sp>
        <p:nvSpPr>
          <p:cNvPr id="21508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4</a:t>
            </a:r>
          </a:p>
        </p:txBody>
      </p:sp>
      <p:pic>
        <p:nvPicPr>
          <p:cNvPr id="2151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3583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713" y="1096963"/>
            <a:ext cx="8486775" cy="427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8D19D7-E8CF-4480-BE8A-3E21482AB553}"/>
              </a:ext>
            </a:extLst>
          </p:cNvPr>
          <p:cNvSpPr/>
          <p:nvPr/>
        </p:nvSpPr>
        <p:spPr>
          <a:xfrm>
            <a:off x="661864" y="1268760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 SỐ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8"/>
          <p:cNvSpPr>
            <a:spLocks noChangeArrowheads="1"/>
          </p:cNvSpPr>
          <p:nvPr/>
        </p:nvSpPr>
        <p:spPr bwMode="auto">
          <a:xfrm>
            <a:off x="1087438" y="2492375"/>
            <a:ext cx="8709025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KẾT HỢP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PHÁCH</a:t>
            </a:r>
          </a:p>
        </p:txBody>
      </p:sp>
      <p:sp>
        <p:nvSpPr>
          <p:cNvPr id="23556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4</a:t>
            </a:r>
          </a:p>
        </p:txBody>
      </p:sp>
      <p:pic>
        <p:nvPicPr>
          <p:cNvPr id="2356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8" y="1052513"/>
            <a:ext cx="8620125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13" y="2874963"/>
            <a:ext cx="792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25" y="2874963"/>
            <a:ext cx="7921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788" y="2874963"/>
            <a:ext cx="792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738" y="2874963"/>
            <a:ext cx="792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900" y="2874963"/>
            <a:ext cx="7921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350" y="2874963"/>
            <a:ext cx="7921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050" y="2874963"/>
            <a:ext cx="7921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338" y="2874963"/>
            <a:ext cx="792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438" y="4581525"/>
            <a:ext cx="792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338" y="4581525"/>
            <a:ext cx="792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0" y="4581525"/>
            <a:ext cx="7921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663" y="4581525"/>
            <a:ext cx="792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525" y="4581525"/>
            <a:ext cx="79375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025" y="4581525"/>
            <a:ext cx="7921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350" y="4581525"/>
            <a:ext cx="7921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9513" y="4581525"/>
            <a:ext cx="792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CFE49B1-3652-47C0-9EDB-722D98BCB9B1}"/>
              </a:ext>
            </a:extLst>
          </p:cNvPr>
          <p:cNvSpPr/>
          <p:nvPr/>
        </p:nvSpPr>
        <p:spPr>
          <a:xfrm>
            <a:off x="661864" y="1268760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 SỐ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446088" y="2944813"/>
            <a:ext cx="8023225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solidFill>
                  <a:srgbClr val="1713CB"/>
                </a:solidFill>
                <a:latin typeface="Cambria" pitchFamily="18" charset="0"/>
              </a:rPr>
              <a:t>ÔN TẬP BÀI HÁT: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719263" y="335756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446088" y="4076700"/>
            <a:ext cx="80232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solidFill>
                  <a:srgbClr val="1713CB"/>
                </a:solidFill>
                <a:latin typeface="Cambria" pitchFamily="18" charset="0"/>
              </a:rPr>
              <a:t>ĐỌC NHẠC: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952625" y="4562475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4</a:t>
            </a:r>
          </a:p>
        </p:txBody>
      </p:sp>
      <p:pic>
        <p:nvPicPr>
          <p:cNvPr id="256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36638"/>
            <a:ext cx="6740525" cy="196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8" name="Text Box 10"/>
          <p:cNvSpPr txBox="1">
            <a:spLocks noChangeArrowheads="1"/>
          </p:cNvSpPr>
          <p:nvPr/>
        </p:nvSpPr>
        <p:spPr bwMode="auto">
          <a:xfrm>
            <a:off x="1719263" y="2276475"/>
            <a:ext cx="160655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Cambria" pitchFamily="18" charset="0"/>
              </a:rPr>
              <a:t>TIẾT 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174941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Text Box 26"/>
          <p:cNvSpPr txBox="1">
            <a:spLocks noChangeArrowheads="1"/>
          </p:cNvSpPr>
          <p:nvPr/>
        </p:nvSpPr>
        <p:spPr bwMode="gray">
          <a:xfrm>
            <a:off x="942975" y="261938"/>
            <a:ext cx="91090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Ô CHỮ VUI NHỘN</a:t>
            </a:r>
          </a:p>
        </p:txBody>
      </p:sp>
      <p:sp>
        <p:nvSpPr>
          <p:cNvPr id="4101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084388" y="2420938"/>
          <a:ext cx="6818318" cy="1004887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89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004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2090738" y="2433638"/>
          <a:ext cx="6816722" cy="1004887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88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9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9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89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004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Cambria" pitchFamily="18" charset="0"/>
                        </a:rPr>
                        <a:t>T</a:t>
                      </a: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2143125" y="2420938"/>
          <a:ext cx="6818318" cy="1004887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89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004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Cambria" pitchFamily="18" charset="0"/>
                        </a:rPr>
                        <a:t>V</a:t>
                      </a: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2057400" y="2420938"/>
          <a:ext cx="6818318" cy="1004887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89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004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Cambria" pitchFamily="18" charset="0"/>
                        </a:rPr>
                        <a:t>A</a:t>
                      </a: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120900" y="2420938"/>
          <a:ext cx="6818318" cy="1006475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89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006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Cambria" pitchFamily="18" charset="0"/>
                        </a:rPr>
                        <a:t>G</a:t>
                      </a: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2089150" y="2433638"/>
          <a:ext cx="6818318" cy="1004887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89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004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Cambria" pitchFamily="18" charset="0"/>
                        </a:rPr>
                        <a:t>I</a:t>
                      </a: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2095500" y="2425700"/>
          <a:ext cx="6818318" cy="1006475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89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9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618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006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Cambria" pitchFamily="18" charset="0"/>
                        </a:rPr>
                        <a:t>T</a:t>
                      </a: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4" marR="68584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2089150" y="2420938"/>
          <a:ext cx="6816722" cy="1004887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88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9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9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89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60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004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mbria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Cambria" pitchFamily="18" charset="0"/>
                        </a:rPr>
                        <a:t>V</a:t>
                      </a: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68" marR="68568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2063750" y="2420938"/>
          <a:ext cx="6872292" cy="1004887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89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0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0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90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03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004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Cambria" pitchFamily="18" charset="0"/>
                        </a:rPr>
                        <a:t>N</a:t>
                      </a:r>
                      <a:endParaRPr lang="en-US" sz="360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Cambria" pitchFamily="18" charset="0"/>
                          <a:ea typeface="Calibri"/>
                          <a:cs typeface="Times New Roman"/>
                        </a:rPr>
                        <a:t>Ạ</a:t>
                      </a: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2038350" y="2581275"/>
          <a:ext cx="6872292" cy="631825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89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0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0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90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03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617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631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Cambria" pitchFamily="18" charset="0"/>
                        </a:rPr>
                        <a:t>U</a:t>
                      </a:r>
                      <a:endParaRPr lang="en-US" sz="360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Cambria" pitchFamily="18" charset="0"/>
                        </a:rPr>
                        <a:t>I</a:t>
                      </a: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2" marR="685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2120900" y="2420938"/>
          <a:ext cx="6821491" cy="1004887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85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5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54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5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25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64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5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257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257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257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257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57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257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0048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Cambria" pitchFamily="18" charset="0"/>
                        </a:rPr>
                        <a:t>R</a:t>
                      </a: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Cambria" pitchFamily="18" charset="0"/>
                        </a:rPr>
                        <a:t>R</a:t>
                      </a: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Cambria" pitchFamily="18" charset="0"/>
                          <a:ea typeface="+mn-ea"/>
                          <a:cs typeface="+mn-cs"/>
                        </a:rPr>
                        <a:t>Ẻ</a:t>
                      </a:r>
                      <a:endParaRPr lang="en-US" sz="36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3" y="3605213"/>
            <a:ext cx="7343775" cy="1312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3860800"/>
            <a:ext cx="10128250" cy="174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6134100" y="3789363"/>
            <a:ext cx="46815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Nhạc nước ngoài.</a:t>
            </a:r>
          </a:p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Lời Việt: Phương Mai sưu tầm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566863" y="3140075"/>
            <a:ext cx="802322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pic>
        <p:nvPicPr>
          <p:cNvPr id="512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36638"/>
            <a:ext cx="6740525" cy="196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7" name="Text Box 10"/>
          <p:cNvSpPr txBox="1">
            <a:spLocks noChangeArrowheads="1"/>
          </p:cNvSpPr>
          <p:nvPr/>
        </p:nvSpPr>
        <p:spPr bwMode="auto">
          <a:xfrm>
            <a:off x="415925" y="2636838"/>
            <a:ext cx="80232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ÔN TẬP BÀI HÁT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2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763" y="44450"/>
            <a:ext cx="7396162" cy="679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9" descr="C:\Users\Administrator\Downloads\kisspng-chicken-rooster-cartoon-illustration-vector-cartoon-chicken-5a895e93b11623.707040151518952083725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975" y="4724400"/>
            <a:ext cx="2159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10" descr="C:\Users\Administrator\Downloads\kisspng-the-ugly-duckling-cygnini-stroke-child-illustratio-ugly-duckling-white-swan-5a8fafbfc022f1.47217942151936607978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79975"/>
            <a:ext cx="2563813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1" descr="C:\Users\Administrator\Downloads\—Pngtree—boy boy bag school bag_392959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2" t="17931" r="42184" b="18851"/>
          <a:stretch>
            <a:fillRect/>
          </a:stretch>
        </p:blipFill>
        <p:spPr bwMode="auto">
          <a:xfrm>
            <a:off x="293688" y="1196975"/>
            <a:ext cx="166370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7351A6-0459-4D48-A59A-5026AF3D1474}"/>
              </a:ext>
            </a:extLst>
          </p:cNvPr>
          <p:cNvSpPr/>
          <p:nvPr/>
        </p:nvSpPr>
        <p:spPr>
          <a:xfrm>
            <a:off x="157808" y="188641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607E60-1531-193B-F28D-5E9D58076E79}"/>
              </a:ext>
            </a:extLst>
          </p:cNvPr>
          <p:cNvSpPr/>
          <p:nvPr/>
        </p:nvSpPr>
        <p:spPr>
          <a:xfrm>
            <a:off x="9032379" y="188640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TRANG TRẠI VUI V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- TRANG TRAI VUI V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8"/>
          <p:cNvSpPr>
            <a:spLocks noChangeArrowheads="1"/>
          </p:cNvSpPr>
          <p:nvPr/>
        </p:nvSpPr>
        <p:spPr bwMode="auto">
          <a:xfrm>
            <a:off x="1111250" y="2565400"/>
            <a:ext cx="8707438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PHÁCH</a:t>
            </a:r>
          </a:p>
        </p:txBody>
      </p:sp>
      <p:sp>
        <p:nvSpPr>
          <p:cNvPr id="7172" name="Text Box 10"/>
          <p:cNvSpPr txBox="1">
            <a:spLocks noChangeArrowheads="1"/>
          </p:cNvSpPr>
          <p:nvPr/>
        </p:nvSpPr>
        <p:spPr bwMode="auto">
          <a:xfrm>
            <a:off x="13509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pic>
        <p:nvPicPr>
          <p:cNvPr id="7177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0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38" y="0"/>
            <a:ext cx="78390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9" descr="C:\Users\Administrator\Downloads\kisspng-chicken-rooster-cartoon-illustration-vector-cartoon-chicken-5a895e93b11623.707040151518952083725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213" y="5033963"/>
            <a:ext cx="1744662" cy="183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10" descr="C:\Users\Administrator\Downloads\kisspng-the-ugly-duckling-cygnini-stroke-child-illustratio-ugly-duckling-white-swan-5a8fafbfc022f1.47217942151936607978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7950"/>
            <a:ext cx="2157413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11" descr="C:\Users\Administrator\Downloads\—Pngtree—boy boy bag school bag_392959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2" t="17931" r="42184" b="18851"/>
          <a:stretch>
            <a:fillRect/>
          </a:stretch>
        </p:blipFill>
        <p:spPr bwMode="auto">
          <a:xfrm>
            <a:off x="77788" y="17463"/>
            <a:ext cx="166370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438" y="2444750"/>
            <a:ext cx="466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2444750"/>
            <a:ext cx="46831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725" y="2444750"/>
            <a:ext cx="46831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788" y="2444750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388" y="2474913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75" y="2444750"/>
            <a:ext cx="46831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2447925"/>
            <a:ext cx="468313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175" y="2474913"/>
            <a:ext cx="46831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363" y="4110038"/>
            <a:ext cx="466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863" y="4110038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13" y="4110038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475" y="4070350"/>
            <a:ext cx="468313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4048125"/>
            <a:ext cx="46831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413" y="4048125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8163" y="4059238"/>
            <a:ext cx="466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150" y="4059238"/>
            <a:ext cx="466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75" y="5229225"/>
            <a:ext cx="46831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813" y="5229225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325" y="5248275"/>
            <a:ext cx="46831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75" y="5229225"/>
            <a:ext cx="46831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013" y="5229225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5248275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838" y="5248275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150" y="5229225"/>
            <a:ext cx="46831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8" y="6429375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763" y="6396038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463" y="6437313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863" y="6437313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788" y="6396038"/>
            <a:ext cx="466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513" y="6416675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8" y="6373813"/>
            <a:ext cx="468312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425" y="6373813"/>
            <a:ext cx="468313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25289A3F-8A30-4D3F-8CEC-418FC33CC1E1}"/>
              </a:ext>
            </a:extLst>
          </p:cNvPr>
          <p:cNvSpPr/>
          <p:nvPr/>
        </p:nvSpPr>
        <p:spPr>
          <a:xfrm>
            <a:off x="9032379" y="188640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- TRANG TRAI VUI V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8"/>
          <p:cNvSpPr>
            <a:spLocks noChangeArrowheads="1"/>
          </p:cNvSpPr>
          <p:nvPr/>
        </p:nvSpPr>
        <p:spPr bwMode="auto">
          <a:xfrm>
            <a:off x="1725613" y="2565400"/>
            <a:ext cx="7478712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CƠ THỂ</a:t>
            </a:r>
          </a:p>
        </p:txBody>
      </p:sp>
      <p:sp>
        <p:nvSpPr>
          <p:cNvPr id="9220" name="Text Box 10"/>
          <p:cNvSpPr txBox="1">
            <a:spLocks noChangeArrowheads="1"/>
          </p:cNvSpPr>
          <p:nvPr/>
        </p:nvSpPr>
        <p:spPr bwMode="auto">
          <a:xfrm>
            <a:off x="1423988" y="1412875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pic>
        <p:nvPicPr>
          <p:cNvPr id="9225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3583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47483406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9507</TotalTime>
  <Words>224</Words>
  <Application>Microsoft Office PowerPoint</Application>
  <PresentationFormat>Custom</PresentationFormat>
  <Paragraphs>65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623</cp:revision>
  <dcterms:created xsi:type="dcterms:W3CDTF">2010-04-30T18:19:48Z</dcterms:created>
  <dcterms:modified xsi:type="dcterms:W3CDTF">2022-12-24T13:38:37Z</dcterms:modified>
</cp:coreProperties>
</file>