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3"/>
  </p:notesMasterIdLst>
  <p:sldIdLst>
    <p:sldId id="584" r:id="rId2"/>
    <p:sldId id="553" r:id="rId3"/>
    <p:sldId id="493" r:id="rId4"/>
    <p:sldId id="480" r:id="rId5"/>
    <p:sldId id="483" r:id="rId6"/>
    <p:sldId id="520" r:id="rId7"/>
    <p:sldId id="515" r:id="rId8"/>
    <p:sldId id="514" r:id="rId9"/>
    <p:sldId id="521" r:id="rId10"/>
    <p:sldId id="516" r:id="rId11"/>
    <p:sldId id="517" r:id="rId12"/>
    <p:sldId id="518" r:id="rId13"/>
    <p:sldId id="519" r:id="rId14"/>
    <p:sldId id="522" r:id="rId15"/>
    <p:sldId id="523" r:id="rId16"/>
    <p:sldId id="524" r:id="rId17"/>
    <p:sldId id="525" r:id="rId18"/>
    <p:sldId id="529" r:id="rId19"/>
    <p:sldId id="527" r:id="rId20"/>
    <p:sldId id="530" r:id="rId21"/>
    <p:sldId id="504" r:id="rId22"/>
  </p:sldIdLst>
  <p:sldSz cx="10972800" cy="6858000"/>
  <p:notesSz cx="6858000" cy="9144000"/>
  <p:custDataLst>
    <p:tags r:id="rId24"/>
  </p:custDataLst>
  <p:defaultTextStyle>
    <a:defPPr>
      <a:defRPr lang="en-US"/>
    </a:defPPr>
    <a:lvl1pPr algn="ctr" rtl="0" eaLnBrk="0" fontAlgn="base" hangingPunct="0">
      <a:spcBef>
        <a:spcPct val="0"/>
      </a:spcBef>
      <a:spcAft>
        <a:spcPct val="0"/>
      </a:spcAft>
      <a:defRPr kern="1200">
        <a:solidFill>
          <a:schemeClr val="tx1"/>
        </a:solidFill>
        <a:latin typeface="Times New Roman" pitchFamily="18" charset="0"/>
        <a:ea typeface="+mn-ea"/>
        <a:cs typeface="+mn-cs"/>
      </a:defRPr>
    </a:lvl1pPr>
    <a:lvl2pPr marL="569913" indent="-112713" algn="ctr" rtl="0" eaLnBrk="0" fontAlgn="base" hangingPunct="0">
      <a:spcBef>
        <a:spcPct val="0"/>
      </a:spcBef>
      <a:spcAft>
        <a:spcPct val="0"/>
      </a:spcAft>
      <a:defRPr kern="1200">
        <a:solidFill>
          <a:schemeClr val="tx1"/>
        </a:solidFill>
        <a:latin typeface="Times New Roman" pitchFamily="18" charset="0"/>
        <a:ea typeface="+mn-ea"/>
        <a:cs typeface="+mn-cs"/>
      </a:defRPr>
    </a:lvl2pPr>
    <a:lvl3pPr marL="1141413" indent="-227013" algn="ctr" rtl="0" eaLnBrk="0" fontAlgn="base" hangingPunct="0">
      <a:spcBef>
        <a:spcPct val="0"/>
      </a:spcBef>
      <a:spcAft>
        <a:spcPct val="0"/>
      </a:spcAft>
      <a:defRPr kern="1200">
        <a:solidFill>
          <a:schemeClr val="tx1"/>
        </a:solidFill>
        <a:latin typeface="Times New Roman" pitchFamily="18" charset="0"/>
        <a:ea typeface="+mn-ea"/>
        <a:cs typeface="+mn-cs"/>
      </a:defRPr>
    </a:lvl3pPr>
    <a:lvl4pPr marL="1712913" indent="-341313" algn="ctr" rtl="0" eaLnBrk="0" fontAlgn="base" hangingPunct="0">
      <a:spcBef>
        <a:spcPct val="0"/>
      </a:spcBef>
      <a:spcAft>
        <a:spcPct val="0"/>
      </a:spcAft>
      <a:defRPr kern="1200">
        <a:solidFill>
          <a:schemeClr val="tx1"/>
        </a:solidFill>
        <a:latin typeface="Times New Roman" pitchFamily="18" charset="0"/>
        <a:ea typeface="+mn-ea"/>
        <a:cs typeface="+mn-cs"/>
      </a:defRPr>
    </a:lvl4pPr>
    <a:lvl5pPr marL="2284413" indent="-455613" algn="ctr"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1713CB"/>
    <a:srgbClr val="FFFFCC"/>
    <a:srgbClr val="66FF66"/>
    <a:srgbClr val="CCFFFF"/>
    <a:srgbClr val="FBF4D9"/>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p:cViewPr varScale="1">
        <p:scale>
          <a:sx n="56" d="100"/>
          <a:sy n="56" d="100"/>
        </p:scale>
        <p:origin x="1020" y="44"/>
      </p:cViewPr>
      <p:guideLst>
        <p:guide orient="horz" pos="2160"/>
        <p:guide pos="3456"/>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685800" y="685800"/>
            <a:ext cx="54864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590510B5-6ACE-4798-B4BD-6D1090B44FA8}" type="slidenum">
              <a:rPr lang="en-US"/>
              <a:pPr>
                <a:defRPr/>
              </a:pPr>
              <a:t>‹#›</a:t>
            </a:fld>
            <a:endParaRPr lang="en-US" dirty="0"/>
          </a:p>
        </p:txBody>
      </p:sp>
    </p:spTree>
    <p:extLst>
      <p:ext uri="{BB962C8B-B14F-4D97-AF65-F5344CB8AC3E}">
        <p14:creationId xmlns:p14="http://schemas.microsoft.com/office/powerpoint/2010/main" val="17479932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1pPr>
    <a:lvl2pPr marL="569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2pPr>
    <a:lvl3pPr marL="1141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3pPr>
    <a:lvl4pPr marL="1712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4pPr>
    <a:lvl5pPr marL="2284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5pPr>
    <a:lvl6pPr marL="2857271" algn="l" defTabSz="1142909" rtl="0" eaLnBrk="1" latinLnBrk="0" hangingPunct="1">
      <a:defRPr sz="1500" kern="1200">
        <a:solidFill>
          <a:schemeClr val="tx1"/>
        </a:solidFill>
        <a:latin typeface="+mn-lt"/>
        <a:ea typeface="+mn-ea"/>
        <a:cs typeface="+mn-cs"/>
      </a:defRPr>
    </a:lvl6pPr>
    <a:lvl7pPr marL="3428726" algn="l" defTabSz="1142909" rtl="0" eaLnBrk="1" latinLnBrk="0" hangingPunct="1">
      <a:defRPr sz="1500" kern="1200">
        <a:solidFill>
          <a:schemeClr val="tx1"/>
        </a:solidFill>
        <a:latin typeface="+mn-lt"/>
        <a:ea typeface="+mn-ea"/>
        <a:cs typeface="+mn-cs"/>
      </a:defRPr>
    </a:lvl7pPr>
    <a:lvl8pPr marL="4000180" algn="l" defTabSz="1142909" rtl="0" eaLnBrk="1" latinLnBrk="0" hangingPunct="1">
      <a:defRPr sz="1500" kern="1200">
        <a:solidFill>
          <a:schemeClr val="tx1"/>
        </a:solidFill>
        <a:latin typeface="+mn-lt"/>
        <a:ea typeface="+mn-ea"/>
        <a:cs typeface="+mn-cs"/>
      </a:defRPr>
    </a:lvl8pPr>
    <a:lvl9pPr marL="4571634" algn="l" defTabSz="1142909" rtl="0" eaLnBrk="1" latinLnBrk="0" hangingPunct="1">
      <a:defRPr sz="1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122363"/>
            <a:ext cx="8229600" cy="2387599"/>
          </a:xfrm>
        </p:spPr>
        <p:txBody>
          <a:bodyPr anchor="b"/>
          <a:lstStyle>
            <a:lvl1pPr algn="ctr">
              <a:defRPr sz="7500"/>
            </a:lvl1pPr>
          </a:lstStyle>
          <a:p>
            <a:r>
              <a:rPr lang="en-US"/>
              <a:t>Click to edit Master title style</a:t>
            </a:r>
          </a:p>
        </p:txBody>
      </p:sp>
      <p:sp>
        <p:nvSpPr>
          <p:cNvPr id="3" name="Subtitle 2"/>
          <p:cNvSpPr>
            <a:spLocks noGrp="1"/>
          </p:cNvSpPr>
          <p:nvPr>
            <p:ph type="subTitle" idx="1"/>
          </p:nvPr>
        </p:nvSpPr>
        <p:spPr>
          <a:xfrm>
            <a:off x="1371600" y="3602037"/>
            <a:ext cx="8229600" cy="1655763"/>
          </a:xfrm>
        </p:spPr>
        <p:txBody>
          <a:bodyPr/>
          <a:lstStyle>
            <a:lvl1pPr marL="0" indent="0" algn="ctr">
              <a:buNone/>
              <a:defRPr sz="3000"/>
            </a:lvl1pPr>
            <a:lvl2pPr marL="571454" indent="0" algn="ctr">
              <a:buNone/>
              <a:defRPr sz="2500"/>
            </a:lvl2pPr>
            <a:lvl3pPr marL="1142909" indent="0" algn="ctr">
              <a:buNone/>
              <a:defRPr sz="2200"/>
            </a:lvl3pPr>
            <a:lvl4pPr marL="1714363" indent="0" algn="ctr">
              <a:buNone/>
              <a:defRPr sz="2000"/>
            </a:lvl4pPr>
            <a:lvl5pPr marL="2285817" indent="0" algn="ctr">
              <a:buNone/>
              <a:defRPr sz="2000"/>
            </a:lvl5pPr>
            <a:lvl6pPr marL="2857271" indent="0" algn="ctr">
              <a:buNone/>
              <a:defRPr sz="2000"/>
            </a:lvl6pPr>
            <a:lvl7pPr marL="3428726" indent="0" algn="ctr">
              <a:buNone/>
              <a:defRPr sz="2000"/>
            </a:lvl7pPr>
            <a:lvl8pPr marL="4000180" indent="0" algn="ctr">
              <a:buNone/>
              <a:defRPr sz="2000"/>
            </a:lvl8pPr>
            <a:lvl9pPr marL="4571634" indent="0" algn="ctr">
              <a:buNone/>
              <a:defRPr sz="20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D41637-6B22-4F5B-8A2C-4CBF7C8AAEA9}" type="slidenum">
              <a:rPr lang="en-US"/>
              <a:pPr>
                <a:defRPr/>
              </a:pPr>
              <a:t>‹#›</a:t>
            </a:fld>
            <a:endParaRPr lang="en-US" dirty="0"/>
          </a:p>
        </p:txBody>
      </p:sp>
    </p:spTree>
    <p:extLst>
      <p:ext uri="{BB962C8B-B14F-4D97-AF65-F5344CB8AC3E}">
        <p14:creationId xmlns:p14="http://schemas.microsoft.com/office/powerpoint/2010/main" val="772332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7E46D4E-4919-4F6A-B477-43A63C0C0243}" type="slidenum">
              <a:rPr lang="en-US"/>
              <a:pPr>
                <a:defRPr/>
              </a:pPr>
              <a:t>‹#›</a:t>
            </a:fld>
            <a:endParaRPr lang="en-US" dirty="0"/>
          </a:p>
        </p:txBody>
      </p:sp>
    </p:spTree>
    <p:extLst>
      <p:ext uri="{BB962C8B-B14F-4D97-AF65-F5344CB8AC3E}">
        <p14:creationId xmlns:p14="http://schemas.microsoft.com/office/powerpoint/2010/main" val="1015611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1" y="274639"/>
            <a:ext cx="246888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274639"/>
            <a:ext cx="722376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355E40-F9CF-4B0F-B386-7A720F928F0F}" type="slidenum">
              <a:rPr lang="en-US"/>
              <a:pPr>
                <a:defRPr/>
              </a:pPr>
              <a:t>‹#›</a:t>
            </a:fld>
            <a:endParaRPr lang="en-US" dirty="0"/>
          </a:p>
        </p:txBody>
      </p:sp>
    </p:spTree>
    <p:extLst>
      <p:ext uri="{BB962C8B-B14F-4D97-AF65-F5344CB8AC3E}">
        <p14:creationId xmlns:p14="http://schemas.microsoft.com/office/powerpoint/2010/main" val="1252640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274639"/>
            <a:ext cx="987552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CAFD701-548A-4631-AB97-428A288FC971}" type="slidenum">
              <a:rPr lang="en-US"/>
              <a:pPr>
                <a:defRPr/>
              </a:pPr>
              <a:t>‹#›</a:t>
            </a:fld>
            <a:endParaRPr lang="en-US" dirty="0"/>
          </a:p>
        </p:txBody>
      </p:sp>
    </p:spTree>
    <p:extLst>
      <p:ext uri="{BB962C8B-B14F-4D97-AF65-F5344CB8AC3E}">
        <p14:creationId xmlns:p14="http://schemas.microsoft.com/office/powerpoint/2010/main" val="2743403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7"/>
            <a:ext cx="9875520" cy="1143000"/>
          </a:xfrm>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577840" y="1600203"/>
            <a:ext cx="484632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577840" y="3938588"/>
            <a:ext cx="484632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4383D31F-B59E-4956-8B83-2E52367381A1}" type="slidenum">
              <a:rPr lang="en-US"/>
              <a:pPr>
                <a:defRPr/>
              </a:pPr>
              <a:t>‹#›</a:t>
            </a:fld>
            <a:endParaRPr lang="en-US" dirty="0"/>
          </a:p>
        </p:txBody>
      </p:sp>
    </p:spTree>
    <p:extLst>
      <p:ext uri="{BB962C8B-B14F-4D97-AF65-F5344CB8AC3E}">
        <p14:creationId xmlns:p14="http://schemas.microsoft.com/office/powerpoint/2010/main" val="4201418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949DB3-4DF5-40A7-85F2-08C6D8CE227B}" type="slidenum">
              <a:rPr lang="en-US"/>
              <a:pPr>
                <a:defRPr/>
              </a:pPr>
              <a:t>‹#›</a:t>
            </a:fld>
            <a:endParaRPr lang="en-US" dirty="0"/>
          </a:p>
        </p:txBody>
      </p:sp>
    </p:spTree>
    <p:extLst>
      <p:ext uri="{BB962C8B-B14F-4D97-AF65-F5344CB8AC3E}">
        <p14:creationId xmlns:p14="http://schemas.microsoft.com/office/powerpoint/2010/main" val="405288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48667" y="1709739"/>
            <a:ext cx="9464040" cy="2852737"/>
          </a:xfrm>
        </p:spPr>
        <p:txBody>
          <a:bodyPr anchor="b"/>
          <a:lstStyle>
            <a:lvl1pPr>
              <a:defRPr sz="7500"/>
            </a:lvl1pPr>
          </a:lstStyle>
          <a:p>
            <a:r>
              <a:rPr lang="en-US"/>
              <a:t>Click to edit Master title style</a:t>
            </a:r>
          </a:p>
        </p:txBody>
      </p:sp>
      <p:sp>
        <p:nvSpPr>
          <p:cNvPr id="3" name="Text Placeholder 2"/>
          <p:cNvSpPr>
            <a:spLocks noGrp="1"/>
          </p:cNvSpPr>
          <p:nvPr>
            <p:ph type="body" idx="1"/>
          </p:nvPr>
        </p:nvSpPr>
        <p:spPr>
          <a:xfrm>
            <a:off x="748667" y="4589466"/>
            <a:ext cx="9464040" cy="1500188"/>
          </a:xfrm>
        </p:spPr>
        <p:txBody>
          <a:bodyPr/>
          <a:lstStyle>
            <a:lvl1pPr marL="0" indent="0">
              <a:buNone/>
              <a:defRPr sz="3000"/>
            </a:lvl1pPr>
            <a:lvl2pPr marL="571454" indent="0">
              <a:buNone/>
              <a:defRPr sz="2500"/>
            </a:lvl2pPr>
            <a:lvl3pPr marL="1142909" indent="0">
              <a:buNone/>
              <a:defRPr sz="2200"/>
            </a:lvl3pPr>
            <a:lvl4pPr marL="1714363" indent="0">
              <a:buNone/>
              <a:defRPr sz="2000"/>
            </a:lvl4pPr>
            <a:lvl5pPr marL="2285817" indent="0">
              <a:buNone/>
              <a:defRPr sz="2000"/>
            </a:lvl5pPr>
            <a:lvl6pPr marL="2857271" indent="0">
              <a:buNone/>
              <a:defRPr sz="2000"/>
            </a:lvl6pPr>
            <a:lvl7pPr marL="3428726" indent="0">
              <a:buNone/>
              <a:defRPr sz="2000"/>
            </a:lvl7pPr>
            <a:lvl8pPr marL="4000180" indent="0">
              <a:buNone/>
              <a:defRPr sz="2000"/>
            </a:lvl8pPr>
            <a:lvl9pPr marL="4571634"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90CD36A-2441-4141-AE37-C25EC8DBBA8A}" type="slidenum">
              <a:rPr lang="en-US"/>
              <a:pPr>
                <a:defRPr/>
              </a:pPr>
              <a:t>‹#›</a:t>
            </a:fld>
            <a:endParaRPr lang="en-US" dirty="0"/>
          </a:p>
        </p:txBody>
      </p:sp>
    </p:spTree>
    <p:extLst>
      <p:ext uri="{BB962C8B-B14F-4D97-AF65-F5344CB8AC3E}">
        <p14:creationId xmlns:p14="http://schemas.microsoft.com/office/powerpoint/2010/main" val="428900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32671DE-4DCB-4BC8-B918-2F833AA30931}" type="slidenum">
              <a:rPr lang="en-US"/>
              <a:pPr>
                <a:defRPr/>
              </a:pPr>
              <a:t>‹#›</a:t>
            </a:fld>
            <a:endParaRPr lang="en-US" dirty="0"/>
          </a:p>
        </p:txBody>
      </p:sp>
    </p:spTree>
    <p:extLst>
      <p:ext uri="{BB962C8B-B14F-4D97-AF65-F5344CB8AC3E}">
        <p14:creationId xmlns:p14="http://schemas.microsoft.com/office/powerpoint/2010/main" val="3213823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6287" y="365126"/>
            <a:ext cx="9464040" cy="1325562"/>
          </a:xfrm>
        </p:spPr>
        <p:txBody>
          <a:bodyPr/>
          <a:lstStyle/>
          <a:p>
            <a:r>
              <a:rPr lang="en-US"/>
              <a:t>Click to edit Master title style</a:t>
            </a:r>
          </a:p>
        </p:txBody>
      </p:sp>
      <p:sp>
        <p:nvSpPr>
          <p:cNvPr id="3" name="Text Placeholder 2"/>
          <p:cNvSpPr>
            <a:spLocks noGrp="1"/>
          </p:cNvSpPr>
          <p:nvPr>
            <p:ph type="body" idx="1"/>
          </p:nvPr>
        </p:nvSpPr>
        <p:spPr>
          <a:xfrm>
            <a:off x="756289" y="1681163"/>
            <a:ext cx="4642484"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4" name="Content Placeholder 3"/>
          <p:cNvSpPr>
            <a:spLocks noGrp="1"/>
          </p:cNvSpPr>
          <p:nvPr>
            <p:ph sz="half" idx="2"/>
          </p:nvPr>
        </p:nvSpPr>
        <p:spPr>
          <a:xfrm>
            <a:off x="756289" y="2505075"/>
            <a:ext cx="464248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54980" y="1681163"/>
            <a:ext cx="4665346"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6" name="Content Placeholder 5"/>
          <p:cNvSpPr>
            <a:spLocks noGrp="1"/>
          </p:cNvSpPr>
          <p:nvPr>
            <p:ph sz="quarter" idx="4"/>
          </p:nvPr>
        </p:nvSpPr>
        <p:spPr>
          <a:xfrm>
            <a:off x="5554980" y="2505075"/>
            <a:ext cx="466534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359635D-BEAB-4E48-97F7-3AABD5CFC93F}" type="slidenum">
              <a:rPr lang="en-US"/>
              <a:pPr>
                <a:defRPr/>
              </a:pPr>
              <a:t>‹#›</a:t>
            </a:fld>
            <a:endParaRPr lang="en-US" dirty="0"/>
          </a:p>
        </p:txBody>
      </p:sp>
    </p:spTree>
    <p:extLst>
      <p:ext uri="{BB962C8B-B14F-4D97-AF65-F5344CB8AC3E}">
        <p14:creationId xmlns:p14="http://schemas.microsoft.com/office/powerpoint/2010/main" val="40513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3D3AB60-73DC-4770-8EFB-AF45C223266E}" type="slidenum">
              <a:rPr lang="en-US"/>
              <a:pPr>
                <a:defRPr/>
              </a:pPr>
              <a:t>‹#›</a:t>
            </a:fld>
            <a:endParaRPr lang="en-US" dirty="0"/>
          </a:p>
        </p:txBody>
      </p:sp>
    </p:spTree>
    <p:extLst>
      <p:ext uri="{BB962C8B-B14F-4D97-AF65-F5344CB8AC3E}">
        <p14:creationId xmlns:p14="http://schemas.microsoft.com/office/powerpoint/2010/main" val="935313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53CF553-AC8C-4212-AB33-B4830C99BBC7}" type="slidenum">
              <a:rPr lang="en-US"/>
              <a:pPr>
                <a:defRPr/>
              </a:pPr>
              <a:t>‹#›</a:t>
            </a:fld>
            <a:endParaRPr lang="en-US" dirty="0"/>
          </a:p>
        </p:txBody>
      </p:sp>
    </p:spTree>
    <p:extLst>
      <p:ext uri="{BB962C8B-B14F-4D97-AF65-F5344CB8AC3E}">
        <p14:creationId xmlns:p14="http://schemas.microsoft.com/office/powerpoint/2010/main" val="3650300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Content Placeholder 2"/>
          <p:cNvSpPr>
            <a:spLocks noGrp="1"/>
          </p:cNvSpPr>
          <p:nvPr>
            <p:ph idx="1"/>
          </p:nvPr>
        </p:nvSpPr>
        <p:spPr>
          <a:xfrm>
            <a:off x="4665346" y="987428"/>
            <a:ext cx="5554980" cy="487362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F4C3311-AA2F-4E86-8729-7BD506DAE1D4}" type="slidenum">
              <a:rPr lang="en-US"/>
              <a:pPr>
                <a:defRPr/>
              </a:pPr>
              <a:t>‹#›</a:t>
            </a:fld>
            <a:endParaRPr lang="en-US" dirty="0"/>
          </a:p>
        </p:txBody>
      </p:sp>
    </p:spTree>
    <p:extLst>
      <p:ext uri="{BB962C8B-B14F-4D97-AF65-F5344CB8AC3E}">
        <p14:creationId xmlns:p14="http://schemas.microsoft.com/office/powerpoint/2010/main" val="812439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Picture Placeholder 2"/>
          <p:cNvSpPr>
            <a:spLocks noGrp="1"/>
          </p:cNvSpPr>
          <p:nvPr>
            <p:ph type="pic" idx="1"/>
          </p:nvPr>
        </p:nvSpPr>
        <p:spPr>
          <a:xfrm>
            <a:off x="4665346" y="987428"/>
            <a:ext cx="5554980" cy="4873626"/>
          </a:xfrm>
        </p:spPr>
        <p:txBody>
          <a:bodyPr/>
          <a:lstStyle>
            <a:lvl1pPr marL="0" indent="0">
              <a:buNone/>
              <a:defRPr sz="4000"/>
            </a:lvl1pPr>
            <a:lvl2pPr marL="571454" indent="0">
              <a:buNone/>
              <a:defRPr sz="3500"/>
            </a:lvl2pPr>
            <a:lvl3pPr marL="1142909" indent="0">
              <a:buNone/>
              <a:defRPr sz="3000"/>
            </a:lvl3pPr>
            <a:lvl4pPr marL="1714363" indent="0">
              <a:buNone/>
              <a:defRPr sz="2500"/>
            </a:lvl4pPr>
            <a:lvl5pPr marL="2285817" indent="0">
              <a:buNone/>
              <a:defRPr sz="2500"/>
            </a:lvl5pPr>
            <a:lvl6pPr marL="2857271" indent="0">
              <a:buNone/>
              <a:defRPr sz="2500"/>
            </a:lvl6pPr>
            <a:lvl7pPr marL="3428726" indent="0">
              <a:buNone/>
              <a:defRPr sz="2500"/>
            </a:lvl7pPr>
            <a:lvl8pPr marL="4000180" indent="0">
              <a:buNone/>
              <a:defRPr sz="2500"/>
            </a:lvl8pPr>
            <a:lvl9pPr marL="4571634" indent="0">
              <a:buNone/>
              <a:defRPr sz="2500"/>
            </a:lvl9pPr>
          </a:lstStyle>
          <a:p>
            <a:pPr lvl="0"/>
            <a:endParaRPr lang="en-US" noProof="0" dirty="0"/>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E20E233-AEF1-4C8B-89E2-73BCDB7A1519}" type="slidenum">
              <a:rPr lang="en-US"/>
              <a:pPr>
                <a:defRPr/>
              </a:pPr>
              <a:t>‹#›</a:t>
            </a:fld>
            <a:endParaRPr lang="en-US" dirty="0"/>
          </a:p>
        </p:txBody>
      </p:sp>
    </p:spTree>
    <p:extLst>
      <p:ext uri="{BB962C8B-B14F-4D97-AF65-F5344CB8AC3E}">
        <p14:creationId xmlns:p14="http://schemas.microsoft.com/office/powerpoint/2010/main" val="1486569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49275" y="274638"/>
            <a:ext cx="9874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ctr" anchorCtr="0" compatLnSpc="1">
            <a:prstTxWarp prst="textNoShape">
              <a:avLst/>
            </a:prstTxWarp>
          </a:bodyPr>
          <a:lstStyle/>
          <a:p>
            <a:pPr lvl="0"/>
            <a:r>
              <a:rPr lang="en-US"/>
              <a:t>Click to edit Master title style</a:t>
            </a:r>
          </a:p>
        </p:txBody>
      </p:sp>
      <p:sp>
        <p:nvSpPr>
          <p:cNvPr id="27651" name="Rectangle 3"/>
          <p:cNvSpPr>
            <a:spLocks noGrp="1" noChangeArrowheads="1"/>
          </p:cNvSpPr>
          <p:nvPr>
            <p:ph type="body" idx="1"/>
          </p:nvPr>
        </p:nvSpPr>
        <p:spPr bwMode="auto">
          <a:xfrm>
            <a:off x="549275" y="1600200"/>
            <a:ext cx="98742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652" name="Rectangle 4"/>
          <p:cNvSpPr>
            <a:spLocks noGrp="1" noChangeArrowheads="1"/>
          </p:cNvSpPr>
          <p:nvPr>
            <p:ph type="dt" sz="half" idx="2"/>
          </p:nvPr>
        </p:nvSpPr>
        <p:spPr bwMode="auto">
          <a:xfrm>
            <a:off x="5492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l" eaLnBrk="1" hangingPunct="1">
              <a:defRPr sz="1700">
                <a:latin typeface="+mn-lt"/>
              </a:defRPr>
            </a:lvl1pPr>
          </a:lstStyle>
          <a:p>
            <a:pPr>
              <a:defRPr/>
            </a:pPr>
            <a:endParaRPr lang="en-US"/>
          </a:p>
        </p:txBody>
      </p:sp>
      <p:sp>
        <p:nvSpPr>
          <p:cNvPr id="27653" name="Rectangle 5"/>
          <p:cNvSpPr>
            <a:spLocks noGrp="1" noChangeArrowheads="1"/>
          </p:cNvSpPr>
          <p:nvPr>
            <p:ph type="ftr" sz="quarter" idx="3"/>
          </p:nvPr>
        </p:nvSpPr>
        <p:spPr bwMode="auto">
          <a:xfrm>
            <a:off x="3749675" y="6245225"/>
            <a:ext cx="34734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ctr" eaLnBrk="1" hangingPunct="1">
              <a:defRPr sz="1700">
                <a:latin typeface="+mn-lt"/>
              </a:defRPr>
            </a:lvl1pPr>
          </a:lstStyle>
          <a:p>
            <a:pPr>
              <a:defRPr/>
            </a:pPr>
            <a:endParaRPr lang="en-US"/>
          </a:p>
        </p:txBody>
      </p:sp>
      <p:sp>
        <p:nvSpPr>
          <p:cNvPr id="27654" name="Rectangle 6"/>
          <p:cNvSpPr>
            <a:spLocks noGrp="1" noChangeArrowheads="1"/>
          </p:cNvSpPr>
          <p:nvPr>
            <p:ph type="sldNum" sz="quarter" idx="4"/>
          </p:nvPr>
        </p:nvSpPr>
        <p:spPr bwMode="auto">
          <a:xfrm>
            <a:off x="78644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r" eaLnBrk="1" hangingPunct="1">
              <a:defRPr sz="1700">
                <a:latin typeface="Arial" charset="0"/>
              </a:defRPr>
            </a:lvl1pPr>
          </a:lstStyle>
          <a:p>
            <a:pPr>
              <a:defRPr/>
            </a:pPr>
            <a:fld id="{821937B4-B6BC-45C3-8829-5148C10187A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1000"/>
                                        <p:tgtEl>
                                          <p:spTgt spid="27651">
                                            <p:txEl>
                                              <p:pRg st="0" end="0"/>
                                            </p:txEl>
                                          </p:spTgt>
                                        </p:tgtEl>
                                      </p:cBhvr>
                                    </p:animEffect>
                                    <p:anim calcmode="lin" valueType="num">
                                      <p:cBhvr>
                                        <p:cTn id="8"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7651">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iterate type="lt">
                                    <p:tmPct val="10000"/>
                                  </p:iterate>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fade">
                                      <p:cBhvr>
                                        <p:cTn id="12" dur="1000"/>
                                        <p:tgtEl>
                                          <p:spTgt spid="27651">
                                            <p:txEl>
                                              <p:pRg st="1" end="1"/>
                                            </p:txEl>
                                          </p:spTgt>
                                        </p:tgtEl>
                                      </p:cBhvr>
                                    </p:animEffect>
                                    <p:anim calcmode="lin" valueType="num">
                                      <p:cBhvr>
                                        <p:cTn id="13" dur="10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7651">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fade">
                                      <p:cBhvr>
                                        <p:cTn id="17" dur="1000"/>
                                        <p:tgtEl>
                                          <p:spTgt spid="27651">
                                            <p:txEl>
                                              <p:pRg st="2" end="2"/>
                                            </p:txEl>
                                          </p:spTgt>
                                        </p:tgtEl>
                                      </p:cBhvr>
                                    </p:animEffect>
                                    <p:anim calcmode="lin" valueType="num">
                                      <p:cBhvr>
                                        <p:cTn id="18"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7651">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iterate type="lt">
                                    <p:tmPct val="10000"/>
                                  </p:iterate>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fade">
                                      <p:cBhvr>
                                        <p:cTn id="22" dur="1000"/>
                                        <p:tgtEl>
                                          <p:spTgt spid="27651">
                                            <p:txEl>
                                              <p:pRg st="3" end="3"/>
                                            </p:txEl>
                                          </p:spTgt>
                                        </p:tgtEl>
                                      </p:cBhvr>
                                    </p:animEffect>
                                    <p:anim calcmode="lin" valueType="num">
                                      <p:cBhvr>
                                        <p:cTn id="23"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7651">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iterate type="lt">
                                    <p:tmPct val="10000"/>
                                  </p:iterate>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fade">
                                      <p:cBhvr>
                                        <p:cTn id="27" dur="1000"/>
                                        <p:tgtEl>
                                          <p:spTgt spid="27651">
                                            <p:txEl>
                                              <p:pRg st="4" end="4"/>
                                            </p:txEl>
                                          </p:spTgt>
                                        </p:tgtEl>
                                      </p:cBhvr>
                                    </p:animEffect>
                                    <p:anim calcmode="lin" valueType="num">
                                      <p:cBhvr>
                                        <p:cTn id="28"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765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tmplLst>
          <p:tmpl lvl="1">
            <p:tnLst>
              <p:par>
                <p:cTn presetID="47" presetClass="entr" presetSubtype="0" fill="hold" nodeType="click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0" eaLnBrk="0" fontAlgn="base" hangingPunct="0">
        <a:spcBef>
          <a:spcPct val="0"/>
        </a:spcBef>
        <a:spcAft>
          <a:spcPct val="0"/>
        </a:spcAft>
        <a:defRPr sz="5500" kern="1200">
          <a:solidFill>
            <a:schemeClr val="tx2"/>
          </a:solidFill>
          <a:latin typeface="+mj-lt"/>
          <a:ea typeface="+mj-ea"/>
          <a:cs typeface="+mj-cs"/>
        </a:defRPr>
      </a:lvl1pPr>
      <a:lvl2pPr algn="ctr" rtl="0" eaLnBrk="0" fontAlgn="base" hangingPunct="0">
        <a:spcBef>
          <a:spcPct val="0"/>
        </a:spcBef>
        <a:spcAft>
          <a:spcPct val="0"/>
        </a:spcAft>
        <a:defRPr sz="5500">
          <a:solidFill>
            <a:schemeClr val="tx2"/>
          </a:solidFill>
          <a:latin typeface="Arial" panose="020B0604020202020204" pitchFamily="34" charset="0"/>
        </a:defRPr>
      </a:lvl2pPr>
      <a:lvl3pPr algn="ctr" rtl="0" eaLnBrk="0" fontAlgn="base" hangingPunct="0">
        <a:spcBef>
          <a:spcPct val="0"/>
        </a:spcBef>
        <a:spcAft>
          <a:spcPct val="0"/>
        </a:spcAft>
        <a:defRPr sz="5500">
          <a:solidFill>
            <a:schemeClr val="tx2"/>
          </a:solidFill>
          <a:latin typeface="Arial" panose="020B0604020202020204" pitchFamily="34" charset="0"/>
        </a:defRPr>
      </a:lvl3pPr>
      <a:lvl4pPr algn="ctr" rtl="0" eaLnBrk="0" fontAlgn="base" hangingPunct="0">
        <a:spcBef>
          <a:spcPct val="0"/>
        </a:spcBef>
        <a:spcAft>
          <a:spcPct val="0"/>
        </a:spcAft>
        <a:defRPr sz="5500">
          <a:solidFill>
            <a:schemeClr val="tx2"/>
          </a:solidFill>
          <a:latin typeface="Arial" panose="020B0604020202020204" pitchFamily="34" charset="0"/>
        </a:defRPr>
      </a:lvl4pPr>
      <a:lvl5pPr algn="ctr" rtl="0" eaLnBrk="0" fontAlgn="base" hangingPunct="0">
        <a:spcBef>
          <a:spcPct val="0"/>
        </a:spcBef>
        <a:spcAft>
          <a:spcPct val="0"/>
        </a:spcAft>
        <a:defRPr sz="5500">
          <a:solidFill>
            <a:schemeClr val="tx2"/>
          </a:solidFill>
          <a:latin typeface="Arial" panose="020B0604020202020204" pitchFamily="34" charset="0"/>
        </a:defRPr>
      </a:lvl5pPr>
      <a:lvl6pPr marL="571454" algn="ctr" rtl="0" fontAlgn="base">
        <a:spcBef>
          <a:spcPct val="0"/>
        </a:spcBef>
        <a:spcAft>
          <a:spcPct val="0"/>
        </a:spcAft>
        <a:defRPr sz="5500">
          <a:solidFill>
            <a:schemeClr val="tx2"/>
          </a:solidFill>
          <a:latin typeface="Arial" panose="020B0604020202020204" pitchFamily="34" charset="0"/>
        </a:defRPr>
      </a:lvl6pPr>
      <a:lvl7pPr marL="1142909" algn="ctr" rtl="0" fontAlgn="base">
        <a:spcBef>
          <a:spcPct val="0"/>
        </a:spcBef>
        <a:spcAft>
          <a:spcPct val="0"/>
        </a:spcAft>
        <a:defRPr sz="5500">
          <a:solidFill>
            <a:schemeClr val="tx2"/>
          </a:solidFill>
          <a:latin typeface="Arial" panose="020B0604020202020204" pitchFamily="34" charset="0"/>
        </a:defRPr>
      </a:lvl7pPr>
      <a:lvl8pPr marL="1714363" algn="ctr" rtl="0" fontAlgn="base">
        <a:spcBef>
          <a:spcPct val="0"/>
        </a:spcBef>
        <a:spcAft>
          <a:spcPct val="0"/>
        </a:spcAft>
        <a:defRPr sz="5500">
          <a:solidFill>
            <a:schemeClr val="tx2"/>
          </a:solidFill>
          <a:latin typeface="Arial" panose="020B0604020202020204" pitchFamily="34" charset="0"/>
        </a:defRPr>
      </a:lvl8pPr>
      <a:lvl9pPr marL="2285817" algn="ctr" rtl="0" fontAlgn="base">
        <a:spcBef>
          <a:spcPct val="0"/>
        </a:spcBef>
        <a:spcAft>
          <a:spcPct val="0"/>
        </a:spcAft>
        <a:defRPr sz="5500">
          <a:solidFill>
            <a:schemeClr val="tx2"/>
          </a:solidFill>
          <a:latin typeface="Arial" panose="020B0604020202020204" pitchFamily="34" charset="0"/>
        </a:defRPr>
      </a:lvl9pPr>
    </p:titleStyle>
    <p:bodyStyle>
      <a:lvl1pPr marL="427038" indent="-427038" algn="l" rtl="0" eaLnBrk="0" fontAlgn="base" hangingPunct="0">
        <a:spcBef>
          <a:spcPct val="20000"/>
        </a:spcBef>
        <a:spcAft>
          <a:spcPct val="0"/>
        </a:spcAft>
        <a:buChar char="•"/>
        <a:defRPr sz="4000" kern="1200">
          <a:solidFill>
            <a:schemeClr val="tx1"/>
          </a:solidFill>
          <a:latin typeface="+mn-lt"/>
          <a:ea typeface="+mn-ea"/>
          <a:cs typeface="+mn-cs"/>
        </a:defRPr>
      </a:lvl1pPr>
      <a:lvl2pPr marL="927100" indent="-355600" algn="l" rtl="0" eaLnBrk="0" fontAlgn="base" hangingPunct="0">
        <a:spcBef>
          <a:spcPct val="20000"/>
        </a:spcBef>
        <a:spcAft>
          <a:spcPct val="0"/>
        </a:spcAft>
        <a:buChar char="–"/>
        <a:defRPr sz="3500" kern="1200">
          <a:solidFill>
            <a:schemeClr val="tx1"/>
          </a:solidFill>
          <a:latin typeface="+mn-lt"/>
          <a:ea typeface="+mn-ea"/>
          <a:cs typeface="+mn-cs"/>
        </a:defRPr>
      </a:lvl2pPr>
      <a:lvl3pPr marL="1427163" indent="-284163" algn="l" rtl="0" eaLnBrk="0" fontAlgn="base" hangingPunct="0">
        <a:spcBef>
          <a:spcPct val="20000"/>
        </a:spcBef>
        <a:spcAft>
          <a:spcPct val="0"/>
        </a:spcAft>
        <a:buChar char="•"/>
        <a:defRPr sz="3000" kern="1200">
          <a:solidFill>
            <a:schemeClr val="tx1"/>
          </a:solidFill>
          <a:latin typeface="+mn-lt"/>
          <a:ea typeface="+mn-ea"/>
          <a:cs typeface="+mn-cs"/>
        </a:defRPr>
      </a:lvl3pPr>
      <a:lvl4pPr marL="1998663" indent="-284163" algn="l" rtl="0" eaLnBrk="0" fontAlgn="base" hangingPunct="0">
        <a:spcBef>
          <a:spcPct val="20000"/>
        </a:spcBef>
        <a:spcAft>
          <a:spcPct val="0"/>
        </a:spcAft>
        <a:buChar char="–"/>
        <a:defRPr sz="2500" kern="1200">
          <a:solidFill>
            <a:schemeClr val="tx1"/>
          </a:solidFill>
          <a:latin typeface="+mn-lt"/>
          <a:ea typeface="+mn-ea"/>
          <a:cs typeface="+mn-cs"/>
        </a:defRPr>
      </a:lvl4pPr>
      <a:lvl5pPr marL="2570163" indent="-284163" algn="l" rtl="0" eaLnBrk="0" fontAlgn="base" hangingPunct="0">
        <a:spcBef>
          <a:spcPct val="20000"/>
        </a:spcBef>
        <a:spcAft>
          <a:spcPct val="0"/>
        </a:spcAft>
        <a:buChar char="»"/>
        <a:defRPr sz="2500" kern="1200">
          <a:solidFill>
            <a:schemeClr val="tx1"/>
          </a:solidFill>
          <a:latin typeface="+mn-lt"/>
          <a:ea typeface="+mn-ea"/>
          <a:cs typeface="+mn-cs"/>
        </a:defRPr>
      </a:lvl5pPr>
      <a:lvl6pPr marL="3142999"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6pPr>
      <a:lvl7pPr marL="3714453"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7pPr>
      <a:lvl8pPr marL="4285907"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8pPr>
      <a:lvl9pPr marL="4857361"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142909" rtl="0" eaLnBrk="1" latinLnBrk="0" hangingPunct="1">
        <a:defRPr sz="2200" kern="1200">
          <a:solidFill>
            <a:schemeClr val="tx1"/>
          </a:solidFill>
          <a:latin typeface="+mn-lt"/>
          <a:ea typeface="+mn-ea"/>
          <a:cs typeface="+mn-cs"/>
        </a:defRPr>
      </a:lvl1pPr>
      <a:lvl2pPr marL="571454" algn="l" defTabSz="1142909" rtl="0" eaLnBrk="1" latinLnBrk="0" hangingPunct="1">
        <a:defRPr sz="2200" kern="1200">
          <a:solidFill>
            <a:schemeClr val="tx1"/>
          </a:solidFill>
          <a:latin typeface="+mn-lt"/>
          <a:ea typeface="+mn-ea"/>
          <a:cs typeface="+mn-cs"/>
        </a:defRPr>
      </a:lvl2pPr>
      <a:lvl3pPr marL="1142909" algn="l" defTabSz="1142909" rtl="0" eaLnBrk="1" latinLnBrk="0" hangingPunct="1">
        <a:defRPr sz="2200" kern="1200">
          <a:solidFill>
            <a:schemeClr val="tx1"/>
          </a:solidFill>
          <a:latin typeface="+mn-lt"/>
          <a:ea typeface="+mn-ea"/>
          <a:cs typeface="+mn-cs"/>
        </a:defRPr>
      </a:lvl3pPr>
      <a:lvl4pPr marL="1714363" algn="l" defTabSz="1142909" rtl="0" eaLnBrk="1" latinLnBrk="0" hangingPunct="1">
        <a:defRPr sz="2200" kern="1200">
          <a:solidFill>
            <a:schemeClr val="tx1"/>
          </a:solidFill>
          <a:latin typeface="+mn-lt"/>
          <a:ea typeface="+mn-ea"/>
          <a:cs typeface="+mn-cs"/>
        </a:defRPr>
      </a:lvl4pPr>
      <a:lvl5pPr marL="2285817" algn="l" defTabSz="1142909" rtl="0" eaLnBrk="1" latinLnBrk="0" hangingPunct="1">
        <a:defRPr sz="2200" kern="1200">
          <a:solidFill>
            <a:schemeClr val="tx1"/>
          </a:solidFill>
          <a:latin typeface="+mn-lt"/>
          <a:ea typeface="+mn-ea"/>
          <a:cs typeface="+mn-cs"/>
        </a:defRPr>
      </a:lvl5pPr>
      <a:lvl6pPr marL="2857271" algn="l" defTabSz="1142909" rtl="0" eaLnBrk="1" latinLnBrk="0" hangingPunct="1">
        <a:defRPr sz="2200" kern="1200">
          <a:solidFill>
            <a:schemeClr val="tx1"/>
          </a:solidFill>
          <a:latin typeface="+mn-lt"/>
          <a:ea typeface="+mn-ea"/>
          <a:cs typeface="+mn-cs"/>
        </a:defRPr>
      </a:lvl6pPr>
      <a:lvl7pPr marL="3428726" algn="l" defTabSz="1142909" rtl="0" eaLnBrk="1" latinLnBrk="0" hangingPunct="1">
        <a:defRPr sz="2200" kern="1200">
          <a:solidFill>
            <a:schemeClr val="tx1"/>
          </a:solidFill>
          <a:latin typeface="+mn-lt"/>
          <a:ea typeface="+mn-ea"/>
          <a:cs typeface="+mn-cs"/>
        </a:defRPr>
      </a:lvl7pPr>
      <a:lvl8pPr marL="4000180" algn="l" defTabSz="1142909" rtl="0" eaLnBrk="1" latinLnBrk="0" hangingPunct="1">
        <a:defRPr sz="2200" kern="1200">
          <a:solidFill>
            <a:schemeClr val="tx1"/>
          </a:solidFill>
          <a:latin typeface="+mn-lt"/>
          <a:ea typeface="+mn-ea"/>
          <a:cs typeface="+mn-cs"/>
        </a:defRPr>
      </a:lvl8pPr>
      <a:lvl9pPr marL="4571634" algn="l" defTabSz="1142909"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www.youtube.com/channel/UCO2d8nr48-iTs8byOJTX9PQ" TargetMode="Externa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p:cNvPicPr>
          <p:nvPr/>
        </p:nvPicPr>
        <p:blipFill>
          <a:blip r:embed="rId2">
            <a:extLst>
              <a:ext uri="{28A0092B-C50C-407E-A947-70E740481C1C}">
                <a14:useLocalDpi xmlns:a14="http://schemas.microsoft.com/office/drawing/2010/main" val="0"/>
              </a:ext>
            </a:extLst>
          </a:blip>
          <a:srcRect r="50000"/>
          <a:stretch>
            <a:fillRect/>
          </a:stretch>
        </p:blipFill>
        <p:spPr bwMode="auto">
          <a:xfrm>
            <a:off x="26988" y="0"/>
            <a:ext cx="53066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51D60A2A-A22F-B4E4-60EE-D57DE099884A}"/>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513249" y="231650"/>
            <a:ext cx="2994870" cy="2816350"/>
          </a:xfrm>
          <a:prstGeom prst="rect">
            <a:avLst/>
          </a:prstGeom>
        </p:spPr>
      </p:pic>
      <p:sp>
        <p:nvSpPr>
          <p:cNvPr id="3" name="TextBox 2">
            <a:extLst>
              <a:ext uri="{FF2B5EF4-FFF2-40B4-BE49-F238E27FC236}">
                <a16:creationId xmlns:a16="http://schemas.microsoft.com/office/drawing/2014/main" id="{7488B137-31EB-15B0-8EA9-5A4A09F06580}"/>
              </a:ext>
            </a:extLst>
          </p:cNvPr>
          <p:cNvSpPr txBox="1"/>
          <p:nvPr/>
        </p:nvSpPr>
        <p:spPr>
          <a:xfrm>
            <a:off x="5459844" y="3420806"/>
            <a:ext cx="5217959" cy="1714957"/>
          </a:xfrm>
          <a:prstGeom prst="rect">
            <a:avLst/>
          </a:prstGeom>
          <a:noFill/>
        </p:spPr>
        <p:txBody>
          <a:bodyPr wrap="square">
            <a:spAutoFit/>
          </a:bodyPr>
          <a:lstStyle/>
          <a:p>
            <a:pPr algn="ctr">
              <a:lnSpc>
                <a:spcPct val="107000"/>
              </a:lnSpc>
              <a:spcAft>
                <a:spcPts val="800"/>
              </a:spcAft>
            </a:pP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THẦY CÔ </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VUI LÒNG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KHÔNG CHIA SẺ TÀI LIỆU CỦA CHƯƠNG TRÌNH ĐỂ CÓ CƠ HỘI GIÚP ĐỠ THÊM NHIỀU HOÀN CẢNH HỌC SINH KHÓ KHĂN NHÉ Ạ!</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XIN CHÂN THÀNH CẢM ƠN THẦY C</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Ô</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a:t>
            </a:r>
            <a:endParaRPr lang="vi-VN" sz="2000"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650C359-D7B5-6663-9B3F-B6B89B67F33A}"/>
              </a:ext>
            </a:extLst>
          </p:cNvPr>
          <p:cNvSpPr txBox="1"/>
          <p:nvPr/>
        </p:nvSpPr>
        <p:spPr>
          <a:xfrm>
            <a:off x="5483344" y="5508569"/>
            <a:ext cx="5331648" cy="1062470"/>
          </a:xfrm>
          <a:prstGeom prst="rect">
            <a:avLst/>
          </a:prstGeom>
          <a:noFill/>
        </p:spPr>
        <p:txBody>
          <a:bodyPr wrap="square">
            <a:spAutoFit/>
          </a:bodyPr>
          <a:lstStyle/>
          <a:p>
            <a:pPr algn="just">
              <a:lnSpc>
                <a:spcPct val="107000"/>
              </a:lnSpc>
              <a:spcAft>
                <a:spcPts val="800"/>
              </a:spcAft>
            </a:pPr>
            <a:r>
              <a:rPr lang="en-US" b="1" spc="20" dirty="0">
                <a:latin typeface="Cambria" panose="02040503050406030204" pitchFamily="18" charset="0"/>
                <a:ea typeface="Cambria" panose="02040503050406030204" pitchFamily="18" charset="0"/>
                <a:cs typeface="Times New Roman" panose="02020603050405020304" pitchFamily="18" charset="0"/>
              </a:rPr>
              <a:t>ĐỊA CHỈ KÊNH HỌC LIỆU ÂM NHẠC KẾT NỐI:</a:t>
            </a:r>
          </a:p>
          <a:p>
            <a:pPr algn="just">
              <a:lnSpc>
                <a:spcPct val="107000"/>
              </a:lnSpc>
              <a:spcAft>
                <a:spcPts val="800"/>
              </a:spcAft>
            </a:pP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hlinkClick r:id="rId6"/>
              </a:rPr>
              <a:t>https://www.youtube.com/channel/UCO2d8nr48-iTs8byOJTX9PQ</a:t>
            </a: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endParaRPr lang="vi-VN"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8"/>
          <p:cNvSpPr>
            <a:spLocks noChangeArrowheads="1"/>
          </p:cNvSpPr>
          <p:nvPr/>
        </p:nvSpPr>
        <p:spPr bwMode="auto">
          <a:xfrm>
            <a:off x="1762125" y="2636838"/>
            <a:ext cx="73596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6000" b="1">
                <a:solidFill>
                  <a:srgbClr val="0000FF"/>
                </a:solidFill>
                <a:latin typeface="Cambria" pitchFamily="18" charset="0"/>
                <a:cs typeface="Times New Roman" pitchFamily="18" charset="0"/>
              </a:rPr>
              <a:t>ĐỌC NHẠC KẾT HỢP</a:t>
            </a:r>
          </a:p>
          <a:p>
            <a:pPr eaLnBrk="1" hangingPunct="1"/>
            <a:r>
              <a:rPr lang="en-US" sz="6000" b="1">
                <a:solidFill>
                  <a:srgbClr val="0000FF"/>
                </a:solidFill>
                <a:latin typeface="Cambria" pitchFamily="18" charset="0"/>
                <a:cs typeface="Times New Roman" pitchFamily="18" charset="0"/>
              </a:rPr>
              <a:t>GÕ ĐỆM THEO NHỊP</a:t>
            </a:r>
          </a:p>
        </p:txBody>
      </p:sp>
      <p:sp>
        <p:nvSpPr>
          <p:cNvPr id="10244" name="Text Box 10"/>
          <p:cNvSpPr txBox="1">
            <a:spLocks noChangeArrowheads="1"/>
          </p:cNvSpPr>
          <p:nvPr/>
        </p:nvSpPr>
        <p:spPr bwMode="auto">
          <a:xfrm>
            <a:off x="1423988"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BÀI SỐ 4</a:t>
            </a:r>
          </a:p>
        </p:txBody>
      </p:sp>
      <p:pic>
        <p:nvPicPr>
          <p:cNvPr id="10249"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descr="14"/>
          <p:cNvPicPr>
            <a:picLocks noChangeAspect="1" noChangeArrowheads="1"/>
          </p:cNvPicPr>
          <p:nvPr/>
        </p:nvPicPr>
        <p:blipFill>
          <a:blip r:embed="rId3">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338" y="1052513"/>
            <a:ext cx="8620125"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6313" y="2874963"/>
            <a:ext cx="7921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0788" y="2874963"/>
            <a:ext cx="7921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5738" y="2874963"/>
            <a:ext cx="7921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7350" y="2874963"/>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9438" y="4581525"/>
            <a:ext cx="7921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500" y="4581525"/>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9525" y="4581525"/>
            <a:ext cx="79375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7350" y="4581525"/>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0A036076-5B5A-4085-B4CE-D2841BCB0B60}"/>
              </a:ext>
            </a:extLst>
          </p:cNvPr>
          <p:cNvSpPr/>
          <p:nvPr/>
        </p:nvSpPr>
        <p:spPr>
          <a:xfrm>
            <a:off x="661864" y="1268760"/>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9"/>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0"/>
                                        </p:tgtEl>
                                        <p:attrNameLst>
                                          <p:attrName>style.visibility</p:attrName>
                                        </p:attrNameLst>
                                      </p:cBhvr>
                                      <p:to>
                                        <p:strVal val="visible"/>
                                      </p:to>
                                    </p:set>
                                  </p:childTnLst>
                                </p:cTn>
                              </p:par>
                            </p:childTnLst>
                          </p:cTn>
                        </p:par>
                        <p:par>
                          <p:cTn id="13" fill="hold" nodeType="afterGroup">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2"/>
                                        </p:tgtEl>
                                        <p:attrNameLst>
                                          <p:attrName>style.visibility</p:attrName>
                                        </p:attrNameLst>
                                      </p:cBhvr>
                                      <p:to>
                                        <p:strVal val="visible"/>
                                      </p:to>
                                    </p:set>
                                  </p:childTnLst>
                                </p:cTn>
                              </p:par>
                            </p:childTnLst>
                          </p:cTn>
                        </p:par>
                        <p:par>
                          <p:cTn id="16" fill="hold" nodeType="afterGroup">
                            <p:stCondLst>
                              <p:cond delay="2000"/>
                            </p:stCondLst>
                            <p:childTnLst>
                              <p:par>
                                <p:cTn id="17" presetID="1" presetClass="entr" presetSubtype="0" fill="hold" nodeType="afterEffect">
                                  <p:stCondLst>
                                    <p:cond delay="0"/>
                                  </p:stCondLst>
                                  <p:childTnLst>
                                    <p:set>
                                      <p:cBhvr>
                                        <p:cTn id="18" dur="1" fill="hold">
                                          <p:stCondLst>
                                            <p:cond delay="499"/>
                                          </p:stCondLst>
                                        </p:cTn>
                                        <p:tgtEl>
                                          <p:spTgt spid="15"/>
                                        </p:tgtEl>
                                        <p:attrNameLst>
                                          <p:attrName>style.visibility</p:attrName>
                                        </p:attrNameLst>
                                      </p:cBhvr>
                                      <p:to>
                                        <p:strVal val="visible"/>
                                      </p:to>
                                    </p:set>
                                  </p:childTnLst>
                                </p:cTn>
                              </p:par>
                            </p:childTnLst>
                          </p:cTn>
                        </p:par>
                        <p:par>
                          <p:cTn id="19" fill="hold" nodeType="afterGroup">
                            <p:stCondLst>
                              <p:cond delay="2500"/>
                            </p:stCondLst>
                            <p:childTnLst>
                              <p:par>
                                <p:cTn id="20" presetID="1" presetClass="entr" presetSubtype="0" fill="hold" nodeType="afterEffect">
                                  <p:stCondLst>
                                    <p:cond delay="0"/>
                                  </p:stCondLst>
                                  <p:childTnLst>
                                    <p:set>
                                      <p:cBhvr>
                                        <p:cTn id="21" dur="1" fill="hold">
                                          <p:stCondLst>
                                            <p:cond delay="499"/>
                                          </p:stCondLst>
                                        </p:cTn>
                                        <p:tgtEl>
                                          <p:spTgt spid="17"/>
                                        </p:tgtEl>
                                        <p:attrNameLst>
                                          <p:attrName>style.visibility</p:attrName>
                                        </p:attrNameLst>
                                      </p:cBhvr>
                                      <p:to>
                                        <p:strVal val="visible"/>
                                      </p:to>
                                    </p:set>
                                  </p:childTnLst>
                                </p:cTn>
                              </p:par>
                            </p:childTnLst>
                          </p:cTn>
                        </p:par>
                        <p:par>
                          <p:cTn id="22" fill="hold" nodeType="afterGroup">
                            <p:stCondLst>
                              <p:cond delay="3000"/>
                            </p:stCondLst>
                            <p:childTnLst>
                              <p:par>
                                <p:cTn id="23" presetID="1" presetClass="entr" presetSubtype="0" fill="hold" nodeType="afterEffect">
                                  <p:stCondLst>
                                    <p:cond delay="0"/>
                                  </p:stCondLst>
                                  <p:childTnLst>
                                    <p:set>
                                      <p:cBhvr>
                                        <p:cTn id="24" dur="1" fill="hold">
                                          <p:stCondLst>
                                            <p:cond delay="499"/>
                                          </p:stCondLst>
                                        </p:cTn>
                                        <p:tgtEl>
                                          <p:spTgt spid="19"/>
                                        </p:tgtEl>
                                        <p:attrNameLst>
                                          <p:attrName>style.visibility</p:attrName>
                                        </p:attrNameLst>
                                      </p:cBhvr>
                                      <p:to>
                                        <p:strVal val="visible"/>
                                      </p:to>
                                    </p:set>
                                  </p:childTnLst>
                                </p:cTn>
                              </p:par>
                            </p:childTnLst>
                          </p:cTn>
                        </p:par>
                        <p:par>
                          <p:cTn id="25" fill="hold" nodeType="afterGroup">
                            <p:stCondLst>
                              <p:cond delay="3500"/>
                            </p:stCondLst>
                            <p:childTnLst>
                              <p:par>
                                <p:cTn id="26" presetID="1" presetClass="entr" presetSubtype="0" fill="hold" nodeType="afterEffect">
                                  <p:stCondLst>
                                    <p:cond delay="0"/>
                                  </p:stCondLst>
                                  <p:childTnLst>
                                    <p:set>
                                      <p:cBhvr>
                                        <p:cTn id="27" dur="1" fill="hold">
                                          <p:stCondLst>
                                            <p:cond delay="499"/>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3"/>
                    </p:tgtEl>
                  </p:cond>
                </p:stCondLst>
                <p:endSync evt="end" delay="0">
                  <p:rtn val="all"/>
                </p:endSync>
                <p:childTnLst>
                  <p:par>
                    <p:cTn id="29" fill="hold">
                      <p:stCondLst>
                        <p:cond delay="0"/>
                      </p:stCondLst>
                      <p:childTnLst>
                        <p:par>
                          <p:cTn id="30" fill="hold">
                            <p:stCondLst>
                              <p:cond delay="0"/>
                            </p:stCondLst>
                            <p:childTnLst>
                              <p:par>
                                <p:cTn id="31" presetID="25" presetClass="emph" presetSubtype="0" fill="hold" grpId="0" nodeType="clickEffect">
                                  <p:stCondLst>
                                    <p:cond delay="0"/>
                                  </p:stCondLst>
                                  <p:childTnLst>
                                    <p:animClr clrSpc="hsl" dir="cw">
                                      <p:cBhvr override="childStyle">
                                        <p:cTn id="32" dur="500" fill="hold"/>
                                        <p:tgtEl>
                                          <p:spTgt spid="13"/>
                                        </p:tgtEl>
                                        <p:attrNameLst>
                                          <p:attrName>style.color</p:attrName>
                                        </p:attrNameLst>
                                      </p:cBhvr>
                                      <p:by>
                                        <p:hsl h="0" s="-70588" l="0"/>
                                      </p:by>
                                    </p:animClr>
                                    <p:animClr clrSpc="hsl" dir="cw">
                                      <p:cBhvr>
                                        <p:cTn id="33" dur="500" fill="hold"/>
                                        <p:tgtEl>
                                          <p:spTgt spid="13"/>
                                        </p:tgtEl>
                                        <p:attrNameLst>
                                          <p:attrName>fillcolor</p:attrName>
                                        </p:attrNameLst>
                                      </p:cBhvr>
                                      <p:by>
                                        <p:hsl h="0" s="-70588" l="0"/>
                                      </p:by>
                                    </p:animClr>
                                    <p:animClr clrSpc="hsl" dir="cw">
                                      <p:cBhvr>
                                        <p:cTn id="34" dur="500" fill="hold"/>
                                        <p:tgtEl>
                                          <p:spTgt spid="13"/>
                                        </p:tgtEl>
                                        <p:attrNameLst>
                                          <p:attrName>stroke.color</p:attrName>
                                        </p:attrNameLst>
                                      </p:cBhvr>
                                      <p:by>
                                        <p:hsl h="0" s="-70588" l="0"/>
                                      </p:by>
                                    </p:animClr>
                                    <p:set>
                                      <p:cBhvr>
                                        <p:cTn id="35" dur="500" fill="hold"/>
                                        <p:tgtEl>
                                          <p:spTgt spid="13"/>
                                        </p:tgtEl>
                                        <p:attrNameLst>
                                          <p:attrName>fill.type</p:attrName>
                                        </p:attrNameLst>
                                      </p:cBhvr>
                                      <p:to>
                                        <p:strVal val="solid"/>
                                      </p:to>
                                    </p:set>
                                  </p:childTnLst>
                                  <p:subTnLst>
                                    <p:audio>
                                      <p:cMediaNode>
                                        <p:cTn display="0" masterRel="sameClick">
                                          <p:stCondLst>
                                            <p:cond evt="begin" delay="0">
                                              <p:tn val="31"/>
                                            </p:cond>
                                          </p:stCondLst>
                                          <p:endCondLst>
                                            <p:cond evt="onStopAudio" delay="0">
                                              <p:tgtEl>
                                                <p:sldTgt/>
                                              </p:tgtEl>
                                            </p:cond>
                                          </p:endCondLst>
                                        </p:cTn>
                                        <p:tgtEl>
                                          <p:sndTgt r:embed="rId2" name="BEAT ĐỌC NHẠC SỐ 4.wav"/>
                                        </p:tgtEl>
                                      </p:cMediaNode>
                                    </p:audio>
                                  </p:subTnLst>
                                </p:cTn>
                              </p:par>
                            </p:childTnLst>
                          </p:cTn>
                        </p:par>
                      </p:childTnLst>
                    </p:cTn>
                  </p:par>
                </p:childTnLst>
              </p:cTn>
              <p:nextCondLst>
                <p:cond evt="onClick" delay="0">
                  <p:tgtEl>
                    <p:spTgt spid="13"/>
                  </p:tgtEl>
                </p:cond>
              </p:nextCondLst>
            </p:seq>
          </p:childTnLst>
        </p:cTn>
      </p:par>
    </p:tnLst>
    <p:bldLst>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8"/>
          <p:cNvSpPr>
            <a:spLocks noChangeArrowheads="1"/>
          </p:cNvSpPr>
          <p:nvPr/>
        </p:nvSpPr>
        <p:spPr bwMode="auto">
          <a:xfrm>
            <a:off x="1762125" y="2636838"/>
            <a:ext cx="73596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6000" b="1">
                <a:solidFill>
                  <a:srgbClr val="0000FF"/>
                </a:solidFill>
                <a:latin typeface="Cambria" pitchFamily="18" charset="0"/>
                <a:cs typeface="Times New Roman" pitchFamily="18" charset="0"/>
              </a:rPr>
              <a:t>ĐỌC NHẠC KẾT HỢP</a:t>
            </a:r>
          </a:p>
          <a:p>
            <a:pPr eaLnBrk="1" hangingPunct="1"/>
            <a:r>
              <a:rPr lang="en-US" sz="6000" b="1">
                <a:solidFill>
                  <a:srgbClr val="0000FF"/>
                </a:solidFill>
                <a:latin typeface="Cambria" pitchFamily="18" charset="0"/>
                <a:cs typeface="Times New Roman" pitchFamily="18" charset="0"/>
              </a:rPr>
              <a:t>VẬN ĐỘNG CƠ THỂ</a:t>
            </a:r>
          </a:p>
        </p:txBody>
      </p:sp>
      <p:sp>
        <p:nvSpPr>
          <p:cNvPr id="12292" name="Text Box 10"/>
          <p:cNvSpPr txBox="1">
            <a:spLocks noChangeArrowheads="1"/>
          </p:cNvSpPr>
          <p:nvPr/>
        </p:nvSpPr>
        <p:spPr bwMode="auto">
          <a:xfrm>
            <a:off x="1423988"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BÀI SỐ 4</a:t>
            </a:r>
          </a:p>
        </p:txBody>
      </p:sp>
      <p:pic>
        <p:nvPicPr>
          <p:cNvPr id="12297"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14"/>
          <p:cNvPicPr>
            <a:picLocks noChangeAspect="1" noChangeArrowheads="1"/>
          </p:cNvPicPr>
          <p:nvPr/>
        </p:nvPicPr>
        <p:blipFill>
          <a:blip r:embed="rId3">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338" y="1052513"/>
            <a:ext cx="8620125"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5738" y="2874963"/>
            <a:ext cx="7921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5900" y="2874963"/>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7350" y="2874963"/>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9525" y="4581525"/>
            <a:ext cx="79375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3025" y="4581525"/>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D:\GIÁO ÁN 1 2020-2021\HÌNH SOẠN GIÁO ÁN\BỘ GÕ CƠ THỂ\Picture5 - Copy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7350" y="4581525"/>
            <a:ext cx="7921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D:\GIÁO ÁN 1 2020-2021\HÌNH SOẠN GIÁO ÁN\BỘ GÕ CƠ THỂ\Picture5 - Copy (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1425" y="2897188"/>
            <a:ext cx="685800"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 descr="D:\GIÁO ÁN 1 2020-2021\HÌNH SOẠN GIÁO ÁN\BỘ GÕ CƠ THỂ\Picture5 - Copy (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3513" y="2906713"/>
            <a:ext cx="685800"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D:\GIÁO ÁN 1 2020-2021\HÌNH SOẠN GIÁO ÁN\BỘ GÕ CƠ THỂ\Picture5 - Copy (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3438" y="4597400"/>
            <a:ext cx="6858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4" descr="D:\GIÁO ÁN 1 2020-2021\HÌNH SOẠN GIÁO ÁN\BỘ GÕ CƠ THỂ\Picture5 - Copy (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0613" y="4581525"/>
            <a:ext cx="6858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8F830888-D14A-46B4-AF30-2F1F99CA9071}"/>
              </a:ext>
            </a:extLst>
          </p:cNvPr>
          <p:cNvSpPr/>
          <p:nvPr/>
        </p:nvSpPr>
        <p:spPr>
          <a:xfrm>
            <a:off x="661864" y="1268760"/>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14"/>
                    </p:tgtEl>
                  </p:cond>
                </p:stCondLst>
                <p:endSync evt="end" delay="0">
                  <p:rtn val="all"/>
                </p:endSync>
                <p:childTnLst>
                  <p:par>
                    <p:cTn id="36" fill="hold">
                      <p:stCondLst>
                        <p:cond delay="0"/>
                      </p:stCondLst>
                      <p:childTnLst>
                        <p:par>
                          <p:cTn id="37" fill="hold">
                            <p:stCondLst>
                              <p:cond delay="0"/>
                            </p:stCondLst>
                            <p:childTnLst>
                              <p:par>
                                <p:cTn id="38" presetID="25" presetClass="emph" presetSubtype="0" fill="hold" grpId="0" nodeType="clickEffect">
                                  <p:stCondLst>
                                    <p:cond delay="0"/>
                                  </p:stCondLst>
                                  <p:childTnLst>
                                    <p:animClr clrSpc="hsl" dir="cw">
                                      <p:cBhvr override="childStyle">
                                        <p:cTn id="39" dur="500" fill="hold"/>
                                        <p:tgtEl>
                                          <p:spTgt spid="14"/>
                                        </p:tgtEl>
                                        <p:attrNameLst>
                                          <p:attrName>style.color</p:attrName>
                                        </p:attrNameLst>
                                      </p:cBhvr>
                                      <p:by>
                                        <p:hsl h="0" s="-70588" l="0"/>
                                      </p:by>
                                    </p:animClr>
                                    <p:animClr clrSpc="hsl" dir="cw">
                                      <p:cBhvr>
                                        <p:cTn id="40" dur="500" fill="hold"/>
                                        <p:tgtEl>
                                          <p:spTgt spid="14"/>
                                        </p:tgtEl>
                                        <p:attrNameLst>
                                          <p:attrName>fillcolor</p:attrName>
                                        </p:attrNameLst>
                                      </p:cBhvr>
                                      <p:by>
                                        <p:hsl h="0" s="-70588" l="0"/>
                                      </p:by>
                                    </p:animClr>
                                    <p:animClr clrSpc="hsl" dir="cw">
                                      <p:cBhvr>
                                        <p:cTn id="41" dur="500" fill="hold"/>
                                        <p:tgtEl>
                                          <p:spTgt spid="14"/>
                                        </p:tgtEl>
                                        <p:attrNameLst>
                                          <p:attrName>stroke.color</p:attrName>
                                        </p:attrNameLst>
                                      </p:cBhvr>
                                      <p:by>
                                        <p:hsl h="0" s="-70588" l="0"/>
                                      </p:by>
                                    </p:animClr>
                                    <p:set>
                                      <p:cBhvr>
                                        <p:cTn id="42" dur="500" fill="hold"/>
                                        <p:tgtEl>
                                          <p:spTgt spid="14"/>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BEAT ĐỌC NHẠC SỐ 4.wav"/>
                                        </p:tgtEl>
                                      </p:cMediaNode>
                                    </p:audio>
                                  </p:subTnLst>
                                </p:cTn>
                              </p:par>
                            </p:childTnLst>
                          </p:cTn>
                        </p:par>
                      </p:childTnLst>
                    </p:cTn>
                  </p:par>
                </p:childTnLst>
              </p:cTn>
              <p:nextCondLst>
                <p:cond evt="onClick" delay="0">
                  <p:tgtEl>
                    <p:spTgt spid="14"/>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0"/>
          <p:cNvSpPr txBox="1">
            <a:spLocks noChangeArrowheads="1"/>
          </p:cNvSpPr>
          <p:nvPr/>
        </p:nvSpPr>
        <p:spPr bwMode="auto">
          <a:xfrm>
            <a:off x="1525588" y="3284538"/>
            <a:ext cx="802322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800" b="1">
                <a:solidFill>
                  <a:srgbClr val="FF0000"/>
                </a:solidFill>
                <a:latin typeface="Cambria" pitchFamily="18" charset="0"/>
              </a:rPr>
              <a:t>VŨ KHÚC ĐÀN GÀ CON</a:t>
            </a:r>
          </a:p>
        </p:txBody>
      </p:sp>
      <p:pic>
        <p:nvPicPr>
          <p:cNvPr id="143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288" y="1036638"/>
            <a:ext cx="6740525" cy="196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525" y="2276475"/>
            <a:ext cx="2303463"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2" name="AutoShape 7" descr="Thú Vật Động Chim Gà - Ảnh miễn phí trên Pixabay"/>
          <p:cNvSpPr>
            <a:spLocks noChangeAspect="1" noChangeArrowheads="1"/>
          </p:cNvSpPr>
          <p:nvPr/>
        </p:nvSpPr>
        <p:spPr bwMode="auto">
          <a:xfrm>
            <a:off x="5456238"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4343" name="AutoShape 9" descr="Thú Vật Động Chim Gà - Ảnh miễn phí trên Pixabay"/>
          <p:cNvSpPr>
            <a:spLocks noChangeAspect="1" noChangeArrowheads="1"/>
          </p:cNvSpPr>
          <p:nvPr/>
        </p:nvSpPr>
        <p:spPr bwMode="auto">
          <a:xfrm>
            <a:off x="5608638"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14344" name="Picture 10" descr="D:\GIÁO ÁN 1 2020-2021\sach lop 2\KÊT NỐI 2\animal-1987425_960_72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950" y="3767138"/>
            <a:ext cx="3262313"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2" descr="Bài học của Gà con Một hôm, Vịt con và Gà con đang chơi trố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13813" y="3429000"/>
            <a:ext cx="135255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1052513"/>
            <a:ext cx="1622425"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4" name="AutoShape 8" descr="Modest Mussorgsky – Wikipedia tiếng Việt"/>
          <p:cNvSpPr>
            <a:spLocks noChangeAspect="1" noChangeArrowheads="1"/>
          </p:cNvSpPr>
          <p:nvPr/>
        </p:nvSpPr>
        <p:spPr bwMode="auto">
          <a:xfrm>
            <a:off x="5456238"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5365" name="AutoShape 10" descr="Modest Mussorgsky – Wikipedia tiếng Việt"/>
          <p:cNvSpPr>
            <a:spLocks noChangeAspect="1" noChangeArrowheads="1"/>
          </p:cNvSpPr>
          <p:nvPr/>
        </p:nvSpPr>
        <p:spPr bwMode="auto">
          <a:xfrm>
            <a:off x="5608638"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5366" name="AutoShape 12" descr="Experiencing Something Three Dimensional” - Eastman School of Music"/>
          <p:cNvSpPr>
            <a:spLocks noChangeAspect="1" noChangeArrowheads="1"/>
          </p:cNvSpPr>
          <p:nvPr/>
        </p:nvSpPr>
        <p:spPr bwMode="auto">
          <a:xfrm>
            <a:off x="5761038"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5367" name="AutoShape 14" descr="Experiencing Something Three Dimensional” - Eastman School of Music"/>
          <p:cNvSpPr>
            <a:spLocks noChangeAspect="1" noChangeArrowheads="1"/>
          </p:cNvSpPr>
          <p:nvPr/>
        </p:nvSpPr>
        <p:spPr bwMode="auto">
          <a:xfrm>
            <a:off x="5913438"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15375" name="Picture 15" descr="D:\GIÁO ÁN 1 2020-2021\sach lop 2\KÊT NỐI 2\modest-mussorgsky-photo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1838" y="1384300"/>
            <a:ext cx="3373437"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Vertical Scroll 2"/>
          <p:cNvSpPr/>
          <p:nvPr/>
        </p:nvSpPr>
        <p:spPr>
          <a:xfrm>
            <a:off x="446088" y="1773238"/>
            <a:ext cx="6696075" cy="3808412"/>
          </a:xfrm>
          <a:prstGeom prst="verticalScroll">
            <a:avLst/>
          </a:prstGeom>
          <a:solidFill>
            <a:srgbClr val="FFFFC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indent="236538" algn="just">
              <a:defRPr/>
            </a:pPr>
            <a:endParaRPr lang="en-US" sz="2400" dirty="0">
              <a:solidFill>
                <a:srgbClr val="1713CB"/>
              </a:solidFill>
              <a:latin typeface="Cambria" pitchFamily="18" charset="0"/>
            </a:endParaRPr>
          </a:p>
          <a:p>
            <a:pPr indent="236538" algn="just">
              <a:defRPr/>
            </a:pPr>
            <a:endParaRPr lang="en-US" sz="1200" dirty="0">
              <a:solidFill>
                <a:srgbClr val="1713CB"/>
              </a:solidFill>
              <a:latin typeface="Cambria" pitchFamily="18" charset="0"/>
            </a:endParaRPr>
          </a:p>
          <a:p>
            <a:pPr indent="236538" algn="just">
              <a:defRPr/>
            </a:pPr>
            <a:r>
              <a:rPr lang="vi-VN" sz="2400" dirty="0">
                <a:solidFill>
                  <a:srgbClr val="1713CB"/>
                </a:solidFill>
                <a:latin typeface="Cambria" pitchFamily="18" charset="0"/>
              </a:rPr>
              <a:t>Mút-soóc-xki là nhạc sĩ nổi tiếng người Nga.</a:t>
            </a:r>
            <a:endParaRPr lang="en-US" sz="2400" dirty="0">
              <a:solidFill>
                <a:srgbClr val="1713CB"/>
              </a:solidFill>
              <a:latin typeface="Cambria" pitchFamily="18" charset="0"/>
            </a:endParaRPr>
          </a:p>
          <a:p>
            <a:pPr indent="236538" algn="just">
              <a:defRPr/>
            </a:pPr>
            <a:r>
              <a:rPr lang="vi-VN" sz="2400" dirty="0">
                <a:solidFill>
                  <a:srgbClr val="1713CB"/>
                </a:solidFill>
                <a:latin typeface="Cambria" pitchFamily="18" charset="0"/>
              </a:rPr>
              <a:t>Bản nhạc </a:t>
            </a:r>
            <a:r>
              <a:rPr lang="vi-VN" sz="2400" i="1" dirty="0">
                <a:solidFill>
                  <a:srgbClr val="1713CB"/>
                </a:solidFill>
                <a:latin typeface="Cambria" pitchFamily="18" charset="0"/>
              </a:rPr>
              <a:t>Vũ khúc đàn gà con</a:t>
            </a:r>
            <a:r>
              <a:rPr lang="vi-VN" sz="2400" dirty="0">
                <a:solidFill>
                  <a:srgbClr val="1713CB"/>
                </a:solidFill>
                <a:latin typeface="Cambria" pitchFamily="18" charset="0"/>
              </a:rPr>
              <a:t> là bức tranh thứ 5 được dựa trên phác thảo của Héc- man về những bộ quần áo cho các chú gà con trong vở ba lê. Khúc nhạc thể hiện tính chất vui tươi, nhí nhảnh, gợi lên hình ảnh những chú gà con đáng yêu, tinh nghịch.</a:t>
            </a:r>
            <a:endParaRPr lang="en-US" sz="2400" dirty="0">
              <a:solidFill>
                <a:srgbClr val="1713CB"/>
              </a:solidFill>
              <a:latin typeface="Cambria" pitchFamily="18" charset="0"/>
            </a:endParaRPr>
          </a:p>
          <a:p>
            <a:pPr algn="just">
              <a:defRPr/>
            </a:pPr>
            <a:endParaRPr lang="en-US" sz="2400" dirty="0">
              <a:solidFill>
                <a:srgbClr val="1713CB"/>
              </a:solidFill>
              <a:latin typeface="Cambria" pitchFamily="18" charset="0"/>
            </a:endParaRPr>
          </a:p>
        </p:txBody>
      </p:sp>
      <p:sp>
        <p:nvSpPr>
          <p:cNvPr id="15370" name="Rectangle 5"/>
          <p:cNvSpPr>
            <a:spLocks noChangeArrowheads="1"/>
          </p:cNvSpPr>
          <p:nvPr/>
        </p:nvSpPr>
        <p:spPr bwMode="auto">
          <a:xfrm>
            <a:off x="3201988" y="1052513"/>
            <a:ext cx="4611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rgbClr val="FF0000"/>
                </a:solidFill>
                <a:latin typeface="Cambria" pitchFamily="18" charset="0"/>
              </a:rPr>
              <a:t>TÁC GIẢ MÚT-SOÓC-XKI</a:t>
            </a:r>
            <a:endParaRPr lang="en-US" sz="32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375"/>
                                        </p:tgtEl>
                                        <p:attrNameLst>
                                          <p:attrName>style.visibility</p:attrName>
                                        </p:attrNameLst>
                                      </p:cBhvr>
                                      <p:to>
                                        <p:strVal val="visible"/>
                                      </p:to>
                                    </p:set>
                                    <p:animEffect transition="in" filter="fade">
                                      <p:cBhvr>
                                        <p:cTn id="7" dur="500"/>
                                        <p:tgtEl>
                                          <p:spTgt spid="153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10953750" cy="597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695575" cy="119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5C8AEAB3-7CCE-4975-85DE-8486EA10B88F}"/>
              </a:ext>
            </a:extLst>
          </p:cNvPr>
          <p:cNvSpPr/>
          <p:nvPr/>
        </p:nvSpPr>
        <p:spPr>
          <a:xfrm>
            <a:off x="9014792" y="169703"/>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NGHE</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0" s="-70588" l="0"/>
                                      </p:by>
                                    </p:animClr>
                                    <p:animClr clrSpc="hsl" dir="cw">
                                      <p:cBhvr>
                                        <p:cTn id="7" dur="500" fill="hold"/>
                                        <p:tgtEl>
                                          <p:spTgt spid="4"/>
                                        </p:tgtEl>
                                        <p:attrNameLst>
                                          <p:attrName>fillcolor</p:attrName>
                                        </p:attrNameLst>
                                      </p:cBhvr>
                                      <p:by>
                                        <p:hsl h="0" s="-70588" l="0"/>
                                      </p:by>
                                    </p:animClr>
                                    <p:animClr clrSpc="hsl" dir="cw">
                                      <p:cBhvr>
                                        <p:cTn id="8" dur="500" fill="hold"/>
                                        <p:tgtEl>
                                          <p:spTgt spid="4"/>
                                        </p:tgtEl>
                                        <p:attrNameLst>
                                          <p:attrName>stroke.color</p:attrName>
                                        </p:attrNameLst>
                                      </p:cBhvr>
                                      <p:by>
                                        <p:hsl h="0" s="-70588" l="0"/>
                                      </p:by>
                                    </p:animClr>
                                    <p:set>
                                      <p:cBhvr>
                                        <p:cTn id="9" dur="500" fill="hold"/>
                                        <p:tgtEl>
                                          <p:spTgt spid="4"/>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NGHE NHẠC ĐÀN GÀ CON.wav"/>
                                        </p:tgtEl>
                                      </p:cMediaNode>
                                    </p:audio>
                                  </p:subTnLst>
                                </p:cTn>
                              </p:par>
                            </p:childTnLst>
                          </p:cTn>
                        </p:par>
                      </p:childTnLst>
                    </p:cTn>
                  </p:par>
                </p:childTnLst>
              </p:cTn>
              <p:nextCondLst>
                <p:cond evt="onClick" delay="0">
                  <p:tgtEl>
                    <p:spTgt spid="4"/>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8"/>
          <p:cNvSpPr>
            <a:spLocks noChangeArrowheads="1"/>
          </p:cNvSpPr>
          <p:nvPr/>
        </p:nvSpPr>
        <p:spPr bwMode="auto">
          <a:xfrm>
            <a:off x="1512888" y="2636838"/>
            <a:ext cx="785812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6000" b="1" dirty="0">
                <a:solidFill>
                  <a:srgbClr val="0000FF"/>
                </a:solidFill>
                <a:latin typeface="Cambria" pitchFamily="18" charset="0"/>
                <a:cs typeface="Times New Roman" pitchFamily="18" charset="0"/>
              </a:rPr>
              <a:t>NGHE NHẠC KẾT HỢP</a:t>
            </a:r>
          </a:p>
          <a:p>
            <a:pPr eaLnBrk="1" hangingPunct="1"/>
            <a:r>
              <a:rPr lang="en-US" sz="6000" b="1" dirty="0">
                <a:solidFill>
                  <a:srgbClr val="0000FF"/>
                </a:solidFill>
                <a:latin typeface="Cambria" pitchFamily="18" charset="0"/>
                <a:cs typeface="Times New Roman" pitchFamily="18" charset="0"/>
              </a:rPr>
              <a:t>VẬN ĐỘNG CƠ THỂ</a:t>
            </a:r>
          </a:p>
        </p:txBody>
      </p:sp>
      <p:sp>
        <p:nvSpPr>
          <p:cNvPr id="17412" name="Text Box 10"/>
          <p:cNvSpPr txBox="1">
            <a:spLocks noChangeArrowheads="1"/>
          </p:cNvSpPr>
          <p:nvPr/>
        </p:nvSpPr>
        <p:spPr bwMode="auto">
          <a:xfrm>
            <a:off x="1423988"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VŨ KHÚC ĐÀN GÀ CON</a:t>
            </a:r>
          </a:p>
        </p:txBody>
      </p:sp>
      <p:pic>
        <p:nvPicPr>
          <p:cNvPr id="17417"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10953750" cy="597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695575" cy="119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DE25B72D-28FF-4D09-900F-451C58DC7236}"/>
              </a:ext>
            </a:extLst>
          </p:cNvPr>
          <p:cNvSpPr/>
          <p:nvPr/>
        </p:nvSpPr>
        <p:spPr>
          <a:xfrm>
            <a:off x="9014792" y="169703"/>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NGHE</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0" s="-70588" l="0"/>
                                      </p:by>
                                    </p:animClr>
                                    <p:animClr clrSpc="hsl" dir="cw">
                                      <p:cBhvr>
                                        <p:cTn id="7" dur="500" fill="hold"/>
                                        <p:tgtEl>
                                          <p:spTgt spid="4"/>
                                        </p:tgtEl>
                                        <p:attrNameLst>
                                          <p:attrName>fillcolor</p:attrName>
                                        </p:attrNameLst>
                                      </p:cBhvr>
                                      <p:by>
                                        <p:hsl h="0" s="-70588" l="0"/>
                                      </p:by>
                                    </p:animClr>
                                    <p:animClr clrSpc="hsl" dir="cw">
                                      <p:cBhvr>
                                        <p:cTn id="8" dur="500" fill="hold"/>
                                        <p:tgtEl>
                                          <p:spTgt spid="4"/>
                                        </p:tgtEl>
                                        <p:attrNameLst>
                                          <p:attrName>stroke.color</p:attrName>
                                        </p:attrNameLst>
                                      </p:cBhvr>
                                      <p:by>
                                        <p:hsl h="0" s="-70588" l="0"/>
                                      </p:by>
                                    </p:animClr>
                                    <p:set>
                                      <p:cBhvr>
                                        <p:cTn id="9" dur="500" fill="hold"/>
                                        <p:tgtEl>
                                          <p:spTgt spid="4"/>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NGHE NHẠC ĐÀN GÀ CON.wav"/>
                                        </p:tgtEl>
                                      </p:cMediaNode>
                                    </p:audio>
                                  </p:subTnLst>
                                </p:cTn>
                              </p:par>
                            </p:childTnLst>
                          </p:cTn>
                        </p:par>
                      </p:childTnLst>
                    </p:cTn>
                  </p:par>
                </p:childTnLst>
              </p:cTn>
              <p:nextCondLst>
                <p:cond evt="onClick" delay="0">
                  <p:tgtEl>
                    <p:spTgt spid="4"/>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8"/>
          <p:cNvSpPr>
            <a:spLocks noChangeArrowheads="1"/>
          </p:cNvSpPr>
          <p:nvPr/>
        </p:nvSpPr>
        <p:spPr bwMode="auto">
          <a:xfrm>
            <a:off x="1512888" y="2276475"/>
            <a:ext cx="7858125"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6000" b="1" dirty="0">
                <a:solidFill>
                  <a:srgbClr val="0000FF"/>
                </a:solidFill>
                <a:latin typeface="Cambria" pitchFamily="18" charset="0"/>
                <a:cs typeface="Times New Roman" pitchFamily="18" charset="0"/>
              </a:rPr>
              <a:t>NGHE NHẠC KẾT HỢP</a:t>
            </a:r>
          </a:p>
          <a:p>
            <a:pPr eaLnBrk="1" hangingPunct="1"/>
            <a:r>
              <a:rPr lang="en-US" sz="6000" b="1" dirty="0">
                <a:solidFill>
                  <a:srgbClr val="0000FF"/>
                </a:solidFill>
                <a:latin typeface="Cambria" pitchFamily="18" charset="0"/>
                <a:cs typeface="Times New Roman" pitchFamily="18" charset="0"/>
              </a:rPr>
              <a:t>TRÒ CHƠI VẬN ĐỘNG</a:t>
            </a:r>
          </a:p>
          <a:p>
            <a:pPr eaLnBrk="1" hangingPunct="1"/>
            <a:r>
              <a:rPr lang="en-US" sz="6000" b="1" dirty="0">
                <a:solidFill>
                  <a:srgbClr val="0000FF"/>
                </a:solidFill>
                <a:latin typeface="Cambria" pitchFamily="18" charset="0"/>
                <a:cs typeface="Times New Roman" pitchFamily="18" charset="0"/>
              </a:rPr>
              <a:t>CHÚ GÀ CON</a:t>
            </a:r>
          </a:p>
        </p:txBody>
      </p:sp>
      <p:sp>
        <p:nvSpPr>
          <p:cNvPr id="19460" name="Text Box 10"/>
          <p:cNvSpPr txBox="1">
            <a:spLocks noChangeArrowheads="1"/>
          </p:cNvSpPr>
          <p:nvPr/>
        </p:nvSpPr>
        <p:spPr bwMode="auto">
          <a:xfrm>
            <a:off x="1423988"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VŨ KHÚC ĐÀN GÀ CON</a:t>
            </a:r>
          </a:p>
        </p:txBody>
      </p:sp>
      <p:pic>
        <p:nvPicPr>
          <p:cNvPr id="19465"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p:cNvPicPr>
          <p:nvPr/>
        </p:nvPicPr>
        <p:blipFill>
          <a:blip r:embed="rId2">
            <a:extLst>
              <a:ext uri="{28A0092B-C50C-407E-A947-70E740481C1C}">
                <a14:useLocalDpi xmlns:a14="http://schemas.microsoft.com/office/drawing/2010/main" val="0"/>
              </a:ext>
            </a:extLst>
          </a:blip>
          <a:srcRect r="50000"/>
          <a:stretch>
            <a:fillRect/>
          </a:stretch>
        </p:blipFill>
        <p:spPr bwMode="auto">
          <a:xfrm>
            <a:off x="26988" y="0"/>
            <a:ext cx="52697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1C90E235-5D34-E3F2-F3ED-9D8017D8E2BD}"/>
              </a:ext>
            </a:extLst>
          </p:cNvPr>
          <p:cNvSpPr>
            <a:spLocks noChangeArrowheads="1"/>
          </p:cNvSpPr>
          <p:nvPr/>
        </p:nvSpPr>
        <p:spPr bwMode="auto">
          <a:xfrm>
            <a:off x="5755786" y="6016382"/>
            <a:ext cx="487184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err="1">
                <a:solidFill>
                  <a:srgbClr val="C00000"/>
                </a:solidFill>
                <a:latin typeface="Times New Roman" panose="02020603050405020304" pitchFamily="18" charset="0"/>
                <a:cs typeface="Times New Roman" panose="02020603050405020304" pitchFamily="18" charset="0"/>
              </a:rPr>
              <a:t>Huỳnh</a:t>
            </a:r>
            <a:r>
              <a:rPr lang="en-US" sz="3600" b="1" dirty="0">
                <a:solidFill>
                  <a:srgbClr val="C00000"/>
                </a:solidFill>
                <a:latin typeface="Times New Roman" panose="02020603050405020304" pitchFamily="18" charset="0"/>
                <a:cs typeface="Times New Roman" panose="02020603050405020304" pitchFamily="18" charset="0"/>
              </a:rPr>
              <a:t> Long </a:t>
            </a:r>
            <a:r>
              <a:rPr lang="en-US" sz="3600" b="1" dirty="0" err="1">
                <a:solidFill>
                  <a:srgbClr val="C00000"/>
                </a:solidFill>
                <a:latin typeface="Times New Roman" panose="02020603050405020304" pitchFamily="18" charset="0"/>
                <a:cs typeface="Times New Roman" panose="02020603050405020304" pitchFamily="18" charset="0"/>
              </a:rPr>
              <a:t>Nguyện</a:t>
            </a:r>
            <a:endParaRPr lang="en-US" sz="3600" b="1" dirty="0">
              <a:solidFill>
                <a:srgbClr val="C0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D872B979-5A7F-35B3-07A0-0792D99974E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217197" y="2391254"/>
            <a:ext cx="3886200" cy="3538455"/>
          </a:xfrm>
          <a:prstGeom prst="rect">
            <a:avLst/>
          </a:prstGeom>
        </p:spPr>
      </p:pic>
      <p:sp>
        <p:nvSpPr>
          <p:cNvPr id="6" name="Rectangle 5">
            <a:extLst>
              <a:ext uri="{FF2B5EF4-FFF2-40B4-BE49-F238E27FC236}">
                <a16:creationId xmlns:a16="http://schemas.microsoft.com/office/drawing/2014/main" id="{7DD7A967-0A99-A1E5-CA7E-188828A3B2D3}"/>
              </a:ext>
            </a:extLst>
          </p:cNvPr>
          <p:cNvSpPr>
            <a:spLocks noChangeArrowheads="1"/>
          </p:cNvSpPr>
          <p:nvPr/>
        </p:nvSpPr>
        <p:spPr bwMode="auto">
          <a:xfrm>
            <a:off x="5933136" y="1783951"/>
            <a:ext cx="427947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a:solidFill>
                  <a:srgbClr val="1713CB"/>
                </a:solidFill>
                <a:latin typeface="Times New Roman" panose="02020603050405020304" pitchFamily="18" charset="0"/>
                <a:cs typeface="Times New Roman" panose="02020603050405020304" pitchFamily="18" charset="0"/>
              </a:rPr>
              <a:t>TIẾT 3</a:t>
            </a:r>
          </a:p>
        </p:txBody>
      </p:sp>
      <p:pic>
        <p:nvPicPr>
          <p:cNvPr id="3" name="Picture 3">
            <a:extLst>
              <a:ext uri="{FF2B5EF4-FFF2-40B4-BE49-F238E27FC236}">
                <a16:creationId xmlns:a16="http://schemas.microsoft.com/office/drawing/2014/main" id="{3122079C-A268-B1F1-C655-76A5DC1A7E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7407" y="105999"/>
            <a:ext cx="5441530" cy="1591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3168019"/>
      </p:ext>
    </p:extLst>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10953750" cy="597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695575" cy="119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AB69B62E-74A6-413F-B855-C91667C2DB58}"/>
              </a:ext>
            </a:extLst>
          </p:cNvPr>
          <p:cNvSpPr/>
          <p:nvPr/>
        </p:nvSpPr>
        <p:spPr>
          <a:xfrm>
            <a:off x="9014792" y="169703"/>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NGHE</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0" s="-70588" l="0"/>
                                      </p:by>
                                    </p:animClr>
                                    <p:animClr clrSpc="hsl" dir="cw">
                                      <p:cBhvr>
                                        <p:cTn id="7" dur="500" fill="hold"/>
                                        <p:tgtEl>
                                          <p:spTgt spid="4"/>
                                        </p:tgtEl>
                                        <p:attrNameLst>
                                          <p:attrName>fillcolor</p:attrName>
                                        </p:attrNameLst>
                                      </p:cBhvr>
                                      <p:by>
                                        <p:hsl h="0" s="-70588" l="0"/>
                                      </p:by>
                                    </p:animClr>
                                    <p:animClr clrSpc="hsl" dir="cw">
                                      <p:cBhvr>
                                        <p:cTn id="8" dur="500" fill="hold"/>
                                        <p:tgtEl>
                                          <p:spTgt spid="4"/>
                                        </p:tgtEl>
                                        <p:attrNameLst>
                                          <p:attrName>stroke.color</p:attrName>
                                        </p:attrNameLst>
                                      </p:cBhvr>
                                      <p:by>
                                        <p:hsl h="0" s="-70588" l="0"/>
                                      </p:by>
                                    </p:animClr>
                                    <p:set>
                                      <p:cBhvr>
                                        <p:cTn id="9" dur="500" fill="hold"/>
                                        <p:tgtEl>
                                          <p:spTgt spid="4"/>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NGHE NHẠC ĐÀN GÀ CON.wav"/>
                                        </p:tgtEl>
                                      </p:cMediaNode>
                                    </p:audio>
                                  </p:subTnLst>
                                </p:cTn>
                              </p:par>
                            </p:childTnLst>
                          </p:cTn>
                        </p:par>
                      </p:childTnLst>
                    </p:cTn>
                  </p:par>
                </p:childTnLst>
              </p:cTn>
              <p:nextCondLst>
                <p:cond evt="onClick" delay="0">
                  <p:tgtEl>
                    <p:spTgt spid="4"/>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Text Box 10"/>
          <p:cNvSpPr txBox="1">
            <a:spLocks noChangeArrowheads="1"/>
          </p:cNvSpPr>
          <p:nvPr/>
        </p:nvSpPr>
        <p:spPr bwMode="auto">
          <a:xfrm>
            <a:off x="446088" y="2944813"/>
            <a:ext cx="802322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l" eaLnBrk="1" hangingPunct="1">
              <a:spcBef>
                <a:spcPct val="50000"/>
              </a:spcBef>
            </a:pPr>
            <a:r>
              <a:rPr lang="en-US" sz="2400" b="1">
                <a:solidFill>
                  <a:srgbClr val="1713CB"/>
                </a:solidFill>
                <a:latin typeface="Cambria" pitchFamily="18" charset="0"/>
              </a:rPr>
              <a:t>ÔN TẬP ĐỌC NHẠC:</a:t>
            </a:r>
          </a:p>
        </p:txBody>
      </p:sp>
      <p:sp>
        <p:nvSpPr>
          <p:cNvPr id="9" name="Text Box 10"/>
          <p:cNvSpPr txBox="1">
            <a:spLocks noChangeArrowheads="1"/>
          </p:cNvSpPr>
          <p:nvPr/>
        </p:nvSpPr>
        <p:spPr bwMode="auto">
          <a:xfrm>
            <a:off x="1719263" y="335756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BÀI SỐ 4</a:t>
            </a:r>
          </a:p>
        </p:txBody>
      </p:sp>
      <p:sp>
        <p:nvSpPr>
          <p:cNvPr id="10" name="Text Box 10"/>
          <p:cNvSpPr txBox="1">
            <a:spLocks noChangeArrowheads="1"/>
          </p:cNvSpPr>
          <p:nvPr/>
        </p:nvSpPr>
        <p:spPr bwMode="auto">
          <a:xfrm>
            <a:off x="446088" y="4076700"/>
            <a:ext cx="80232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l" eaLnBrk="1" hangingPunct="1">
              <a:spcBef>
                <a:spcPct val="50000"/>
              </a:spcBef>
            </a:pPr>
            <a:r>
              <a:rPr lang="en-US" sz="2400" b="1">
                <a:solidFill>
                  <a:srgbClr val="1713CB"/>
                </a:solidFill>
                <a:latin typeface="Cambria" pitchFamily="18" charset="0"/>
              </a:rPr>
              <a:t>NGHE NHẠC:</a:t>
            </a:r>
          </a:p>
        </p:txBody>
      </p:sp>
      <p:sp>
        <p:nvSpPr>
          <p:cNvPr id="11" name="Text Box 10"/>
          <p:cNvSpPr txBox="1">
            <a:spLocks noChangeArrowheads="1"/>
          </p:cNvSpPr>
          <p:nvPr/>
        </p:nvSpPr>
        <p:spPr bwMode="auto">
          <a:xfrm>
            <a:off x="1566863" y="4584700"/>
            <a:ext cx="802322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VŨ KHÚC ĐÀN GÀ CON</a:t>
            </a:r>
          </a:p>
        </p:txBody>
      </p:sp>
      <p:pic>
        <p:nvPicPr>
          <p:cNvPr id="2" name="Picture 3">
            <a:extLst>
              <a:ext uri="{FF2B5EF4-FFF2-40B4-BE49-F238E27FC236}">
                <a16:creationId xmlns:a16="http://schemas.microsoft.com/office/drawing/2014/main" id="{C5DE0837-E0F5-35BE-2557-1F5CEF1F39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288" y="1036638"/>
            <a:ext cx="6740525" cy="196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12" name="Text Box 10"/>
          <p:cNvSpPr txBox="1">
            <a:spLocks noChangeArrowheads="1"/>
          </p:cNvSpPr>
          <p:nvPr/>
        </p:nvSpPr>
        <p:spPr bwMode="auto">
          <a:xfrm>
            <a:off x="1719263" y="2276475"/>
            <a:ext cx="1606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3200" b="1">
                <a:latin typeface="Cambria" pitchFamily="18" charset="0"/>
              </a:rPr>
              <a:t>TIẾT 3</a:t>
            </a:r>
          </a:p>
        </p:txBody>
      </p:sp>
      <p:pic>
        <p:nvPicPr>
          <p:cNvPr id="21513" name="Picture 12" descr="Bài học của Gà con Một hôm, Vịt con và Gà con đang chơi trố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4688" y="2781299"/>
            <a:ext cx="1971675"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490"/>
                                        </p:tgtEl>
                                        <p:attrNameLst>
                                          <p:attrName>style.visibility</p:attrName>
                                        </p:attrNameLst>
                                      </p:cBhvr>
                                      <p:to>
                                        <p:strVal val="visible"/>
                                      </p:to>
                                    </p:set>
                                    <p:anim calcmode="lin" valueType="num">
                                      <p:cBhvr>
                                        <p:cTn id="7" dur="500" fill="hold"/>
                                        <p:tgtEl>
                                          <p:spTgt spid="20490"/>
                                        </p:tgtEl>
                                        <p:attrNameLst>
                                          <p:attrName>ppt_w</p:attrName>
                                        </p:attrNameLst>
                                      </p:cBhvr>
                                      <p:tavLst>
                                        <p:tav tm="0">
                                          <p:val>
                                            <p:fltVal val="0"/>
                                          </p:val>
                                        </p:tav>
                                        <p:tav tm="100000">
                                          <p:val>
                                            <p:strVal val="#ppt_w"/>
                                          </p:val>
                                        </p:tav>
                                      </p:tavLst>
                                    </p:anim>
                                    <p:anim calcmode="lin" valueType="num">
                                      <p:cBhvr>
                                        <p:cTn id="8" dur="500" fill="hold"/>
                                        <p:tgtEl>
                                          <p:spTgt spid="20490"/>
                                        </p:tgtEl>
                                        <p:attrNameLst>
                                          <p:attrName>ppt_h</p:attrName>
                                        </p:attrNameLst>
                                      </p:cBhvr>
                                      <p:tavLst>
                                        <p:tav tm="0">
                                          <p:val>
                                            <p:fltVal val="0"/>
                                          </p:val>
                                        </p:tav>
                                        <p:tav tm="100000">
                                          <p:val>
                                            <p:strVal val="#ppt_h"/>
                                          </p:val>
                                        </p:tav>
                                      </p:tavLst>
                                    </p:anim>
                                    <p:animEffect transition="in" filter="fade">
                                      <p:cBhvr>
                                        <p:cTn id="9" dur="500"/>
                                        <p:tgtEl>
                                          <p:spTgt spid="20490"/>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nodeType="afterGroup">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8"/>
          <p:cNvSpPr>
            <a:spLocks noChangeArrowheads="1"/>
          </p:cNvSpPr>
          <p:nvPr/>
        </p:nvSpPr>
        <p:spPr bwMode="auto">
          <a:xfrm>
            <a:off x="1174942" y="2349500"/>
            <a:ext cx="8333995" cy="1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11500" b="1" dirty="0">
                <a:solidFill>
                  <a:srgbClr val="0000FF"/>
                </a:solidFill>
                <a:latin typeface="Cambria" pitchFamily="18" charset="0"/>
                <a:cs typeface="Times New Roman" pitchFamily="18" charset="0"/>
              </a:rPr>
              <a:t>KHỞI ĐỘNG</a:t>
            </a:r>
          </a:p>
        </p:txBody>
      </p:sp>
      <p:pic>
        <p:nvPicPr>
          <p:cNvPr id="3080"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49" descr="D:\GIÁO ÁN 1 2020-2021\BÀI GIẢNG ĐIỆN TỬ\905f8dd73685c2db9b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4763"/>
            <a:ext cx="11012488"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63"/>
          <p:cNvSpPr>
            <a:spLocks noChangeArrowheads="1"/>
          </p:cNvSpPr>
          <p:nvPr/>
        </p:nvSpPr>
        <p:spPr bwMode="gray">
          <a:xfrm rot="5400000">
            <a:off x="1678781" y="5450682"/>
            <a:ext cx="928687" cy="171450"/>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a:p>
        </p:txBody>
      </p:sp>
      <p:sp>
        <p:nvSpPr>
          <p:cNvPr id="4100" name="Text Box 26"/>
          <p:cNvSpPr txBox="1">
            <a:spLocks noChangeArrowheads="1"/>
          </p:cNvSpPr>
          <p:nvPr/>
        </p:nvSpPr>
        <p:spPr bwMode="gray">
          <a:xfrm>
            <a:off x="942975" y="261938"/>
            <a:ext cx="91090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r>
              <a:rPr lang="en-US" sz="4400" b="1">
                <a:solidFill>
                  <a:srgbClr val="0000FF"/>
                </a:solidFill>
                <a:latin typeface="Cambria" pitchFamily="18" charset="0"/>
                <a:cs typeface="Times New Roman" pitchFamily="18" charset="0"/>
              </a:rPr>
              <a:t>AI NGHE TÀI HƠN</a:t>
            </a:r>
          </a:p>
        </p:txBody>
      </p:sp>
      <p:sp>
        <p:nvSpPr>
          <p:cNvPr id="4101" name="AutoShape 151" descr="Kết quả hình ảnh cho rong rắn lên mấy"/>
          <p:cNvSpPr>
            <a:spLocks noChangeAspect="1" noChangeArrowheads="1"/>
          </p:cNvSpPr>
          <p:nvPr/>
        </p:nvSpPr>
        <p:spPr bwMode="auto">
          <a:xfrm>
            <a:off x="5449888" y="-144463"/>
            <a:ext cx="366712"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4102" name="Picture 7"/>
          <p:cNvPicPr>
            <a:picLocks noChangeAspect="1" noChangeArrowheads="1"/>
          </p:cNvPicPr>
          <p:nvPr/>
        </p:nvPicPr>
        <p:blipFill>
          <a:blip r:embed="rId3">
            <a:lum contrast="20000"/>
            <a:extLst>
              <a:ext uri="{28A0092B-C50C-407E-A947-70E740481C1C}">
                <a14:useLocalDpi xmlns:a14="http://schemas.microsoft.com/office/drawing/2010/main" val="0"/>
              </a:ext>
            </a:extLst>
          </a:blip>
          <a:srcRect/>
          <a:stretch>
            <a:fillRect/>
          </a:stretch>
        </p:blipFill>
        <p:spPr bwMode="auto">
          <a:xfrm>
            <a:off x="2897188" y="1557338"/>
            <a:ext cx="5472112" cy="3167062"/>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0"/>
          <p:cNvSpPr txBox="1">
            <a:spLocks noChangeArrowheads="1"/>
          </p:cNvSpPr>
          <p:nvPr/>
        </p:nvSpPr>
        <p:spPr bwMode="auto">
          <a:xfrm>
            <a:off x="1566863" y="3500438"/>
            <a:ext cx="80232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5400" b="1">
                <a:solidFill>
                  <a:srgbClr val="FF0000"/>
                </a:solidFill>
                <a:latin typeface="Cambria" pitchFamily="18" charset="0"/>
              </a:rPr>
              <a:t>BÀI SỐ 4</a:t>
            </a:r>
          </a:p>
        </p:txBody>
      </p:sp>
      <p:pic>
        <p:nvPicPr>
          <p:cNvPr id="51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288" y="1036638"/>
            <a:ext cx="6740525" cy="196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0"/>
          <p:cNvSpPr txBox="1">
            <a:spLocks noChangeArrowheads="1"/>
          </p:cNvSpPr>
          <p:nvPr/>
        </p:nvSpPr>
        <p:spPr bwMode="auto">
          <a:xfrm>
            <a:off x="415925" y="2738438"/>
            <a:ext cx="802322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l" eaLnBrk="1" hangingPunct="1">
              <a:spcBef>
                <a:spcPct val="50000"/>
              </a:spcBef>
            </a:pPr>
            <a:r>
              <a:rPr lang="en-US" sz="2800" b="1">
                <a:solidFill>
                  <a:srgbClr val="1713CB"/>
                </a:solidFill>
                <a:latin typeface="Cambria" pitchFamily="18" charset="0"/>
              </a:rPr>
              <a:t>ÔN TẬP ĐỌC NHẠC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8"/>
          <p:cNvSpPr>
            <a:spLocks noChangeArrowheads="1"/>
          </p:cNvSpPr>
          <p:nvPr/>
        </p:nvSpPr>
        <p:spPr bwMode="auto">
          <a:xfrm>
            <a:off x="2118197" y="2348880"/>
            <a:ext cx="6647507" cy="233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7200" b="1" dirty="0">
                <a:solidFill>
                  <a:srgbClr val="0000FF"/>
                </a:solidFill>
                <a:latin typeface="Cambria" pitchFamily="18" charset="0"/>
                <a:cs typeface="Times New Roman" pitchFamily="18" charset="0"/>
              </a:rPr>
              <a:t>ĐỌC NHẠC</a:t>
            </a:r>
          </a:p>
          <a:p>
            <a:pPr eaLnBrk="1" hangingPunct="1"/>
            <a:r>
              <a:rPr lang="en-US" sz="7200" b="1" dirty="0">
                <a:solidFill>
                  <a:srgbClr val="0000FF"/>
                </a:solidFill>
                <a:latin typeface="Cambria" pitchFamily="18" charset="0"/>
                <a:cs typeface="Times New Roman" pitchFamily="18" charset="0"/>
              </a:rPr>
              <a:t>VỚI NHẠC ĐỆM</a:t>
            </a:r>
          </a:p>
        </p:txBody>
      </p:sp>
      <p:sp>
        <p:nvSpPr>
          <p:cNvPr id="6148" name="Text Box 10"/>
          <p:cNvSpPr txBox="1">
            <a:spLocks noChangeArrowheads="1"/>
          </p:cNvSpPr>
          <p:nvPr/>
        </p:nvSpPr>
        <p:spPr bwMode="auto">
          <a:xfrm>
            <a:off x="1423988"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BÀI SỐ 4</a:t>
            </a:r>
          </a:p>
        </p:txBody>
      </p:sp>
      <p:pic>
        <p:nvPicPr>
          <p:cNvPr id="6153"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1" descr="14"/>
          <p:cNvPicPr>
            <a:picLocks noChangeAspect="1" noChangeArrowheads="1"/>
          </p:cNvPicPr>
          <p:nvPr/>
        </p:nvPicPr>
        <p:blipFill>
          <a:blip r:embed="rId3">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338" y="1484313"/>
            <a:ext cx="8620125"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3B8C1E06-C2A0-4779-9547-0AE258462B93}"/>
              </a:ext>
            </a:extLst>
          </p:cNvPr>
          <p:cNvSpPr/>
          <p:nvPr/>
        </p:nvSpPr>
        <p:spPr>
          <a:xfrm>
            <a:off x="661864" y="1268760"/>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0" s="-70588" l="0"/>
                                      </p:by>
                                    </p:animClr>
                                    <p:animClr clrSpc="hsl" dir="cw">
                                      <p:cBhvr>
                                        <p:cTn id="7" dur="500" fill="hold"/>
                                        <p:tgtEl>
                                          <p:spTgt spid="4"/>
                                        </p:tgtEl>
                                        <p:attrNameLst>
                                          <p:attrName>fillcolor</p:attrName>
                                        </p:attrNameLst>
                                      </p:cBhvr>
                                      <p:by>
                                        <p:hsl h="0" s="-70588" l="0"/>
                                      </p:by>
                                    </p:animClr>
                                    <p:animClr clrSpc="hsl" dir="cw">
                                      <p:cBhvr>
                                        <p:cTn id="8" dur="500" fill="hold"/>
                                        <p:tgtEl>
                                          <p:spTgt spid="4"/>
                                        </p:tgtEl>
                                        <p:attrNameLst>
                                          <p:attrName>stroke.color</p:attrName>
                                        </p:attrNameLst>
                                      </p:cBhvr>
                                      <p:by>
                                        <p:hsl h="0" s="-70588" l="0"/>
                                      </p:by>
                                    </p:animClr>
                                    <p:set>
                                      <p:cBhvr>
                                        <p:cTn id="9" dur="500" fill="hold"/>
                                        <p:tgtEl>
                                          <p:spTgt spid="4"/>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BEAT ĐỌC NHẠC SỐ 4.wav"/>
                                        </p:tgtEl>
                                      </p:cMediaNode>
                                    </p:audio>
                                  </p:subTnLst>
                                </p:cTn>
                              </p:par>
                            </p:childTnLst>
                          </p:cTn>
                        </p:par>
                      </p:childTnLst>
                    </p:cTn>
                  </p:par>
                </p:childTnLst>
              </p:cTn>
              <p:nextCondLst>
                <p:cond evt="onClick" delay="0">
                  <p:tgtEl>
                    <p:spTgt spid="4"/>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8"/>
          <p:cNvSpPr>
            <a:spLocks noChangeArrowheads="1"/>
          </p:cNvSpPr>
          <p:nvPr/>
        </p:nvSpPr>
        <p:spPr bwMode="auto">
          <a:xfrm>
            <a:off x="933450" y="2751138"/>
            <a:ext cx="9017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4400" b="1">
                <a:solidFill>
                  <a:srgbClr val="0000FF"/>
                </a:solidFill>
                <a:latin typeface="Cambria" pitchFamily="18" charset="0"/>
                <a:cs typeface="Times New Roman" pitchFamily="18" charset="0"/>
              </a:rPr>
              <a:t>ĐỌC NHẠC THEO KÍ HIỆU BÀN TAY</a:t>
            </a:r>
          </a:p>
          <a:p>
            <a:pPr eaLnBrk="1" hangingPunct="1"/>
            <a:r>
              <a:rPr lang="en-US" sz="4400" b="1">
                <a:solidFill>
                  <a:srgbClr val="0000FF"/>
                </a:solidFill>
                <a:latin typeface="Cambria" pitchFamily="18" charset="0"/>
                <a:cs typeface="Times New Roman" pitchFamily="18" charset="0"/>
              </a:rPr>
              <a:t>VỚI NHẠC ĐỆM</a:t>
            </a:r>
          </a:p>
        </p:txBody>
      </p:sp>
      <p:sp>
        <p:nvSpPr>
          <p:cNvPr id="8196" name="Text Box 10"/>
          <p:cNvSpPr txBox="1">
            <a:spLocks noChangeArrowheads="1"/>
          </p:cNvSpPr>
          <p:nvPr/>
        </p:nvSpPr>
        <p:spPr bwMode="auto">
          <a:xfrm>
            <a:off x="1423988"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BÀI SỐ 4</a:t>
            </a:r>
          </a:p>
        </p:txBody>
      </p:sp>
      <p:pic>
        <p:nvPicPr>
          <p:cNvPr id="8201"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5562"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1654"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1" descr="14"/>
          <p:cNvPicPr>
            <a:picLocks noChangeAspect="1" noChangeArrowheads="1"/>
          </p:cNvPicPr>
          <p:nvPr/>
        </p:nvPicPr>
        <p:blipFill>
          <a:blip r:embed="rId3">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713" y="1096963"/>
            <a:ext cx="8486775" cy="42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C66F481C-3E49-40FF-B4AE-D095B2276B4C}"/>
              </a:ext>
            </a:extLst>
          </p:cNvPr>
          <p:cNvSpPr/>
          <p:nvPr/>
        </p:nvSpPr>
        <p:spPr>
          <a:xfrm>
            <a:off x="661864" y="1268760"/>
            <a:ext cx="1728192" cy="432047"/>
          </a:xfrm>
          <a:prstGeom prst="rect">
            <a:avLst/>
          </a:prstGeom>
          <a:gradFill flip="none" rotWithShape="1">
            <a:gsLst>
              <a:gs pos="0">
                <a:srgbClr val="66FF66">
                  <a:tint val="66000"/>
                  <a:satMod val="160000"/>
                </a:srgbClr>
              </a:gs>
              <a:gs pos="50000">
                <a:srgbClr val="66FF66">
                  <a:tint val="44500"/>
                  <a:satMod val="160000"/>
                </a:srgbClr>
              </a:gs>
              <a:gs pos="100000">
                <a:srgbClr val="66FF66">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2000" b="1" dirty="0">
              <a:solidFill>
                <a:srgbClr val="FF0000"/>
              </a:solidFill>
              <a:latin typeface="Cambria" panose="02040503050406030204" pitchFamily="18" charset="0"/>
              <a:ea typeface="Cambria" panose="02040503050406030204" pitchFamily="18" charset="0"/>
              <a:cs typeface="ZapfChancery-Medium" panose="00000400000000000000" pitchFamily="2" charset="0"/>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0" s="-70588" l="0"/>
                                      </p:by>
                                    </p:animClr>
                                    <p:animClr clrSpc="hsl" dir="cw">
                                      <p:cBhvr>
                                        <p:cTn id="7" dur="500" fill="hold"/>
                                        <p:tgtEl>
                                          <p:spTgt spid="4"/>
                                        </p:tgtEl>
                                        <p:attrNameLst>
                                          <p:attrName>fillcolor</p:attrName>
                                        </p:attrNameLst>
                                      </p:cBhvr>
                                      <p:by>
                                        <p:hsl h="0" s="-70588" l="0"/>
                                      </p:by>
                                    </p:animClr>
                                    <p:animClr clrSpc="hsl" dir="cw">
                                      <p:cBhvr>
                                        <p:cTn id="8" dur="500" fill="hold"/>
                                        <p:tgtEl>
                                          <p:spTgt spid="4"/>
                                        </p:tgtEl>
                                        <p:attrNameLst>
                                          <p:attrName>stroke.color</p:attrName>
                                        </p:attrNameLst>
                                      </p:cBhvr>
                                      <p:by>
                                        <p:hsl h="0" s="-70588" l="0"/>
                                      </p:by>
                                    </p:animClr>
                                    <p:set>
                                      <p:cBhvr>
                                        <p:cTn id="9" dur="500" fill="hold"/>
                                        <p:tgtEl>
                                          <p:spTgt spid="4"/>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BEAT ĐỌC NHẠC SỐ 4.wav"/>
                                        </p:tgtEl>
                                      </p:cMediaNode>
                                    </p:audio>
                                  </p:subTnLst>
                                </p:cTn>
                              </p:par>
                            </p:childTnLst>
                          </p:cTn>
                        </p:par>
                      </p:childTnLst>
                    </p:cTn>
                  </p:par>
                </p:childTnLst>
              </p:cTn>
              <p:nextCondLst>
                <p:cond evt="onClick" delay="0">
                  <p:tgtEl>
                    <p:spTgt spid="4"/>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147482383"/>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9554</TotalTime>
  <Words>259</Words>
  <Application>Microsoft Office PowerPoint</Application>
  <PresentationFormat>Custom</PresentationFormat>
  <Paragraphs>46</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Cambria</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Minh Hien</dc:creator>
  <cp:lastModifiedBy>Windows 10</cp:lastModifiedBy>
  <cp:revision>635</cp:revision>
  <dcterms:created xsi:type="dcterms:W3CDTF">2010-04-30T18:19:48Z</dcterms:created>
  <dcterms:modified xsi:type="dcterms:W3CDTF">2022-12-24T13:42:23Z</dcterms:modified>
</cp:coreProperties>
</file>