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584" r:id="rId2"/>
    <p:sldId id="553" r:id="rId3"/>
    <p:sldId id="493" r:id="rId4"/>
    <p:sldId id="523" r:id="rId5"/>
    <p:sldId id="516" r:id="rId6"/>
    <p:sldId id="517" r:id="rId7"/>
    <p:sldId id="518" r:id="rId8"/>
    <p:sldId id="519" r:id="rId9"/>
    <p:sldId id="520" r:id="rId10"/>
    <p:sldId id="521" r:id="rId11"/>
    <p:sldId id="522" r:id="rId12"/>
    <p:sldId id="483" r:id="rId13"/>
    <p:sldId id="494" r:id="rId14"/>
    <p:sldId id="503" r:id="rId15"/>
    <p:sldId id="505" r:id="rId16"/>
    <p:sldId id="506" r:id="rId17"/>
    <p:sldId id="527" r:id="rId18"/>
    <p:sldId id="528" r:id="rId19"/>
    <p:sldId id="504" r:id="rId20"/>
    <p:sldId id="526" r:id="rId21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FBF4D9"/>
    <a:srgbClr val="66FF66"/>
    <a:srgbClr val="FFFFCC"/>
    <a:srgbClr val="CCFFFF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1020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817AD28-6884-4123-A813-204E6C396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92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DE425-CDCA-4F82-AD38-3275E255F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60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27C1B-3DB3-43B3-8139-6C39A9661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0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F75FA-B615-47C8-9192-9501B1636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52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CB22B-40DB-4BE7-9A11-AFF440210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93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7707B-8D5E-4FE7-8725-2A3EF8B3A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3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1C98C-1E6B-4F06-AC66-4E60458E7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1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D8E72-0118-4145-9CD4-AD4D326589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0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9A7E9-BE72-4276-8DC7-0DF31A472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FD88B-5843-43CF-A4D3-490A93DD9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61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B7052-CF73-4D2F-A99B-C328DFE9D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B2E5B-985D-4167-9E8E-3133DF5A3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95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87844-61BC-4689-92FE-BD0E554277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74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70813-74A1-402F-B2A5-4CC880AD7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43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4BB7A0E5-D14E-4B6C-88C9-7750B6D89C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1258888" y="2636838"/>
            <a:ext cx="8366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VỖ TAY THEO TIẾT TẤU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D:\GIÁO ÁN 1 2020-2021\sach lop 2\KÊT NỐI 2\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" t="8833" r="10062" b="52402"/>
          <a:stretch>
            <a:fillRect/>
          </a:stretch>
        </p:blipFill>
        <p:spPr bwMode="auto">
          <a:xfrm>
            <a:off x="446088" y="1133475"/>
            <a:ext cx="10063162" cy="564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9" t="5127" r="37198" b="77577"/>
          <a:stretch>
            <a:fillRect/>
          </a:stretch>
        </p:blipFill>
        <p:spPr bwMode="auto">
          <a:xfrm>
            <a:off x="4191000" y="130175"/>
            <a:ext cx="2879725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D99A86-8E27-4D7E-A7B4-4DE058DE8295}"/>
              </a:ext>
            </a:extLst>
          </p:cNvPr>
          <p:cNvSpPr/>
          <p:nvPr/>
        </p:nvSpPr>
        <p:spPr>
          <a:xfrm>
            <a:off x="301824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KẾT HƠP 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3716338"/>
            <a:ext cx="10128250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991225" y="3644900"/>
            <a:ext cx="44640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Nhạc nước ngoài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Việt: Phương Mai sưu tầm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54150" y="3068638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415925" y="2708275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BÀI HÁT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838200" y="2420938"/>
            <a:ext cx="925353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KẾT HỢP VẬN ĐỘNG CƠ THỂ</a:t>
            </a:r>
          </a:p>
        </p:txBody>
      </p:sp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1332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44450"/>
            <a:ext cx="7724775" cy="662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149225" y="6350"/>
            <a:ext cx="1665288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4797425"/>
            <a:ext cx="244792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2498725"/>
            <a:ext cx="477838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2484438"/>
            <a:ext cx="539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2498725"/>
            <a:ext cx="539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248443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248443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4076700"/>
            <a:ext cx="539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66" r="18523" b="9148"/>
          <a:stretch>
            <a:fillRect/>
          </a:stretch>
        </p:blipFill>
        <p:spPr bwMode="auto">
          <a:xfrm>
            <a:off x="2287588" y="5273675"/>
            <a:ext cx="4349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66" r="18523" b="9148"/>
          <a:stretch>
            <a:fillRect/>
          </a:stretch>
        </p:blipFill>
        <p:spPr bwMode="auto">
          <a:xfrm>
            <a:off x="4405313" y="5273675"/>
            <a:ext cx="4349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66" r="18523" b="9148"/>
          <a:stretch>
            <a:fillRect/>
          </a:stretch>
        </p:blipFill>
        <p:spPr bwMode="auto">
          <a:xfrm>
            <a:off x="2322513" y="6438900"/>
            <a:ext cx="4349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66" r="18523" b="9148"/>
          <a:stretch>
            <a:fillRect/>
          </a:stretch>
        </p:blipFill>
        <p:spPr bwMode="auto">
          <a:xfrm>
            <a:off x="3324225" y="6424613"/>
            <a:ext cx="4349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4066" r="18523" b="9148"/>
          <a:stretch>
            <a:fillRect/>
          </a:stretch>
        </p:blipFill>
        <p:spPr bwMode="auto">
          <a:xfrm>
            <a:off x="4484688" y="6438900"/>
            <a:ext cx="433387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5" y="409098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4119563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4073525"/>
            <a:ext cx="477838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5" y="527208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5272088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925" y="5230813"/>
            <a:ext cx="4778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4119563"/>
            <a:ext cx="539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63" y="6411913"/>
            <a:ext cx="47783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613" y="6411913"/>
            <a:ext cx="47783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0" y="6372225"/>
            <a:ext cx="477838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C9A9C51-23C2-4D8F-8309-027B7E9A0D48}"/>
              </a:ext>
            </a:extLst>
          </p:cNvPr>
          <p:cNvSpPr/>
          <p:nvPr/>
        </p:nvSpPr>
        <p:spPr>
          <a:xfrm>
            <a:off x="9014792" y="188912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1544638" y="2565400"/>
            <a:ext cx="7840662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MINH HỌA</a:t>
            </a: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pic>
        <p:nvPicPr>
          <p:cNvPr id="1536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583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44450"/>
            <a:ext cx="7724775" cy="662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11" descr="C:\Users\Administrator\Downloads\—Pngtree—boy boy bag school bag_392959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7931" r="42184" b="18851"/>
          <a:stretch>
            <a:fillRect/>
          </a:stretch>
        </p:blipFill>
        <p:spPr bwMode="auto">
          <a:xfrm>
            <a:off x="149225" y="6350"/>
            <a:ext cx="1665288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0" descr="C:\Users\Administrator\Downloads\kisspng-the-ugly-duckling-cygnini-stroke-child-illustratio-ugly-duckling-white-swan-5a8fafbfc022f1.47217942151936607978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4797425"/>
            <a:ext cx="244792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DA5BCD-6A24-42DA-8496-599BC2877B40}"/>
              </a:ext>
            </a:extLst>
          </p:cNvPr>
          <p:cNvSpPr/>
          <p:nvPr/>
        </p:nvSpPr>
        <p:spPr>
          <a:xfrm>
            <a:off x="9014792" y="188912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- TRANG TRAI VUI V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349500"/>
            <a:ext cx="2808288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2" descr="Tô màu ngôi nhà của bé 5/4/20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4198938"/>
            <a:ext cx="15716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14363" y="2852738"/>
            <a:ext cx="974407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VẬN ĐỘNG CÙNG</a:t>
            </a:r>
          </a:p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KIẾN VÀNG VÀ GẤU NÂU</a:t>
            </a:r>
          </a:p>
        </p:txBody>
      </p:sp>
      <p:pic>
        <p:nvPicPr>
          <p:cNvPr id="17415" name="Picture 3" descr="C:\Users\Administrator\Downloads\kisspng-brown-bear-vector-graphics-illustration-royalty-fr-5d13224f603506.175051571561535055394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25" y="2459038"/>
            <a:ext cx="3167063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kisspng-ant-adobe-illustrator-illustration-red-ants-leader-5a74c03aa0ec09.509253571517600826659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5537200"/>
            <a:ext cx="604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0" descr="20210409092320_wm_shs-am-nhac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" t="51483"/>
          <a:stretch>
            <a:fillRect/>
          </a:stretch>
        </p:blipFill>
        <p:spPr bwMode="auto">
          <a:xfrm>
            <a:off x="-4763" y="17463"/>
            <a:ext cx="10972801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" descr="C:\Users\Administrator\Downloads\kisspng-ant-adobe-illustrator-illustration-red-ants-leader-5a74c03aa0ec09.509253571517600826659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5740400"/>
            <a:ext cx="6064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D4EF32-9739-43B1-882D-3E6E6D32822E}"/>
              </a:ext>
            </a:extLst>
          </p:cNvPr>
          <p:cNvSpPr/>
          <p:nvPr/>
        </p:nvSpPr>
        <p:spPr>
          <a:xfrm>
            <a:off x="2462064" y="4077072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CD6836-49BA-4530-9EF1-5F53F74D6465}"/>
              </a:ext>
            </a:extLst>
          </p:cNvPr>
          <p:cNvSpPr/>
          <p:nvPr/>
        </p:nvSpPr>
        <p:spPr>
          <a:xfrm>
            <a:off x="6422504" y="69269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3D561D-5113-44F1-AEFA-68425E5394AA}"/>
              </a:ext>
            </a:extLst>
          </p:cNvPr>
          <p:cNvSpPr/>
          <p:nvPr/>
        </p:nvSpPr>
        <p:spPr>
          <a:xfrm>
            <a:off x="9086800" y="612140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ẬN ĐỘNG CỦA KI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ẬN ĐỘNG CỦA G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ẬN ĐỘNG CÙNG KIẾN VÀ G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4137025"/>
            <a:ext cx="1012825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67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46088" y="2708275"/>
            <a:ext cx="8023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ĐỌC NHẠC: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309688" y="29241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46088" y="3357563"/>
            <a:ext cx="8023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BÀI HÁT: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093788" y="377666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1598613" y="2060575"/>
            <a:ext cx="16065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Cambria" pitchFamily="18" charset="0"/>
              </a:rPr>
              <a:t>TIẾT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122079C-A268-B1F1-C655-76A5DC1A7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07" y="105999"/>
            <a:ext cx="5441530" cy="1591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7478" r="31018" b="13277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4411663"/>
            <a:ext cx="101282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474788" y="2327275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TRANG TRẠI VUI VẺ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105024" y="1973263"/>
            <a:ext cx="1603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HÁT: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463675" y="3141663"/>
            <a:ext cx="80232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093912" y="2708275"/>
            <a:ext cx="29527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ĐỌC NHẠC: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463675" y="4005064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VŨ KHÚC ĐÀN GÀ CON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93912" y="3500438"/>
            <a:ext cx="62642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NGHE NHẠC:</a:t>
            </a:r>
          </a:p>
        </p:txBody>
      </p:sp>
      <p:pic>
        <p:nvPicPr>
          <p:cNvPr id="2049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803910"/>
            <a:ext cx="59055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41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942975" y="261938"/>
            <a:ext cx="91090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MÌNH CÙNG VỖ TAY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401888" y="1989138"/>
          <a:ext cx="6191250" cy="158432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31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25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25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21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Cambria" pitchFamily="18" charset="0"/>
                        </a:rPr>
                        <a:t>Đô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Cambria" pitchFamily="18" charset="0"/>
                        </a:rPr>
                        <a:t>Rê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Cambria" pitchFamily="18" charset="0"/>
                        </a:rPr>
                        <a:t>Mi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Cambria" pitchFamily="18" charset="0"/>
                        </a:rPr>
                        <a:t>Pha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Cambria" pitchFamily="18" charset="0"/>
                        </a:rPr>
                        <a:t>Son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Cambria" pitchFamily="18" charset="0"/>
                        </a:rPr>
                        <a:t>La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Cambria" pitchFamily="18" charset="0"/>
                        </a:rPr>
                        <a:t>1</a:t>
                      </a:r>
                      <a:endParaRPr lang="en-US" sz="1800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mbria" pitchFamily="18" charset="0"/>
                        </a:rPr>
                        <a:t>2</a:t>
                      </a:r>
                      <a:endParaRPr lang="en-US" sz="1800" b="1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mbria" pitchFamily="18" charset="0"/>
                        </a:rPr>
                        <a:t>3</a:t>
                      </a:r>
                      <a:endParaRPr lang="en-US" sz="1800" b="1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mbria" pitchFamily="18" charset="0"/>
                        </a:rPr>
                        <a:t>4</a:t>
                      </a:r>
                      <a:endParaRPr lang="en-US" sz="1800" b="1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mbria" pitchFamily="18" charset="0"/>
                        </a:rPr>
                        <a:t>5</a:t>
                      </a:r>
                      <a:endParaRPr lang="en-US" sz="1800" b="1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mbria" pitchFamily="18" charset="0"/>
                        </a:rPr>
                        <a:t>6</a:t>
                      </a:r>
                      <a:endParaRPr lang="en-US" sz="1800" b="1" dirty="0">
                        <a:solidFill>
                          <a:srgbClr val="231F20"/>
                        </a:solidFill>
                        <a:effectLst/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97" marR="68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BF4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0" y="3773488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3773488"/>
            <a:ext cx="7477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3798888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0" y="3773488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773488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3488"/>
            <a:ext cx="74771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566863" y="3500438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36638"/>
            <a:ext cx="6740525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15925" y="2738438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ĐỌC NHẠC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8"/>
          <p:cNvSpPr>
            <a:spLocks noChangeArrowheads="1"/>
          </p:cNvSpPr>
          <p:nvPr/>
        </p:nvSpPr>
        <p:spPr bwMode="auto">
          <a:xfrm>
            <a:off x="933450" y="2751138"/>
            <a:ext cx="9017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VỚI NHẠC ĐỆM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615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3" y="1096963"/>
            <a:ext cx="8486775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1A67D0-33B6-437B-9FBE-BF2651449BA8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762125" y="2636838"/>
            <a:ext cx="73596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4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726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052513"/>
            <a:ext cx="86201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8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025" y="4581525"/>
            <a:ext cx="7921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5270500" y="2874963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6494463" y="2825750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8150225" y="2776538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5270500" y="4483100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6494463" y="4483100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6" descr="Hơn 1 triệu phần thưởng miễn phí cho những thành viên sáng tạo trên  Pikbest. | Thiết kế, Dễ thương, Hình ản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4" t="3032" r="9447" b="71803"/>
          <a:stretch>
            <a:fillRect/>
          </a:stretch>
        </p:blipFill>
        <p:spPr bwMode="auto">
          <a:xfrm>
            <a:off x="8294688" y="4532313"/>
            <a:ext cx="76835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888" y="2874963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581525"/>
            <a:ext cx="792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69F8C3E-6210-4523-BF56-850FD8980467}"/>
              </a:ext>
            </a:extLst>
          </p:cNvPr>
          <p:cNvSpPr/>
          <p:nvPr/>
        </p:nvSpPr>
        <p:spPr>
          <a:xfrm>
            <a:off x="661864" y="1268760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 SỐ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9495</TotalTime>
  <Words>231</Words>
  <Application>Microsoft Office PowerPoint</Application>
  <PresentationFormat>Custom</PresentationFormat>
  <Paragraphs>61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632</cp:revision>
  <dcterms:created xsi:type="dcterms:W3CDTF">2010-04-30T18:19:48Z</dcterms:created>
  <dcterms:modified xsi:type="dcterms:W3CDTF">2022-12-24T13:50:26Z</dcterms:modified>
</cp:coreProperties>
</file>