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22"/>
  </p:notesMasterIdLst>
  <p:sldIdLst>
    <p:sldId id="584" r:id="rId2"/>
    <p:sldId id="553" r:id="rId3"/>
    <p:sldId id="507" r:id="rId4"/>
    <p:sldId id="483" r:id="rId5"/>
    <p:sldId id="420" r:id="rId6"/>
    <p:sldId id="442" r:id="rId7"/>
    <p:sldId id="345" r:id="rId8"/>
    <p:sldId id="500" r:id="rId9"/>
    <p:sldId id="501" r:id="rId10"/>
    <p:sldId id="502" r:id="rId11"/>
    <p:sldId id="503" r:id="rId12"/>
    <p:sldId id="504" r:id="rId13"/>
    <p:sldId id="451" r:id="rId14"/>
    <p:sldId id="498" r:id="rId15"/>
    <p:sldId id="491" r:id="rId16"/>
    <p:sldId id="497" r:id="rId17"/>
    <p:sldId id="452" r:id="rId18"/>
    <p:sldId id="505" r:id="rId19"/>
    <p:sldId id="506" r:id="rId20"/>
    <p:sldId id="508" r:id="rId21"/>
  </p:sldIdLst>
  <p:sldSz cx="10972800" cy="6858000"/>
  <p:notesSz cx="6858000" cy="9144000"/>
  <p:custDataLst>
    <p:tags r:id="rId23"/>
  </p:custDataLst>
  <p:defaultTextStyle>
    <a:defPPr>
      <a:defRPr lang="en-US"/>
    </a:defPPr>
    <a:lvl1pPr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569913" indent="-112713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141413" indent="-227013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712913" indent="-341313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284413" indent="-455613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45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13CB"/>
    <a:srgbClr val="FF0000"/>
    <a:srgbClr val="66FF66"/>
    <a:srgbClr val="CCFFFF"/>
    <a:srgbClr val="FFFFCC"/>
    <a:srgbClr val="FBF4D9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456" autoAdjust="0"/>
    <p:restoredTop sz="94660"/>
  </p:normalViewPr>
  <p:slideViewPr>
    <p:cSldViewPr>
      <p:cViewPr varScale="1">
        <p:scale>
          <a:sx n="56" d="100"/>
          <a:sy n="56" d="100"/>
        </p:scale>
        <p:origin x="928" y="44"/>
      </p:cViewPr>
      <p:guideLst>
        <p:guide orient="horz" pos="2160"/>
        <p:guide pos="345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5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685800" y="685800"/>
            <a:ext cx="54864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A1B17F58-B688-48C5-BA81-9FF085E6AC6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61396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569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1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712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2284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857271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3428726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4000180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4571634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122363"/>
            <a:ext cx="8229600" cy="2387599"/>
          </a:xfrm>
        </p:spPr>
        <p:txBody>
          <a:bodyPr anchor="b"/>
          <a:lstStyle>
            <a:lvl1pPr algn="ctr">
              <a:defRPr sz="7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02037"/>
            <a:ext cx="8229600" cy="1655763"/>
          </a:xfrm>
        </p:spPr>
        <p:txBody>
          <a:bodyPr/>
          <a:lstStyle>
            <a:lvl1pPr marL="0" indent="0" algn="ctr">
              <a:buNone/>
              <a:defRPr sz="3000"/>
            </a:lvl1pPr>
            <a:lvl2pPr marL="571454" indent="0" algn="ctr">
              <a:buNone/>
              <a:defRPr sz="2500"/>
            </a:lvl2pPr>
            <a:lvl3pPr marL="1142909" indent="0" algn="ctr">
              <a:buNone/>
              <a:defRPr sz="2200"/>
            </a:lvl3pPr>
            <a:lvl4pPr marL="1714363" indent="0" algn="ctr">
              <a:buNone/>
              <a:defRPr sz="2000"/>
            </a:lvl4pPr>
            <a:lvl5pPr marL="2285817" indent="0" algn="ctr">
              <a:buNone/>
              <a:defRPr sz="2000"/>
            </a:lvl5pPr>
            <a:lvl6pPr marL="2857271" indent="0" algn="ctr">
              <a:buNone/>
              <a:defRPr sz="2000"/>
            </a:lvl6pPr>
            <a:lvl7pPr marL="3428726" indent="0" algn="ctr">
              <a:buNone/>
              <a:defRPr sz="2000"/>
            </a:lvl7pPr>
            <a:lvl8pPr marL="4000180" indent="0" algn="ctr">
              <a:buNone/>
              <a:defRPr sz="2000"/>
            </a:lvl8pPr>
            <a:lvl9pPr marL="4571634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D44CEF-EBBE-4DFE-AD99-B74EEF66212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60633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79AEC1-2195-45DC-B442-312522C5BD2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7569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79AEC1-2195-45DC-B442-312522C5BD2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70846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6287" y="457199"/>
            <a:ext cx="3539490" cy="1600200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65346" y="987428"/>
            <a:ext cx="5554980" cy="4873626"/>
          </a:xfrm>
        </p:spPr>
        <p:txBody>
          <a:bodyPr/>
          <a:lstStyle>
            <a:lvl1pPr>
              <a:defRPr sz="4000"/>
            </a:lvl1pPr>
            <a:lvl2pPr>
              <a:defRPr sz="3500"/>
            </a:lvl2pPr>
            <a:lvl3pPr>
              <a:defRPr sz="30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6287" y="2057403"/>
            <a:ext cx="3539490" cy="3811588"/>
          </a:xfrm>
        </p:spPr>
        <p:txBody>
          <a:bodyPr/>
          <a:lstStyle>
            <a:lvl1pPr marL="0" indent="0">
              <a:buNone/>
              <a:defRPr sz="2000"/>
            </a:lvl1pPr>
            <a:lvl2pPr marL="571454" indent="0">
              <a:buNone/>
              <a:defRPr sz="1700"/>
            </a:lvl2pPr>
            <a:lvl3pPr marL="1142909" indent="0">
              <a:buNone/>
              <a:defRPr sz="1500"/>
            </a:lvl3pPr>
            <a:lvl4pPr marL="1714363" indent="0">
              <a:buNone/>
              <a:defRPr sz="1200"/>
            </a:lvl4pPr>
            <a:lvl5pPr marL="2285817" indent="0">
              <a:buNone/>
              <a:defRPr sz="1200"/>
            </a:lvl5pPr>
            <a:lvl6pPr marL="2857271" indent="0">
              <a:buNone/>
              <a:defRPr sz="1200"/>
            </a:lvl6pPr>
            <a:lvl7pPr marL="3428726" indent="0">
              <a:buNone/>
              <a:defRPr sz="1200"/>
            </a:lvl7pPr>
            <a:lvl8pPr marL="4000180" indent="0">
              <a:buNone/>
              <a:defRPr sz="1200"/>
            </a:lvl8pPr>
            <a:lvl9pPr marL="4571634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9EAE52-E5FB-40AF-854B-6E03B3F96C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32999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6287" y="457199"/>
            <a:ext cx="3539490" cy="1600200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65346" y="987428"/>
            <a:ext cx="5554980" cy="4873626"/>
          </a:xfrm>
        </p:spPr>
        <p:txBody>
          <a:bodyPr/>
          <a:lstStyle>
            <a:lvl1pPr marL="0" indent="0">
              <a:buNone/>
              <a:defRPr sz="4000"/>
            </a:lvl1pPr>
            <a:lvl2pPr marL="571454" indent="0">
              <a:buNone/>
              <a:defRPr sz="3500"/>
            </a:lvl2pPr>
            <a:lvl3pPr marL="1142909" indent="0">
              <a:buNone/>
              <a:defRPr sz="3000"/>
            </a:lvl3pPr>
            <a:lvl4pPr marL="1714363" indent="0">
              <a:buNone/>
              <a:defRPr sz="2500"/>
            </a:lvl4pPr>
            <a:lvl5pPr marL="2285817" indent="0">
              <a:buNone/>
              <a:defRPr sz="2500"/>
            </a:lvl5pPr>
            <a:lvl6pPr marL="2857271" indent="0">
              <a:buNone/>
              <a:defRPr sz="2500"/>
            </a:lvl6pPr>
            <a:lvl7pPr marL="3428726" indent="0">
              <a:buNone/>
              <a:defRPr sz="2500"/>
            </a:lvl7pPr>
            <a:lvl8pPr marL="4000180" indent="0">
              <a:buNone/>
              <a:defRPr sz="2500"/>
            </a:lvl8pPr>
            <a:lvl9pPr marL="4571634" indent="0">
              <a:buNone/>
              <a:defRPr sz="25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6287" y="2057403"/>
            <a:ext cx="3539490" cy="3811588"/>
          </a:xfrm>
        </p:spPr>
        <p:txBody>
          <a:bodyPr/>
          <a:lstStyle>
            <a:lvl1pPr marL="0" indent="0">
              <a:buNone/>
              <a:defRPr sz="2000"/>
            </a:lvl1pPr>
            <a:lvl2pPr marL="571454" indent="0">
              <a:buNone/>
              <a:defRPr sz="1700"/>
            </a:lvl2pPr>
            <a:lvl3pPr marL="1142909" indent="0">
              <a:buNone/>
              <a:defRPr sz="1500"/>
            </a:lvl3pPr>
            <a:lvl4pPr marL="1714363" indent="0">
              <a:buNone/>
              <a:defRPr sz="1200"/>
            </a:lvl4pPr>
            <a:lvl5pPr marL="2285817" indent="0">
              <a:buNone/>
              <a:defRPr sz="1200"/>
            </a:lvl5pPr>
            <a:lvl6pPr marL="2857271" indent="0">
              <a:buNone/>
              <a:defRPr sz="1200"/>
            </a:lvl6pPr>
            <a:lvl7pPr marL="3428726" indent="0">
              <a:buNone/>
              <a:defRPr sz="1200"/>
            </a:lvl7pPr>
            <a:lvl8pPr marL="4000180" indent="0">
              <a:buNone/>
              <a:defRPr sz="1200"/>
            </a:lvl8pPr>
            <a:lvl9pPr marL="4571634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9DFE71-8AE0-4C9F-B8D9-0F5F8DD5E29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90594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3BC4DE-2340-4A88-BB31-794454B9455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67912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55281" y="274639"/>
            <a:ext cx="2468880" cy="585152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8640" y="274639"/>
            <a:ext cx="7223760" cy="585152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A1A523-B626-4471-BD52-768A171B9DD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94255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548640" y="274639"/>
            <a:ext cx="9875520" cy="585152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F049E9-7D49-46EB-9B13-0360766A1BB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377656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8640" y="274637"/>
            <a:ext cx="987552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8640" y="1600201"/>
            <a:ext cx="484632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5577840" y="1600203"/>
            <a:ext cx="484632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5577840" y="3938588"/>
            <a:ext cx="484632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38AB32-8C9F-4B8E-A4F2-82EDE4DDC3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01870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95EBE9-B859-4056-87EA-C7B41BA82B0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7372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95EBE9-B859-4056-87EA-C7B41BA82B0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33301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95EBE9-B859-4056-87EA-C7B41BA82B0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43899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8667" y="1709739"/>
            <a:ext cx="9464040" cy="2852737"/>
          </a:xfrm>
        </p:spPr>
        <p:txBody>
          <a:bodyPr anchor="b"/>
          <a:lstStyle>
            <a:lvl1pPr>
              <a:defRPr sz="7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8667" y="4589466"/>
            <a:ext cx="9464040" cy="1500188"/>
          </a:xfrm>
        </p:spPr>
        <p:txBody>
          <a:bodyPr/>
          <a:lstStyle>
            <a:lvl1pPr marL="0" indent="0">
              <a:buNone/>
              <a:defRPr sz="3000"/>
            </a:lvl1pPr>
            <a:lvl2pPr marL="571454" indent="0">
              <a:buNone/>
              <a:defRPr sz="2500"/>
            </a:lvl2pPr>
            <a:lvl3pPr marL="1142909" indent="0">
              <a:buNone/>
              <a:defRPr sz="2200"/>
            </a:lvl3pPr>
            <a:lvl4pPr marL="1714363" indent="0">
              <a:buNone/>
              <a:defRPr sz="2000"/>
            </a:lvl4pPr>
            <a:lvl5pPr marL="2285817" indent="0">
              <a:buNone/>
              <a:defRPr sz="2000"/>
            </a:lvl5pPr>
            <a:lvl6pPr marL="2857271" indent="0">
              <a:buNone/>
              <a:defRPr sz="2000"/>
            </a:lvl6pPr>
            <a:lvl7pPr marL="3428726" indent="0">
              <a:buNone/>
              <a:defRPr sz="2000"/>
            </a:lvl7pPr>
            <a:lvl8pPr marL="4000180" indent="0">
              <a:buNone/>
              <a:defRPr sz="2000"/>
            </a:lvl8pPr>
            <a:lvl9pPr marL="4571634" indent="0">
              <a:buNone/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1C93BA-F64B-4AA6-951B-0A10ABD255A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23843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8640" y="1600201"/>
            <a:ext cx="484632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77840" y="1600201"/>
            <a:ext cx="484632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2DB124-67EB-414C-A8F2-6A6594FB732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64866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6287" y="365126"/>
            <a:ext cx="9464040" cy="13255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6289" y="1681163"/>
            <a:ext cx="4642484" cy="823912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71454" indent="0">
              <a:buNone/>
              <a:defRPr sz="2500" b="1"/>
            </a:lvl2pPr>
            <a:lvl3pPr marL="1142909" indent="0">
              <a:buNone/>
              <a:defRPr sz="2200" b="1"/>
            </a:lvl3pPr>
            <a:lvl4pPr marL="1714363" indent="0">
              <a:buNone/>
              <a:defRPr sz="2000" b="1"/>
            </a:lvl4pPr>
            <a:lvl5pPr marL="2285817" indent="0">
              <a:buNone/>
              <a:defRPr sz="2000" b="1"/>
            </a:lvl5pPr>
            <a:lvl6pPr marL="2857271" indent="0">
              <a:buNone/>
              <a:defRPr sz="2000" b="1"/>
            </a:lvl6pPr>
            <a:lvl7pPr marL="3428726" indent="0">
              <a:buNone/>
              <a:defRPr sz="2000" b="1"/>
            </a:lvl7pPr>
            <a:lvl8pPr marL="4000180" indent="0">
              <a:buNone/>
              <a:defRPr sz="2000" b="1"/>
            </a:lvl8pPr>
            <a:lvl9pPr marL="4571634" indent="0">
              <a:buNone/>
              <a:defRPr sz="20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6289" y="2505075"/>
            <a:ext cx="4642484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554980" y="1681163"/>
            <a:ext cx="4665346" cy="823912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71454" indent="0">
              <a:buNone/>
              <a:defRPr sz="2500" b="1"/>
            </a:lvl2pPr>
            <a:lvl3pPr marL="1142909" indent="0">
              <a:buNone/>
              <a:defRPr sz="2200" b="1"/>
            </a:lvl3pPr>
            <a:lvl4pPr marL="1714363" indent="0">
              <a:buNone/>
              <a:defRPr sz="2000" b="1"/>
            </a:lvl4pPr>
            <a:lvl5pPr marL="2285817" indent="0">
              <a:buNone/>
              <a:defRPr sz="2000" b="1"/>
            </a:lvl5pPr>
            <a:lvl6pPr marL="2857271" indent="0">
              <a:buNone/>
              <a:defRPr sz="2000" b="1"/>
            </a:lvl6pPr>
            <a:lvl7pPr marL="3428726" indent="0">
              <a:buNone/>
              <a:defRPr sz="2000" b="1"/>
            </a:lvl7pPr>
            <a:lvl8pPr marL="4000180" indent="0">
              <a:buNone/>
              <a:defRPr sz="2000" b="1"/>
            </a:lvl8pPr>
            <a:lvl9pPr marL="4571634" indent="0">
              <a:buNone/>
              <a:defRPr sz="20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54980" y="2505075"/>
            <a:ext cx="4665346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29F2A0-B839-4E89-AAD2-BC94374F61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1163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4CC362-013B-4F2D-A941-C260C0D52B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25487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79AEC1-2195-45DC-B442-312522C5BD2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10938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49275" y="274638"/>
            <a:ext cx="98742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91" tIns="57145" rIns="114291" bIns="5714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49275" y="1600200"/>
            <a:ext cx="987425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91" tIns="57145" rIns="114291" bIns="5714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49275" y="6245225"/>
            <a:ext cx="25590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14291" tIns="57145" rIns="114291" bIns="57145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7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749675" y="6245225"/>
            <a:ext cx="34734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14291" tIns="57145" rIns="114291" bIns="57145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7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864475" y="6245225"/>
            <a:ext cx="25590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14291" tIns="57145" rIns="114291" bIns="57145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700">
                <a:latin typeface="Arial" charset="0"/>
              </a:defRPr>
            </a:lvl1pPr>
          </a:lstStyle>
          <a:p>
            <a:pPr>
              <a:defRPr/>
            </a:pPr>
            <a:fld id="{E2309C3E-C010-4632-A790-CEE531B91A2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67" r:id="rId3"/>
    <p:sldLayoutId id="2147483666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68" r:id="rId10"/>
    <p:sldLayoutId id="2147483665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300"/>
                                  </p:stCondLst>
                                  <p:iterate type="lt">
                                    <p:tmPct val="8846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build="p">
        <p:tmplLst>
          <p:tmpl lvl="1">
            <p:tnLst>
              <p:par>
                <p:cTn presetID="47" presetClass="entr" presetSubtype="0" fill="hold" nodeType="clickEffect">
                  <p:stCondLst>
                    <p:cond delay="300"/>
                  </p:stCondLst>
                  <p:iterate type="lt">
                    <p:tmPct val="8846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55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5pPr>
      <a:lvl6pPr marL="571454" algn="ctr" rtl="0" fontAlgn="base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6pPr>
      <a:lvl7pPr marL="1142909" algn="ctr" rtl="0" fontAlgn="base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7pPr>
      <a:lvl8pPr marL="1714363" algn="ctr" rtl="0" fontAlgn="base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8pPr>
      <a:lvl9pPr marL="2285817" algn="ctr" rtl="0" fontAlgn="base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427038" indent="-427038" algn="l" rtl="0" eaLnBrk="0" fontAlgn="base" hangingPunct="0">
        <a:spcBef>
          <a:spcPct val="20000"/>
        </a:spcBef>
        <a:spcAft>
          <a:spcPct val="0"/>
        </a:spcAft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1pPr>
      <a:lvl2pPr marL="927100" indent="-355600" algn="l" rtl="0" eaLnBrk="0" fontAlgn="base" hangingPunct="0">
        <a:spcBef>
          <a:spcPct val="20000"/>
        </a:spcBef>
        <a:spcAft>
          <a:spcPct val="0"/>
        </a:spcAft>
        <a:buChar char="–"/>
        <a:defRPr sz="3500" kern="1200">
          <a:solidFill>
            <a:schemeClr val="tx1"/>
          </a:solidFill>
          <a:latin typeface="+mn-lt"/>
          <a:ea typeface="+mn-ea"/>
          <a:cs typeface="+mn-cs"/>
        </a:defRPr>
      </a:lvl2pPr>
      <a:lvl3pPr marL="1427163" indent="-284163" algn="l" rtl="0" eaLnBrk="0" fontAlgn="base" hangingPunct="0">
        <a:spcBef>
          <a:spcPct val="20000"/>
        </a:spcBef>
        <a:spcAft>
          <a:spcPct val="0"/>
        </a:spcAft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1998663" indent="-284163" algn="l" rtl="0" eaLnBrk="0" fontAlgn="base" hangingPunct="0">
        <a:spcBef>
          <a:spcPct val="20000"/>
        </a:spcBef>
        <a:spcAft>
          <a:spcPct val="0"/>
        </a:spcAft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70163" indent="-284163" algn="l" rtl="0" eaLnBrk="0" fontAlgn="base" hangingPunct="0">
        <a:spcBef>
          <a:spcPct val="20000"/>
        </a:spcBef>
        <a:spcAft>
          <a:spcPct val="0"/>
        </a:spcAft>
        <a:buChar char="»"/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142999" indent="-285727" algn="l" defTabSz="1142909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714453" indent="-285727" algn="l" defTabSz="1142909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4285907" indent="-285727" algn="l" defTabSz="1142909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857361" indent="-285727" algn="l" defTabSz="1142909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71454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09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714363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85817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857271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428726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4000180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571634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Relationship Id="rId6" Type="http://schemas.openxmlformats.org/officeDocument/2006/relationships/hyperlink" Target="https://www.youtube.com/channel/UCO2d8nr48-iTs8byOJTX9PQ" TargetMode="Externa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audio" Target="../media/audio9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2.png"/><Relationship Id="rId4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2.wav"/><Relationship Id="rId2" Type="http://schemas.openxmlformats.org/officeDocument/2006/relationships/audio" Target="../media/audio1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2.png"/><Relationship Id="rId4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4.wav"/><Relationship Id="rId2" Type="http://schemas.openxmlformats.org/officeDocument/2006/relationships/audio" Target="../media/audio13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5.png"/><Relationship Id="rId4" Type="http://schemas.openxmlformats.org/officeDocument/2006/relationships/image" Target="../media/image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5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9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0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0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6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2.png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8.wav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>
            <a:fillRect/>
          </a:stretch>
        </p:blipFill>
        <p:spPr bwMode="auto">
          <a:xfrm>
            <a:off x="26988" y="0"/>
            <a:ext cx="530663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8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4763"/>
            <a:ext cx="11012488" cy="101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9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6753225"/>
            <a:ext cx="10995026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10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3331369" y="3378994"/>
            <a:ext cx="6707187" cy="123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11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557294" y="3378994"/>
            <a:ext cx="670718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51D60A2A-A22F-B4E4-60EE-D57DE099884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3249" y="231650"/>
            <a:ext cx="2994870" cy="281635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488B137-31EB-15B0-8EA9-5A4A09F06580}"/>
              </a:ext>
            </a:extLst>
          </p:cNvPr>
          <p:cNvSpPr txBox="1"/>
          <p:nvPr/>
        </p:nvSpPr>
        <p:spPr>
          <a:xfrm>
            <a:off x="5459844" y="3420806"/>
            <a:ext cx="5217959" cy="17149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THẦY CÔ 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VUI LÒNG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KHÔNG CHIA SẺ TÀI LIỆU CỦA CHƯƠNG TRÌNH ĐỂ CÓ CƠ HỘI GIÚP ĐỠ THÊM NHIỀU HOÀN CẢNH HỌC SINH KHÓ KHĂN NHÉ Ạ!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XIN CHÂN THÀNH CẢM ƠN THẦY C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Ô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!</a:t>
            </a:r>
            <a:endParaRPr lang="vi-VN" sz="2000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650C359-D7B5-6663-9B3F-B6B89B67F33A}"/>
              </a:ext>
            </a:extLst>
          </p:cNvPr>
          <p:cNvSpPr txBox="1"/>
          <p:nvPr/>
        </p:nvSpPr>
        <p:spPr>
          <a:xfrm>
            <a:off x="5483344" y="5508569"/>
            <a:ext cx="5331648" cy="10624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ĐỊA CHỈ KÊNH HỌC LIỆU ÂM NHẠC KẾT NỐI: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  <a:hlinkClick r:id="rId6"/>
              </a:rPr>
              <a:t>https://www.youtube.com/channel/UCO2d8nr48-iTs8byOJTX9PQ</a:t>
            </a: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endParaRPr lang="vi-VN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11" descr="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8942388" y="3716338"/>
            <a:ext cx="1209675" cy="628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4291" tIns="57145" rIns="114291" bIns="57145" anchor="ctr"/>
          <a:lstStyle/>
          <a:p>
            <a:pPr>
              <a:defRPr/>
            </a:pPr>
            <a:endParaRPr lang="en-US"/>
          </a:p>
        </p:txBody>
      </p:sp>
      <p:sp>
        <p:nvSpPr>
          <p:cNvPr id="10245" name="Rectangle 6"/>
          <p:cNvSpPr>
            <a:spLocks noChangeArrowheads="1"/>
          </p:cNvSpPr>
          <p:nvPr/>
        </p:nvSpPr>
        <p:spPr bwMode="auto">
          <a:xfrm>
            <a:off x="500063" y="279400"/>
            <a:ext cx="5057775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/>
          <a:p>
            <a:pPr algn="l">
              <a:lnSpc>
                <a:spcPct val="70000"/>
              </a:lnSpc>
              <a:spcBef>
                <a:spcPct val="50000"/>
              </a:spcBef>
            </a:pPr>
            <a:r>
              <a:rPr lang="en-US" sz="3500" b="1">
                <a:solidFill>
                  <a:srgbClr val="FFFF00"/>
                </a:solidFill>
                <a:latin typeface="Cambria" pitchFamily="18" charset="0"/>
                <a:cs typeface="Times New Roman" pitchFamily="18" charset="0"/>
              </a:rPr>
              <a:t>TẬP HÁT TỪNG CÂU</a:t>
            </a:r>
            <a:endParaRPr lang="en-US" sz="2000" b="1" i="1">
              <a:solidFill>
                <a:srgbClr val="FFFF00"/>
              </a:solidFill>
              <a:latin typeface="Cambria" pitchFamily="18" charset="0"/>
              <a:cs typeface="Times New Roman" pitchFamily="18" charset="0"/>
            </a:endParaRPr>
          </a:p>
        </p:txBody>
      </p:sp>
      <p:pic>
        <p:nvPicPr>
          <p:cNvPr id="10246" name="Picture 2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5" y="3861048"/>
            <a:ext cx="10104438" cy="17634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49FD2550-F6CA-46AC-9668-FA8B1A3EF627}"/>
              </a:ext>
            </a:extLst>
          </p:cNvPr>
          <p:cNvSpPr/>
          <p:nvPr/>
        </p:nvSpPr>
        <p:spPr>
          <a:xfrm>
            <a:off x="2174032" y="6093296"/>
            <a:ext cx="3024336" cy="485304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HÁT MẪU CÂU 3</a:t>
            </a:r>
            <a:endParaRPr lang="vi-VN" sz="24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C1DAC1C-03ED-4DE4-ABE2-4606EDF985F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1864" y="2030096"/>
            <a:ext cx="9618340" cy="162877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7F99552-D89D-5118-625C-3ADF5EC30575}"/>
              </a:ext>
            </a:extLst>
          </p:cNvPr>
          <p:cNvSpPr/>
          <p:nvPr/>
        </p:nvSpPr>
        <p:spPr>
          <a:xfrm>
            <a:off x="5774432" y="6093296"/>
            <a:ext cx="3024336" cy="485304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 CÂU 3</a:t>
            </a:r>
            <a:endParaRPr lang="vi-VN" sz="24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ÂU 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ÂU 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8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11" descr="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8942388" y="3716338"/>
            <a:ext cx="1209675" cy="628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4291" tIns="57145" rIns="114291" bIns="57145" anchor="ctr"/>
          <a:lstStyle/>
          <a:p>
            <a:pPr>
              <a:defRPr/>
            </a:pPr>
            <a:endParaRPr lang="en-US"/>
          </a:p>
        </p:txBody>
      </p:sp>
      <p:sp>
        <p:nvSpPr>
          <p:cNvPr id="11269" name="Rectangle 6"/>
          <p:cNvSpPr>
            <a:spLocks noChangeArrowheads="1"/>
          </p:cNvSpPr>
          <p:nvPr/>
        </p:nvSpPr>
        <p:spPr bwMode="auto">
          <a:xfrm>
            <a:off x="500063" y="279400"/>
            <a:ext cx="5057775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/>
          <a:p>
            <a:pPr algn="l">
              <a:lnSpc>
                <a:spcPct val="70000"/>
              </a:lnSpc>
              <a:spcBef>
                <a:spcPct val="50000"/>
              </a:spcBef>
            </a:pPr>
            <a:r>
              <a:rPr lang="en-US" sz="3500" b="1">
                <a:solidFill>
                  <a:srgbClr val="FFFF00"/>
                </a:solidFill>
                <a:latin typeface="Cambria" pitchFamily="18" charset="0"/>
                <a:cs typeface="Times New Roman" pitchFamily="18" charset="0"/>
              </a:rPr>
              <a:t>TẬP HÁT TỪNG CÂU</a:t>
            </a:r>
            <a:endParaRPr lang="en-US" sz="2000" b="1" i="1">
              <a:solidFill>
                <a:srgbClr val="FFFF00"/>
              </a:solidFill>
              <a:latin typeface="Cambria" pitchFamily="18" charset="0"/>
              <a:cs typeface="Times New Roman" pitchFamily="18" charset="0"/>
            </a:endParaRPr>
          </a:p>
        </p:txBody>
      </p:sp>
      <p:pic>
        <p:nvPicPr>
          <p:cNvPr id="11270" name="Picture 2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5" y="3716338"/>
            <a:ext cx="10104438" cy="190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039918B-C545-457A-A78E-5F5A0FB1DB22}"/>
              </a:ext>
            </a:extLst>
          </p:cNvPr>
          <p:cNvSpPr/>
          <p:nvPr/>
        </p:nvSpPr>
        <p:spPr>
          <a:xfrm>
            <a:off x="2102024" y="6146553"/>
            <a:ext cx="3096344" cy="432047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HÁT MẪU CÂU 4</a:t>
            </a:r>
            <a:endParaRPr lang="vi-VN" sz="24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A499236-82DA-429A-A499-3493970C46A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5800" y="1998663"/>
            <a:ext cx="9601200" cy="165735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3C3FD4B-549A-B850-F58D-9AA7A1B88D70}"/>
              </a:ext>
            </a:extLst>
          </p:cNvPr>
          <p:cNvSpPr/>
          <p:nvPr/>
        </p:nvSpPr>
        <p:spPr>
          <a:xfrm>
            <a:off x="5750436" y="6146552"/>
            <a:ext cx="3096344" cy="432047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 CÂU 4</a:t>
            </a:r>
            <a:endParaRPr lang="vi-VN" sz="24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ÂU 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ÂU 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8" grpId="0" animBg="1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11" descr="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8942388" y="3716338"/>
            <a:ext cx="1209675" cy="628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4291" tIns="57145" rIns="114291" bIns="57145" anchor="ctr"/>
          <a:lstStyle/>
          <a:p>
            <a:pPr>
              <a:defRPr/>
            </a:pPr>
            <a:endParaRPr lang="en-US"/>
          </a:p>
        </p:txBody>
      </p:sp>
      <p:sp>
        <p:nvSpPr>
          <p:cNvPr id="12293" name="Rectangle 6"/>
          <p:cNvSpPr>
            <a:spLocks noChangeArrowheads="1"/>
          </p:cNvSpPr>
          <p:nvPr/>
        </p:nvSpPr>
        <p:spPr bwMode="auto">
          <a:xfrm>
            <a:off x="500063" y="279400"/>
            <a:ext cx="5057775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/>
          <a:p>
            <a:pPr algn="l">
              <a:lnSpc>
                <a:spcPct val="70000"/>
              </a:lnSpc>
              <a:spcBef>
                <a:spcPct val="50000"/>
              </a:spcBef>
            </a:pPr>
            <a:r>
              <a:rPr lang="en-US" sz="3500" b="1">
                <a:solidFill>
                  <a:srgbClr val="FFFF00"/>
                </a:solidFill>
                <a:latin typeface="Cambria" pitchFamily="18" charset="0"/>
                <a:cs typeface="Times New Roman" pitchFamily="18" charset="0"/>
              </a:rPr>
              <a:t>TẬP HÁT TỪNG CÂU</a:t>
            </a:r>
            <a:endParaRPr lang="en-US" sz="2000" b="1" i="1">
              <a:solidFill>
                <a:srgbClr val="FFFF00"/>
              </a:solidFill>
              <a:latin typeface="Cambria" pitchFamily="18" charset="0"/>
              <a:cs typeface="Times New Roman" pitchFamily="18" charset="0"/>
            </a:endParaRPr>
          </a:p>
        </p:txBody>
      </p:sp>
      <p:pic>
        <p:nvPicPr>
          <p:cNvPr id="12294" name="Picture 2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718"/>
          <a:stretch>
            <a:fillRect/>
          </a:stretch>
        </p:blipFill>
        <p:spPr bwMode="auto">
          <a:xfrm>
            <a:off x="460375" y="4344988"/>
            <a:ext cx="10104438" cy="127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760DB039-3625-44D4-B149-AFB3E6BF1767}"/>
              </a:ext>
            </a:extLst>
          </p:cNvPr>
          <p:cNvSpPr/>
          <p:nvPr/>
        </p:nvSpPr>
        <p:spPr>
          <a:xfrm>
            <a:off x="2102024" y="6110908"/>
            <a:ext cx="3024336" cy="467692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HÁT MẪU CÂU 3,4</a:t>
            </a:r>
            <a:endParaRPr lang="vi-VN" sz="24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C2A7CE1-BEF8-4F48-9F9E-389CDA71D1C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5347" y="1305719"/>
            <a:ext cx="9619605" cy="303927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ADFD2DAB-EA5E-732F-BF41-280E51417A71}"/>
              </a:ext>
            </a:extLst>
          </p:cNvPr>
          <p:cNvSpPr/>
          <p:nvPr/>
        </p:nvSpPr>
        <p:spPr>
          <a:xfrm>
            <a:off x="5846442" y="6110908"/>
            <a:ext cx="3024336" cy="467692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 CÂU 3,4</a:t>
            </a:r>
            <a:endParaRPr lang="vi-VN" sz="24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6843547" y="3800475"/>
            <a:ext cx="1830872" cy="460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ÂU 3,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ÂU 3,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9" grpId="0" animBg="1"/>
      <p:bldP spid="3" grpId="0" animBg="1"/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AAB46D4-6B16-4898-BB74-A4B9407E6B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6900" y="95250"/>
            <a:ext cx="7239000" cy="6667500"/>
          </a:xfrm>
          <a:prstGeom prst="rect">
            <a:avLst/>
          </a:prstGeom>
        </p:spPr>
      </p:pic>
      <p:pic>
        <p:nvPicPr>
          <p:cNvPr id="13315" name="Picture 13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" r="66098" b="6747"/>
          <a:stretch>
            <a:fillRect/>
          </a:stretch>
        </p:blipFill>
        <p:spPr bwMode="auto">
          <a:xfrm>
            <a:off x="74613" y="1162050"/>
            <a:ext cx="2030412" cy="175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6" name="Picture 13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" r="67020" b="6747"/>
          <a:stretch>
            <a:fillRect/>
          </a:stretch>
        </p:blipFill>
        <p:spPr bwMode="auto">
          <a:xfrm>
            <a:off x="9015413" y="4652963"/>
            <a:ext cx="1941512" cy="2205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B003D36E-A5D4-44A5-B2A5-724A6171E7C5}"/>
              </a:ext>
            </a:extLst>
          </p:cNvPr>
          <p:cNvSpPr/>
          <p:nvPr/>
        </p:nvSpPr>
        <p:spPr>
          <a:xfrm>
            <a:off x="225723" y="260648"/>
            <a:ext cx="1728192" cy="432047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CẢ BÀI</a:t>
            </a:r>
            <a:endParaRPr lang="vi-VN" sz="28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Ả BÀ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00" t="27011" r="13057" b="27011"/>
          <a:stretch>
            <a:fillRect/>
          </a:stretch>
        </p:blipFill>
        <p:spPr bwMode="auto">
          <a:xfrm>
            <a:off x="430213" y="392113"/>
            <a:ext cx="1015365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Rectangle 8"/>
          <p:cNvSpPr>
            <a:spLocks noChangeArrowheads="1"/>
          </p:cNvSpPr>
          <p:nvPr/>
        </p:nvSpPr>
        <p:spPr bwMode="auto">
          <a:xfrm>
            <a:off x="1216025" y="2997200"/>
            <a:ext cx="8653463" cy="1131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4291" tIns="57145" rIns="114291" bIns="57145">
            <a:spAutoFit/>
          </a:bodyPr>
          <a:lstStyle/>
          <a:p>
            <a:pPr eaLnBrk="1" hangingPunct="1"/>
            <a:r>
              <a:rPr lang="en-US" sz="66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HÁT THEO NHẠC ĐỆM</a:t>
            </a:r>
          </a:p>
        </p:txBody>
      </p:sp>
      <p:sp>
        <p:nvSpPr>
          <p:cNvPr id="14340" name="Text Box 10"/>
          <p:cNvSpPr txBox="1">
            <a:spLocks noChangeArrowheads="1"/>
          </p:cNvSpPr>
          <p:nvPr/>
        </p:nvSpPr>
        <p:spPr bwMode="auto">
          <a:xfrm>
            <a:off x="1566863" y="1484313"/>
            <a:ext cx="8023225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 b="1">
                <a:solidFill>
                  <a:srgbClr val="FF0000"/>
                </a:solidFill>
                <a:latin typeface="Cambria" pitchFamily="18" charset="0"/>
              </a:rPr>
              <a:t>NGÀY HÈ VUI</a:t>
            </a:r>
          </a:p>
        </p:txBody>
      </p:sp>
      <p:pic>
        <p:nvPicPr>
          <p:cNvPr id="14345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63" t="26207" r="6552" b="27815"/>
          <a:stretch>
            <a:fillRect/>
          </a:stretch>
        </p:blipFill>
        <p:spPr bwMode="auto">
          <a:xfrm>
            <a:off x="10355562" y="260648"/>
            <a:ext cx="880048" cy="605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3" name="Picture 3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0" t="26207" r="87650" b="27815"/>
          <a:stretch>
            <a:fillRect/>
          </a:stretch>
        </p:blipFill>
        <p:spPr bwMode="auto">
          <a:xfrm>
            <a:off x="-141654" y="260648"/>
            <a:ext cx="70283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91A99FD-212D-4E66-8345-90CFAAC554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6900" y="95250"/>
            <a:ext cx="7239000" cy="6667500"/>
          </a:xfrm>
          <a:prstGeom prst="rect">
            <a:avLst/>
          </a:prstGeom>
        </p:spPr>
      </p:pic>
      <p:pic>
        <p:nvPicPr>
          <p:cNvPr id="15363" name="Picture 13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" r="66098" b="6747"/>
          <a:stretch>
            <a:fillRect/>
          </a:stretch>
        </p:blipFill>
        <p:spPr bwMode="auto">
          <a:xfrm>
            <a:off x="74613" y="476250"/>
            <a:ext cx="2279650" cy="2405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4" name="Picture 13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" r="67020" b="6747"/>
          <a:stretch>
            <a:fillRect/>
          </a:stretch>
        </p:blipFill>
        <p:spPr bwMode="auto">
          <a:xfrm>
            <a:off x="9015413" y="4652963"/>
            <a:ext cx="1941512" cy="2205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D87850CD-64C6-42CF-94B2-5638382FD73D}"/>
              </a:ext>
            </a:extLst>
          </p:cNvPr>
          <p:cNvSpPr/>
          <p:nvPr/>
        </p:nvSpPr>
        <p:spPr>
          <a:xfrm>
            <a:off x="8942784" y="260226"/>
            <a:ext cx="1728192" cy="432047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4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NGÀY HÈ VU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00" t="27011" r="13057" b="27011"/>
          <a:stretch>
            <a:fillRect/>
          </a:stretch>
        </p:blipFill>
        <p:spPr bwMode="auto">
          <a:xfrm>
            <a:off x="430213" y="392113"/>
            <a:ext cx="1015365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Rectangle 8"/>
          <p:cNvSpPr>
            <a:spLocks noChangeArrowheads="1"/>
          </p:cNvSpPr>
          <p:nvPr/>
        </p:nvSpPr>
        <p:spPr bwMode="auto">
          <a:xfrm>
            <a:off x="1866900" y="2435225"/>
            <a:ext cx="7251700" cy="196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4291" tIns="57145" rIns="114291" bIns="57145">
            <a:spAutoFit/>
          </a:bodyPr>
          <a:lstStyle/>
          <a:p>
            <a:pPr eaLnBrk="1" hangingPunct="1"/>
            <a:r>
              <a:rPr lang="en-US" sz="6000" b="1" dirty="0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HÁT KẾT HỢP</a:t>
            </a:r>
          </a:p>
          <a:p>
            <a:pPr eaLnBrk="1" hangingPunct="1"/>
            <a:r>
              <a:rPr lang="en-US" sz="6000" b="1" dirty="0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GÕ ĐỆM THEO NHỊP</a:t>
            </a:r>
          </a:p>
        </p:txBody>
      </p:sp>
      <p:sp>
        <p:nvSpPr>
          <p:cNvPr id="16388" name="Text Box 10"/>
          <p:cNvSpPr txBox="1">
            <a:spLocks noChangeArrowheads="1"/>
          </p:cNvSpPr>
          <p:nvPr/>
        </p:nvSpPr>
        <p:spPr bwMode="auto">
          <a:xfrm>
            <a:off x="1495425" y="1484313"/>
            <a:ext cx="8023225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 b="1">
                <a:solidFill>
                  <a:srgbClr val="FF0000"/>
                </a:solidFill>
                <a:latin typeface="Cambria" pitchFamily="18" charset="0"/>
              </a:rPr>
              <a:t>NGÀY HÈ VUI</a:t>
            </a:r>
          </a:p>
        </p:txBody>
      </p:sp>
      <p:pic>
        <p:nvPicPr>
          <p:cNvPr id="16393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63" t="26207" r="6552" b="27815"/>
          <a:stretch>
            <a:fillRect/>
          </a:stretch>
        </p:blipFill>
        <p:spPr bwMode="auto">
          <a:xfrm>
            <a:off x="10355562" y="260648"/>
            <a:ext cx="880048" cy="605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1" name="Picture 3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0" t="26207" r="87650" b="27815"/>
          <a:stretch>
            <a:fillRect/>
          </a:stretch>
        </p:blipFill>
        <p:spPr bwMode="auto">
          <a:xfrm>
            <a:off x="-141654" y="260648"/>
            <a:ext cx="70283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5A441B2-006E-4ECF-B1C8-5EAAF1F1EB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1196" y="0"/>
            <a:ext cx="7590408" cy="6858000"/>
          </a:xfrm>
          <a:prstGeom prst="rect">
            <a:avLst/>
          </a:prstGeom>
        </p:spPr>
      </p:pic>
      <p:pic>
        <p:nvPicPr>
          <p:cNvPr id="17411" name="Picture 13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" r="66098" b="6747"/>
          <a:stretch>
            <a:fillRect/>
          </a:stretch>
        </p:blipFill>
        <p:spPr bwMode="auto">
          <a:xfrm>
            <a:off x="74613" y="476250"/>
            <a:ext cx="2047875" cy="2160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2" name="Picture 13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3" r="67020" b="6747"/>
          <a:stretch>
            <a:fillRect/>
          </a:stretch>
        </p:blipFill>
        <p:spPr bwMode="auto">
          <a:xfrm>
            <a:off x="9231313" y="5013325"/>
            <a:ext cx="1725612" cy="184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D7C268B-512C-43C4-99A2-84CA1074D3CF}"/>
              </a:ext>
            </a:extLst>
          </p:cNvPr>
          <p:cNvSpPr/>
          <p:nvPr/>
        </p:nvSpPr>
        <p:spPr>
          <a:xfrm>
            <a:off x="8942784" y="260226"/>
            <a:ext cx="1728192" cy="432047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4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NGÀY HÈ VU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00" t="27011" r="13057" b="27011"/>
          <a:stretch>
            <a:fillRect/>
          </a:stretch>
        </p:blipFill>
        <p:spPr bwMode="auto">
          <a:xfrm>
            <a:off x="430213" y="392113"/>
            <a:ext cx="1015365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Rectangle 8"/>
          <p:cNvSpPr>
            <a:spLocks noChangeArrowheads="1"/>
          </p:cNvSpPr>
          <p:nvPr/>
        </p:nvSpPr>
        <p:spPr bwMode="auto">
          <a:xfrm>
            <a:off x="1111250" y="2732088"/>
            <a:ext cx="8763000" cy="177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4291" tIns="57145" rIns="114291" bIns="57145">
            <a:spAutoFit/>
          </a:bodyPr>
          <a:lstStyle/>
          <a:p>
            <a:pPr eaLnBrk="1" hangingPunct="1"/>
            <a:r>
              <a:rPr lang="en-US" sz="54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HÁT NỐI TIẾP - HÒA GIỌNG</a:t>
            </a:r>
          </a:p>
          <a:p>
            <a:pPr eaLnBrk="1" hangingPunct="1"/>
            <a:r>
              <a:rPr lang="en-US" sz="54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NAM - NỮ</a:t>
            </a:r>
          </a:p>
        </p:txBody>
      </p:sp>
      <p:sp>
        <p:nvSpPr>
          <p:cNvPr id="18436" name="Text Box 10"/>
          <p:cNvSpPr txBox="1">
            <a:spLocks noChangeArrowheads="1"/>
          </p:cNvSpPr>
          <p:nvPr/>
        </p:nvSpPr>
        <p:spPr bwMode="auto">
          <a:xfrm>
            <a:off x="1495425" y="1484313"/>
            <a:ext cx="8023225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 b="1">
                <a:solidFill>
                  <a:srgbClr val="FF0000"/>
                </a:solidFill>
                <a:latin typeface="Cambria" pitchFamily="18" charset="0"/>
              </a:rPr>
              <a:t>NGÀY HÈ VUI</a:t>
            </a:r>
          </a:p>
        </p:txBody>
      </p:sp>
      <p:pic>
        <p:nvPicPr>
          <p:cNvPr id="18441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63" t="26207" r="6552" b="27815"/>
          <a:stretch>
            <a:fillRect/>
          </a:stretch>
        </p:blipFill>
        <p:spPr bwMode="auto">
          <a:xfrm>
            <a:off x="10355562" y="260648"/>
            <a:ext cx="880048" cy="605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9" name="Picture 3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0" t="26207" r="87650" b="27815"/>
          <a:stretch>
            <a:fillRect/>
          </a:stretch>
        </p:blipFill>
        <p:spPr bwMode="auto">
          <a:xfrm>
            <a:off x="-141654" y="260648"/>
            <a:ext cx="70283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AF2EFB43-A2CF-48E0-8771-9D2E980D3E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6900" y="0"/>
            <a:ext cx="7239000" cy="6597774"/>
          </a:xfrm>
          <a:prstGeom prst="rect">
            <a:avLst/>
          </a:prstGeom>
        </p:spPr>
      </p:pic>
      <p:pic>
        <p:nvPicPr>
          <p:cNvPr id="20485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8168" y="2276872"/>
            <a:ext cx="369887" cy="50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6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8148" y="2276872"/>
            <a:ext cx="225425" cy="506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7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4780" y="3565128"/>
            <a:ext cx="371475" cy="509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8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3179" y="4869160"/>
            <a:ext cx="225425" cy="506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9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6926" y="6289164"/>
            <a:ext cx="371475" cy="509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90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8401" y="6297101"/>
            <a:ext cx="225425" cy="506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Oval 1"/>
          <p:cNvSpPr/>
          <p:nvPr/>
        </p:nvSpPr>
        <p:spPr>
          <a:xfrm>
            <a:off x="6062464" y="6284401"/>
            <a:ext cx="923925" cy="506413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 dirty="0"/>
          </a:p>
        </p:txBody>
      </p:sp>
      <p:pic>
        <p:nvPicPr>
          <p:cNvPr id="19466" name="Picture 13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" r="66098" b="6747"/>
          <a:stretch>
            <a:fillRect/>
          </a:stretch>
        </p:blipFill>
        <p:spPr bwMode="auto">
          <a:xfrm>
            <a:off x="74613" y="476250"/>
            <a:ext cx="2047875" cy="2160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67" name="Picture 13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3" r="67020" b="6747"/>
          <a:stretch>
            <a:fillRect/>
          </a:stretch>
        </p:blipFill>
        <p:spPr bwMode="auto">
          <a:xfrm>
            <a:off x="9231313" y="5013325"/>
            <a:ext cx="1725612" cy="184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6C82A470-1DCB-47FC-B8D7-232DFF56616B}"/>
              </a:ext>
            </a:extLst>
          </p:cNvPr>
          <p:cNvSpPr/>
          <p:nvPr/>
        </p:nvSpPr>
        <p:spPr>
          <a:xfrm>
            <a:off x="8942784" y="260226"/>
            <a:ext cx="1728192" cy="432047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4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NGÀY HÈ VU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2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>
            <a:fillRect/>
          </a:stretch>
        </p:blipFill>
        <p:spPr bwMode="auto">
          <a:xfrm>
            <a:off x="26988" y="0"/>
            <a:ext cx="526978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8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4763"/>
            <a:ext cx="11012488" cy="101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9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6753225"/>
            <a:ext cx="10995026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10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3331369" y="3378994"/>
            <a:ext cx="6707187" cy="123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11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557294" y="3378994"/>
            <a:ext cx="670718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5">
            <a:extLst>
              <a:ext uri="{FF2B5EF4-FFF2-40B4-BE49-F238E27FC236}">
                <a16:creationId xmlns:a16="http://schemas.microsoft.com/office/drawing/2014/main" id="{1C90E235-5D34-E3F2-F3ED-9D8017D8E2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55786" y="6016382"/>
            <a:ext cx="487184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Huỳnh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Nguyện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872B979-5A7F-35B3-07A0-0792D99974E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197" y="2391254"/>
            <a:ext cx="3886200" cy="3538455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DD7A967-0A99-A1E5-CA7E-188828A3B2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33136" y="1783951"/>
            <a:ext cx="427947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1</a:t>
            </a:r>
          </a:p>
        </p:txBody>
      </p:sp>
      <p:pic>
        <p:nvPicPr>
          <p:cNvPr id="2" name="Picture 10">
            <a:extLst>
              <a:ext uri="{FF2B5EF4-FFF2-40B4-BE49-F238E27FC236}">
                <a16:creationId xmlns:a16="http://schemas.microsoft.com/office/drawing/2014/main" id="{7FEC5612-7A20-E467-F963-CFC953846D4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17" r="1831" b="78391"/>
          <a:stretch>
            <a:fillRect/>
          </a:stretch>
        </p:blipFill>
        <p:spPr bwMode="auto">
          <a:xfrm>
            <a:off x="5285343" y="105202"/>
            <a:ext cx="5552201" cy="173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73168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11" descr="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3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17" r="1831" b="78391"/>
          <a:stretch>
            <a:fillRect/>
          </a:stretch>
        </p:blipFill>
        <p:spPr bwMode="auto">
          <a:xfrm>
            <a:off x="2387600" y="1036320"/>
            <a:ext cx="6122988" cy="173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90" name="Text Box 10"/>
          <p:cNvSpPr txBox="1">
            <a:spLocks noChangeArrowheads="1"/>
          </p:cNvSpPr>
          <p:nvPr/>
        </p:nvSpPr>
        <p:spPr bwMode="auto">
          <a:xfrm>
            <a:off x="1495425" y="2781300"/>
            <a:ext cx="8023225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 b="1">
                <a:solidFill>
                  <a:srgbClr val="FF0000"/>
                </a:solidFill>
                <a:latin typeface="Cambria" pitchFamily="18" charset="0"/>
              </a:rPr>
              <a:t>NGÀY HÈ VUI</a:t>
            </a:r>
          </a:p>
        </p:txBody>
      </p:sp>
      <p:pic>
        <p:nvPicPr>
          <p:cNvPr id="20485" name="Picture 13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" r="66098" b="6747"/>
          <a:stretch>
            <a:fillRect/>
          </a:stretch>
        </p:blipFill>
        <p:spPr bwMode="auto">
          <a:xfrm>
            <a:off x="1146175" y="3729038"/>
            <a:ext cx="2076450" cy="179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6" name="Picture 13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09" r="33519" b="6747"/>
          <a:stretch>
            <a:fillRect/>
          </a:stretch>
        </p:blipFill>
        <p:spPr bwMode="auto">
          <a:xfrm>
            <a:off x="4910138" y="3716338"/>
            <a:ext cx="2089150" cy="176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7" name="Picture 13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" r="67020" b="6747"/>
          <a:stretch>
            <a:fillRect/>
          </a:stretch>
        </p:blipFill>
        <p:spPr bwMode="auto">
          <a:xfrm>
            <a:off x="7634288" y="2686050"/>
            <a:ext cx="2867025" cy="283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8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688" y="2725738"/>
            <a:ext cx="1784350" cy="911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489" name="Rectangle 3"/>
          <p:cNvSpPr>
            <a:spLocks noChangeArrowheads="1"/>
          </p:cNvSpPr>
          <p:nvPr/>
        </p:nvSpPr>
        <p:spPr bwMode="auto">
          <a:xfrm>
            <a:off x="1868488" y="2117725"/>
            <a:ext cx="1457325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/>
          <a:p>
            <a:pPr eaLnBrk="1" hangingPunct="1"/>
            <a:r>
              <a:rPr lang="en-US" sz="3200" b="1">
                <a:solidFill>
                  <a:srgbClr val="FF0000"/>
                </a:solidFill>
                <a:cs typeface="Times New Roman" pitchFamily="18" charset="0"/>
              </a:rPr>
              <a:t>Tiết 1</a:t>
            </a:r>
          </a:p>
        </p:txBody>
      </p:sp>
      <p:sp>
        <p:nvSpPr>
          <p:cNvPr id="10" name="Text Box 10"/>
          <p:cNvSpPr txBox="1">
            <a:spLocks noChangeArrowheads="1"/>
          </p:cNvSpPr>
          <p:nvPr/>
        </p:nvSpPr>
        <p:spPr bwMode="auto">
          <a:xfrm>
            <a:off x="2822575" y="3284538"/>
            <a:ext cx="8023225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1" i="1">
                <a:latin typeface="Cambria" pitchFamily="18" charset="0"/>
              </a:rPr>
              <a:t>Nhạc và lời: Lê Bùi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0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1" descr="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 Box 26"/>
          <p:cNvSpPr txBox="1">
            <a:spLocks noChangeArrowheads="1"/>
          </p:cNvSpPr>
          <p:nvPr/>
        </p:nvSpPr>
        <p:spPr bwMode="gray">
          <a:xfrm>
            <a:off x="1179513" y="1281113"/>
            <a:ext cx="91090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40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ĐÂY LÀ NHỮNG HOẠT ĐỘNG GÌ?</a:t>
            </a:r>
          </a:p>
        </p:txBody>
      </p:sp>
      <p:pic>
        <p:nvPicPr>
          <p:cNvPr id="15" name="Picture 13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" r="66098" b="6747"/>
          <a:stretch>
            <a:fillRect/>
          </a:stretch>
        </p:blipFill>
        <p:spPr bwMode="auto">
          <a:xfrm>
            <a:off x="446088" y="2255838"/>
            <a:ext cx="3248025" cy="311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13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09" r="33519" b="6747"/>
          <a:stretch>
            <a:fillRect/>
          </a:stretch>
        </p:blipFill>
        <p:spPr bwMode="auto">
          <a:xfrm>
            <a:off x="3881438" y="2224088"/>
            <a:ext cx="3209925" cy="3116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13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20" r="1447" b="6747"/>
          <a:stretch>
            <a:fillRect/>
          </a:stretch>
        </p:blipFill>
        <p:spPr bwMode="auto">
          <a:xfrm>
            <a:off x="7286625" y="2255838"/>
            <a:ext cx="3155950" cy="311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1" descr="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17" r="1831" b="78391"/>
          <a:stretch>
            <a:fillRect/>
          </a:stretch>
        </p:blipFill>
        <p:spPr bwMode="auto">
          <a:xfrm>
            <a:off x="2387600" y="1036320"/>
            <a:ext cx="6122988" cy="173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90" name="Text Box 10"/>
          <p:cNvSpPr txBox="1">
            <a:spLocks noChangeArrowheads="1"/>
          </p:cNvSpPr>
          <p:nvPr/>
        </p:nvSpPr>
        <p:spPr bwMode="auto">
          <a:xfrm>
            <a:off x="1495425" y="2781300"/>
            <a:ext cx="8023225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 b="1">
                <a:solidFill>
                  <a:srgbClr val="FF0000"/>
                </a:solidFill>
                <a:latin typeface="Cambria" pitchFamily="18" charset="0"/>
              </a:rPr>
              <a:t>NGÀY HÈ VUI</a:t>
            </a:r>
          </a:p>
        </p:txBody>
      </p:sp>
      <p:pic>
        <p:nvPicPr>
          <p:cNvPr id="4101" name="Picture 13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" r="66098" b="6747"/>
          <a:stretch>
            <a:fillRect/>
          </a:stretch>
        </p:blipFill>
        <p:spPr bwMode="auto">
          <a:xfrm>
            <a:off x="985838" y="3141663"/>
            <a:ext cx="2755900" cy="2384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13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09" r="33519" b="6747"/>
          <a:stretch>
            <a:fillRect/>
          </a:stretch>
        </p:blipFill>
        <p:spPr bwMode="auto">
          <a:xfrm>
            <a:off x="4910138" y="3716338"/>
            <a:ext cx="2089150" cy="176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13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" r="67020" b="6747"/>
          <a:stretch>
            <a:fillRect/>
          </a:stretch>
        </p:blipFill>
        <p:spPr bwMode="auto">
          <a:xfrm>
            <a:off x="7634288" y="2686050"/>
            <a:ext cx="2867025" cy="283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4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2550" y="2228850"/>
            <a:ext cx="1785938" cy="912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Text Box 10"/>
          <p:cNvSpPr txBox="1">
            <a:spLocks noChangeArrowheads="1"/>
          </p:cNvSpPr>
          <p:nvPr/>
        </p:nvSpPr>
        <p:spPr bwMode="auto">
          <a:xfrm>
            <a:off x="2822575" y="3284538"/>
            <a:ext cx="8023225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1" i="1">
                <a:latin typeface="Cambria" pitchFamily="18" charset="0"/>
              </a:rPr>
              <a:t>Nhạc và lời: Lê Bùi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0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5442CAC-4D9C-4D20-AFFD-E79584F3B3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66900" y="95250"/>
            <a:ext cx="7239000" cy="6667500"/>
          </a:xfrm>
          <a:prstGeom prst="rect">
            <a:avLst/>
          </a:prstGeom>
        </p:spPr>
      </p:pic>
      <p:pic>
        <p:nvPicPr>
          <p:cNvPr id="5125" name="Picture 13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" r="66098" b="6747"/>
          <a:stretch>
            <a:fillRect/>
          </a:stretch>
        </p:blipFill>
        <p:spPr bwMode="auto">
          <a:xfrm>
            <a:off x="74613" y="1162050"/>
            <a:ext cx="2030412" cy="175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13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" r="67020" b="6747"/>
          <a:stretch>
            <a:fillRect/>
          </a:stretch>
        </p:blipFill>
        <p:spPr bwMode="auto">
          <a:xfrm>
            <a:off x="9015413" y="4652963"/>
            <a:ext cx="1941512" cy="2205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62D4963B-AA80-40E5-B8FF-A20E43FD69FF}"/>
              </a:ext>
            </a:extLst>
          </p:cNvPr>
          <p:cNvSpPr/>
          <p:nvPr/>
        </p:nvSpPr>
        <p:spPr>
          <a:xfrm>
            <a:off x="157808" y="188641"/>
            <a:ext cx="1728192" cy="432047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HÁT MẪU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4E8A9AB-8685-4416-B066-F3270F6D579D}"/>
              </a:ext>
            </a:extLst>
          </p:cNvPr>
          <p:cNvSpPr/>
          <p:nvPr/>
        </p:nvSpPr>
        <p:spPr>
          <a:xfrm>
            <a:off x="157808" y="730003"/>
            <a:ext cx="1728192" cy="432047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GIAI ĐIỆU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ÁT MẪU NGÀY HÈ VU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AT NGÀY HÈ VU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1" descr="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9186" r="31018" b="16690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Rectangle 11"/>
          <p:cNvSpPr>
            <a:spLocks noChangeArrowheads="1"/>
          </p:cNvSpPr>
          <p:nvPr/>
        </p:nvSpPr>
        <p:spPr bwMode="auto">
          <a:xfrm>
            <a:off x="1028700" y="0"/>
            <a:ext cx="3200400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>
                <a:solidFill>
                  <a:schemeClr val="bg1"/>
                </a:solidFill>
                <a:latin typeface="Cambria" pitchFamily="18" charset="0"/>
                <a:cs typeface="Times New Roman" pitchFamily="18" charset="0"/>
              </a:rPr>
              <a:t>ĐỌC LỜI CA</a:t>
            </a:r>
            <a:endParaRPr lang="en-US" sz="1600" b="1" i="1">
              <a:solidFill>
                <a:srgbClr val="FFFF00"/>
              </a:solidFill>
              <a:latin typeface="Cambria" pitchFamily="18" charset="0"/>
              <a:cs typeface="Times New Roman" pitchFamily="18" charset="0"/>
            </a:endParaRPr>
          </a:p>
        </p:txBody>
      </p:sp>
      <p:sp>
        <p:nvSpPr>
          <p:cNvPr id="6148" name="Rectangle 7"/>
          <p:cNvSpPr>
            <a:spLocks noChangeArrowheads="1"/>
          </p:cNvSpPr>
          <p:nvPr/>
        </p:nvSpPr>
        <p:spPr bwMode="auto">
          <a:xfrm>
            <a:off x="3686175" y="908050"/>
            <a:ext cx="3559175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4291" tIns="57145" rIns="114291" bIns="57145">
            <a:spAutoFit/>
          </a:bodyPr>
          <a:lstStyle/>
          <a:p>
            <a:r>
              <a:rPr lang="en-US" sz="4400" b="1">
                <a:solidFill>
                  <a:srgbClr val="FF0000"/>
                </a:solidFill>
                <a:latin typeface="Cambria" pitchFamily="18" charset="0"/>
                <a:cs typeface="Times New Roman" pitchFamily="18" charset="0"/>
              </a:rPr>
              <a:t>NGÀY HÈ VUI</a:t>
            </a:r>
            <a:endParaRPr lang="en-US" sz="4400" b="1">
              <a:solidFill>
                <a:srgbClr val="FF0000"/>
              </a:solidFill>
              <a:latin typeface="Cambria" pitchFamily="18" charset="0"/>
            </a:endParaRPr>
          </a:p>
        </p:txBody>
      </p:sp>
      <p:pic>
        <p:nvPicPr>
          <p:cNvPr id="6149" name="Picture 13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" r="67020" b="6747"/>
          <a:stretch>
            <a:fillRect/>
          </a:stretch>
        </p:blipFill>
        <p:spPr bwMode="auto">
          <a:xfrm>
            <a:off x="7805738" y="773113"/>
            <a:ext cx="2360612" cy="2679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13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" r="66098" b="6747"/>
          <a:stretch>
            <a:fillRect/>
          </a:stretch>
        </p:blipFill>
        <p:spPr bwMode="auto">
          <a:xfrm>
            <a:off x="547688" y="773113"/>
            <a:ext cx="2801937" cy="2425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593725" y="1860550"/>
            <a:ext cx="9783763" cy="448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/>
          <a:p>
            <a:pPr>
              <a:lnSpc>
                <a:spcPct val="114000"/>
              </a:lnSpc>
            </a:pPr>
            <a:r>
              <a:rPr lang="en-US" sz="3600">
                <a:latin typeface="Cambria" pitchFamily="18" charset="0"/>
                <a:cs typeface="Times New Roman" pitchFamily="18" charset="0"/>
              </a:rPr>
              <a:t>Hè ơi sao vui thế. </a:t>
            </a:r>
          </a:p>
          <a:p>
            <a:pPr>
              <a:lnSpc>
                <a:spcPct val="114000"/>
              </a:lnSpc>
            </a:pPr>
            <a:r>
              <a:rPr lang="en-US" sz="3600">
                <a:latin typeface="Cambria" pitchFamily="18" charset="0"/>
                <a:cs typeface="Times New Roman" pitchFamily="18" charset="0"/>
              </a:rPr>
              <a:t>Chim hót em nghe.</a:t>
            </a:r>
          </a:p>
          <a:p>
            <a:pPr>
              <a:lnSpc>
                <a:spcPct val="114000"/>
              </a:lnSpc>
            </a:pPr>
            <a:r>
              <a:rPr lang="en-US" sz="3600">
                <a:latin typeface="Cambria" pitchFamily="18" charset="0"/>
                <a:cs typeface="Times New Roman" pitchFamily="18" charset="0"/>
              </a:rPr>
              <a:t>Trông kìa phượng vẫy áo hoa,</a:t>
            </a:r>
          </a:p>
          <a:p>
            <a:pPr>
              <a:lnSpc>
                <a:spcPct val="114000"/>
              </a:lnSpc>
            </a:pPr>
            <a:r>
              <a:rPr lang="en-US" sz="3600">
                <a:latin typeface="Cambria" pitchFamily="18" charset="0"/>
                <a:cs typeface="Times New Roman" pitchFamily="18" charset="0"/>
              </a:rPr>
              <a:t>theo bước chân em nhịp nhàng.</a:t>
            </a:r>
          </a:p>
          <a:p>
            <a:pPr>
              <a:lnSpc>
                <a:spcPct val="114000"/>
              </a:lnSpc>
            </a:pPr>
            <a:r>
              <a:rPr lang="en-US" sz="3600">
                <a:latin typeface="Cambria" pitchFamily="18" charset="0"/>
                <a:cs typeface="Times New Roman" pitchFamily="18" charset="0"/>
              </a:rPr>
              <a:t>A! Hè vui, hè vui mà vẫn chăm ngoan.</a:t>
            </a:r>
          </a:p>
          <a:p>
            <a:pPr>
              <a:lnSpc>
                <a:spcPct val="114000"/>
              </a:lnSpc>
            </a:pPr>
            <a:r>
              <a:rPr lang="en-US" sz="3600">
                <a:latin typeface="Cambria" pitchFamily="18" charset="0"/>
                <a:cs typeface="Times New Roman" pitchFamily="18" charset="0"/>
              </a:rPr>
              <a:t>Các bạn ơi, nào ta cùng múa liên hoan.</a:t>
            </a:r>
          </a:p>
          <a:p>
            <a:pPr>
              <a:lnSpc>
                <a:spcPct val="114000"/>
              </a:lnSpc>
            </a:pPr>
            <a:r>
              <a:rPr lang="en-US" sz="3600">
                <a:latin typeface="Cambria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11" descr="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8942388" y="3716338"/>
            <a:ext cx="1209675" cy="628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4291" tIns="57145" rIns="114291" bIns="57145" anchor="ctr"/>
          <a:lstStyle/>
          <a:p>
            <a:pPr>
              <a:defRPr/>
            </a:pPr>
            <a:endParaRPr lang="en-US"/>
          </a:p>
        </p:txBody>
      </p:sp>
      <p:sp>
        <p:nvSpPr>
          <p:cNvPr id="7173" name="Rectangle 6"/>
          <p:cNvSpPr>
            <a:spLocks noChangeArrowheads="1"/>
          </p:cNvSpPr>
          <p:nvPr/>
        </p:nvSpPr>
        <p:spPr bwMode="auto">
          <a:xfrm>
            <a:off x="500063" y="279400"/>
            <a:ext cx="5057775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/>
          <a:p>
            <a:pPr algn="l">
              <a:lnSpc>
                <a:spcPct val="70000"/>
              </a:lnSpc>
              <a:spcBef>
                <a:spcPct val="50000"/>
              </a:spcBef>
            </a:pPr>
            <a:r>
              <a:rPr lang="en-US" sz="3500" b="1">
                <a:solidFill>
                  <a:srgbClr val="FFFF00"/>
                </a:solidFill>
                <a:latin typeface="Cambria" pitchFamily="18" charset="0"/>
                <a:cs typeface="Times New Roman" pitchFamily="18" charset="0"/>
              </a:rPr>
              <a:t>TẬP HÁT TỪNG CÂU</a:t>
            </a:r>
            <a:endParaRPr lang="en-US" sz="2000" b="1" i="1">
              <a:solidFill>
                <a:srgbClr val="FFFF00"/>
              </a:solidFill>
              <a:latin typeface="Cambria" pitchFamily="18" charset="0"/>
              <a:cs typeface="Times New Roman" pitchFamily="18" charset="0"/>
            </a:endParaRPr>
          </a:p>
        </p:txBody>
      </p:sp>
      <p:pic>
        <p:nvPicPr>
          <p:cNvPr id="7174" name="Picture 2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5" y="3861048"/>
            <a:ext cx="10104438" cy="17634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3C624FC-93C4-4913-8834-D98BB9D4BCB3}"/>
              </a:ext>
            </a:extLst>
          </p:cNvPr>
          <p:cNvSpPr/>
          <p:nvPr/>
        </p:nvSpPr>
        <p:spPr>
          <a:xfrm>
            <a:off x="2174032" y="6123013"/>
            <a:ext cx="3024336" cy="455587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HÁT MẪU CÂU 1</a:t>
            </a:r>
            <a:endParaRPr lang="vi-VN" sz="24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8441F25-9986-48D4-8FFC-E28AFEA82D4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0064" y="1840582"/>
            <a:ext cx="9954888" cy="187645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9E2C4B97-DE09-7070-02AC-A4E9516C9958}"/>
              </a:ext>
            </a:extLst>
          </p:cNvPr>
          <p:cNvSpPr/>
          <p:nvPr/>
        </p:nvSpPr>
        <p:spPr>
          <a:xfrm>
            <a:off x="5750446" y="6117933"/>
            <a:ext cx="3024336" cy="455587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 CÂU 1</a:t>
            </a:r>
            <a:endParaRPr lang="vi-VN" sz="24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ÂU 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ÂU 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8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1" descr="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8942388" y="3716338"/>
            <a:ext cx="1209675" cy="628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4291" tIns="57145" rIns="114291" bIns="57145" anchor="ctr"/>
          <a:lstStyle/>
          <a:p>
            <a:pPr>
              <a:defRPr/>
            </a:pPr>
            <a:endParaRPr lang="en-US"/>
          </a:p>
        </p:txBody>
      </p:sp>
      <p:sp>
        <p:nvSpPr>
          <p:cNvPr id="8197" name="Rectangle 6"/>
          <p:cNvSpPr>
            <a:spLocks noChangeArrowheads="1"/>
          </p:cNvSpPr>
          <p:nvPr/>
        </p:nvSpPr>
        <p:spPr bwMode="auto">
          <a:xfrm>
            <a:off x="500063" y="279400"/>
            <a:ext cx="5057775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/>
          <a:p>
            <a:pPr algn="l">
              <a:lnSpc>
                <a:spcPct val="70000"/>
              </a:lnSpc>
              <a:spcBef>
                <a:spcPct val="50000"/>
              </a:spcBef>
            </a:pPr>
            <a:r>
              <a:rPr lang="en-US" sz="3500" b="1">
                <a:solidFill>
                  <a:srgbClr val="FFFF00"/>
                </a:solidFill>
                <a:latin typeface="Cambria" pitchFamily="18" charset="0"/>
                <a:cs typeface="Times New Roman" pitchFamily="18" charset="0"/>
              </a:rPr>
              <a:t>TẬP HÁT TỪNG CÂU</a:t>
            </a:r>
            <a:endParaRPr lang="en-US" sz="2000" b="1" i="1">
              <a:solidFill>
                <a:srgbClr val="FFFF00"/>
              </a:solidFill>
              <a:latin typeface="Cambria" pitchFamily="18" charset="0"/>
              <a:cs typeface="Times New Roman" pitchFamily="18" charset="0"/>
            </a:endParaRPr>
          </a:p>
        </p:txBody>
      </p:sp>
      <p:pic>
        <p:nvPicPr>
          <p:cNvPr id="8198" name="Picture 2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5" y="3832950"/>
            <a:ext cx="10104438" cy="1791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79BE26D0-AD84-41F4-90C8-19DA203BE5E0}"/>
              </a:ext>
            </a:extLst>
          </p:cNvPr>
          <p:cNvSpPr/>
          <p:nvPr/>
        </p:nvSpPr>
        <p:spPr>
          <a:xfrm>
            <a:off x="2102024" y="6108155"/>
            <a:ext cx="3096344" cy="470445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HÁT MẪU CÂU 2</a:t>
            </a:r>
            <a:endParaRPr lang="vi-VN" sz="24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79DAB67-3047-404D-9A40-C9B477E5DD2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9450" y="1844824"/>
            <a:ext cx="9718352" cy="1791563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DB2F6CB-565C-7F8D-A3E2-13F29D171968}"/>
              </a:ext>
            </a:extLst>
          </p:cNvPr>
          <p:cNvSpPr/>
          <p:nvPr/>
        </p:nvSpPr>
        <p:spPr>
          <a:xfrm>
            <a:off x="5749300" y="6094413"/>
            <a:ext cx="3096344" cy="470445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 CÂU 2</a:t>
            </a:r>
            <a:endParaRPr lang="vi-VN" sz="24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ÂU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ÂU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8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11" descr="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8942388" y="3716338"/>
            <a:ext cx="1209675" cy="628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4291" tIns="57145" rIns="114291" bIns="57145" anchor="ctr"/>
          <a:lstStyle/>
          <a:p>
            <a:pPr>
              <a:defRPr/>
            </a:pPr>
            <a:endParaRPr lang="en-US"/>
          </a:p>
        </p:txBody>
      </p:sp>
      <p:sp>
        <p:nvSpPr>
          <p:cNvPr id="9221" name="Rectangle 6"/>
          <p:cNvSpPr>
            <a:spLocks noChangeArrowheads="1"/>
          </p:cNvSpPr>
          <p:nvPr/>
        </p:nvSpPr>
        <p:spPr bwMode="auto">
          <a:xfrm>
            <a:off x="500063" y="279400"/>
            <a:ext cx="5057775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/>
          <a:p>
            <a:pPr algn="l">
              <a:lnSpc>
                <a:spcPct val="70000"/>
              </a:lnSpc>
              <a:spcBef>
                <a:spcPct val="50000"/>
              </a:spcBef>
            </a:pPr>
            <a:r>
              <a:rPr lang="en-US" sz="3500" b="1">
                <a:solidFill>
                  <a:srgbClr val="FFFF00"/>
                </a:solidFill>
                <a:latin typeface="Cambria" pitchFamily="18" charset="0"/>
                <a:cs typeface="Times New Roman" pitchFamily="18" charset="0"/>
              </a:rPr>
              <a:t>TẬP HÁT TỪNG CÂU</a:t>
            </a:r>
            <a:endParaRPr lang="en-US" sz="2000" b="1" i="1">
              <a:solidFill>
                <a:srgbClr val="FFFF00"/>
              </a:solidFill>
              <a:latin typeface="Cambria" pitchFamily="18" charset="0"/>
              <a:cs typeface="Times New Roman" pitchFamily="18" charset="0"/>
            </a:endParaRPr>
          </a:p>
        </p:txBody>
      </p:sp>
      <p:pic>
        <p:nvPicPr>
          <p:cNvPr id="9222" name="Picture 2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718"/>
          <a:stretch>
            <a:fillRect/>
          </a:stretch>
        </p:blipFill>
        <p:spPr bwMode="auto">
          <a:xfrm>
            <a:off x="460375" y="4344988"/>
            <a:ext cx="10104438" cy="127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A75D483B-6542-49B4-AFE6-78BDFFBBCFDF}"/>
              </a:ext>
            </a:extLst>
          </p:cNvPr>
          <p:cNvSpPr/>
          <p:nvPr/>
        </p:nvSpPr>
        <p:spPr>
          <a:xfrm>
            <a:off x="2102024" y="6146553"/>
            <a:ext cx="3096344" cy="522807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HÁT MẪU CÂU 1,2</a:t>
            </a:r>
            <a:endParaRPr lang="vi-VN" sz="24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A8CDE60-046E-4E04-8E08-E4F2B14E3DD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0737" y="1190783"/>
            <a:ext cx="9490199" cy="315420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8659FA8-7BE1-A4B0-CD89-D143D8404238}"/>
              </a:ext>
            </a:extLst>
          </p:cNvPr>
          <p:cNvSpPr/>
          <p:nvPr/>
        </p:nvSpPr>
        <p:spPr>
          <a:xfrm>
            <a:off x="5774434" y="6146552"/>
            <a:ext cx="3096344" cy="522807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 CÂU 1,2</a:t>
            </a:r>
            <a:endParaRPr lang="vi-VN" sz="24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ÂU 1,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ÂU 1,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8" grpId="0" animBg="1"/>
      <p:bldP spid="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857459544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9993</TotalTime>
  <Words>259</Words>
  <Application>Microsoft Office PowerPoint</Application>
  <PresentationFormat>Custom</PresentationFormat>
  <Paragraphs>52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4" baseType="lpstr">
      <vt:lpstr>Arial</vt:lpstr>
      <vt:lpstr>Cambria</vt:lpstr>
      <vt:lpstr>Times New Roman</vt:lpstr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Minh Hien</dc:creator>
  <cp:lastModifiedBy>Windows 10</cp:lastModifiedBy>
  <cp:revision>630</cp:revision>
  <dcterms:created xsi:type="dcterms:W3CDTF">2010-04-30T18:19:48Z</dcterms:created>
  <dcterms:modified xsi:type="dcterms:W3CDTF">2023-01-04T13:54:15Z</dcterms:modified>
</cp:coreProperties>
</file>