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wav" ContentType="audio/x-wav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1" r:id="rId1"/>
  </p:sldMasterIdLst>
  <p:notesMasterIdLst>
    <p:notesMasterId r:id="rId21"/>
  </p:notesMasterIdLst>
  <p:sldIdLst>
    <p:sldId id="596" r:id="rId2"/>
    <p:sldId id="553" r:id="rId3"/>
    <p:sldId id="499" r:id="rId4"/>
    <p:sldId id="510" r:id="rId5"/>
    <p:sldId id="511" r:id="rId6"/>
    <p:sldId id="512" r:id="rId7"/>
    <p:sldId id="513" r:id="rId8"/>
    <p:sldId id="514" r:id="rId9"/>
    <p:sldId id="515" r:id="rId10"/>
    <p:sldId id="521" r:id="rId11"/>
    <p:sldId id="522" r:id="rId12"/>
    <p:sldId id="483" r:id="rId13"/>
    <p:sldId id="523" r:id="rId14"/>
    <p:sldId id="524" r:id="rId15"/>
    <p:sldId id="525" r:id="rId16"/>
    <p:sldId id="526" r:id="rId17"/>
    <p:sldId id="527" r:id="rId18"/>
    <p:sldId id="528" r:id="rId19"/>
    <p:sldId id="529" r:id="rId20"/>
  </p:sldIdLst>
  <p:sldSz cx="10972800" cy="6858000"/>
  <p:notesSz cx="6858000" cy="9144000"/>
  <p:defaultTextStyle>
    <a:defPPr>
      <a:defRPr lang="en-US"/>
    </a:defPPr>
    <a:lvl1pPr algn="ctr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569913" indent="-112713" algn="ctr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1141413" indent="-227013" algn="ctr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712913" indent="-341313" algn="ctr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2284413" indent="-455613" algn="ctr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456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713CB"/>
    <a:srgbClr val="FFFFCC"/>
    <a:srgbClr val="FF0000"/>
    <a:srgbClr val="66FF66"/>
    <a:srgbClr val="CCFFFF"/>
    <a:srgbClr val="FBF4D9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2456" autoAdjust="0"/>
    <p:restoredTop sz="94660"/>
  </p:normalViewPr>
  <p:slideViewPr>
    <p:cSldViewPr>
      <p:cViewPr varScale="1">
        <p:scale>
          <a:sx n="56" d="100"/>
          <a:sy n="56" d="100"/>
        </p:scale>
        <p:origin x="928" y="44"/>
      </p:cViewPr>
      <p:guideLst>
        <p:guide orient="horz" pos="2160"/>
        <p:guide pos="3456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1" hangingPunct="1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48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685800" y="685800"/>
            <a:ext cx="54864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4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94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1" hangingPunct="1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94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fld id="{01703872-FA65-49B0-A7E5-3EFA9473A97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332608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5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569913" algn="l" rtl="0" eaLnBrk="0" fontAlgn="base" hangingPunct="0">
      <a:spcBef>
        <a:spcPct val="30000"/>
      </a:spcBef>
      <a:spcAft>
        <a:spcPct val="0"/>
      </a:spcAft>
      <a:defRPr sz="15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1141413" algn="l" rtl="0" eaLnBrk="0" fontAlgn="base" hangingPunct="0">
      <a:spcBef>
        <a:spcPct val="30000"/>
      </a:spcBef>
      <a:spcAft>
        <a:spcPct val="0"/>
      </a:spcAft>
      <a:defRPr sz="15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712913" algn="l" rtl="0" eaLnBrk="0" fontAlgn="base" hangingPunct="0">
      <a:spcBef>
        <a:spcPct val="30000"/>
      </a:spcBef>
      <a:spcAft>
        <a:spcPct val="0"/>
      </a:spcAft>
      <a:defRPr sz="15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2284413" algn="l" rtl="0" eaLnBrk="0" fontAlgn="base" hangingPunct="0">
      <a:spcBef>
        <a:spcPct val="30000"/>
      </a:spcBef>
      <a:spcAft>
        <a:spcPct val="0"/>
      </a:spcAft>
      <a:defRPr sz="15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857271" algn="l" defTabSz="1142909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6pPr>
    <a:lvl7pPr marL="3428726" algn="l" defTabSz="1142909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7pPr>
    <a:lvl8pPr marL="4000180" algn="l" defTabSz="1142909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8pPr>
    <a:lvl9pPr marL="4571634" algn="l" defTabSz="1142909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71600" y="1122363"/>
            <a:ext cx="8229600" cy="2387599"/>
          </a:xfrm>
        </p:spPr>
        <p:txBody>
          <a:bodyPr anchor="b"/>
          <a:lstStyle>
            <a:lvl1pPr algn="ctr">
              <a:defRPr sz="7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602037"/>
            <a:ext cx="8229600" cy="1655763"/>
          </a:xfrm>
        </p:spPr>
        <p:txBody>
          <a:bodyPr/>
          <a:lstStyle>
            <a:lvl1pPr marL="0" indent="0" algn="ctr">
              <a:buNone/>
              <a:defRPr sz="3000"/>
            </a:lvl1pPr>
            <a:lvl2pPr marL="571454" indent="0" algn="ctr">
              <a:buNone/>
              <a:defRPr sz="2500"/>
            </a:lvl2pPr>
            <a:lvl3pPr marL="1142909" indent="0" algn="ctr">
              <a:buNone/>
              <a:defRPr sz="2200"/>
            </a:lvl3pPr>
            <a:lvl4pPr marL="1714363" indent="0" algn="ctr">
              <a:buNone/>
              <a:defRPr sz="2000"/>
            </a:lvl4pPr>
            <a:lvl5pPr marL="2285817" indent="0" algn="ctr">
              <a:buNone/>
              <a:defRPr sz="2000"/>
            </a:lvl5pPr>
            <a:lvl6pPr marL="2857271" indent="0" algn="ctr">
              <a:buNone/>
              <a:defRPr sz="2000"/>
            </a:lvl6pPr>
            <a:lvl7pPr marL="3428726" indent="0" algn="ctr">
              <a:buNone/>
              <a:defRPr sz="2000"/>
            </a:lvl7pPr>
            <a:lvl8pPr marL="4000180" indent="0" algn="ctr">
              <a:buNone/>
              <a:defRPr sz="2000"/>
            </a:lvl8pPr>
            <a:lvl9pPr marL="4571634" indent="0" algn="ctr">
              <a:buNone/>
              <a:defRPr sz="20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41D3984-F769-4DB2-B070-669C5B7B54F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70256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7C83A46-8C04-4D96-9302-2581C391D2C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88125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55281" y="274639"/>
            <a:ext cx="2468880" cy="5851524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48640" y="274639"/>
            <a:ext cx="7223760" cy="5851524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418DAEC-2F3E-47DD-B64D-1BBE8572373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849473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548640" y="274639"/>
            <a:ext cx="9875520" cy="585152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E0F320D-B3FE-4116-8F98-8F9A12B3DCD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655113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8640" y="274637"/>
            <a:ext cx="987552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48640" y="1600201"/>
            <a:ext cx="484632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5577840" y="1600203"/>
            <a:ext cx="4846320" cy="21859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5577840" y="3938588"/>
            <a:ext cx="4846320" cy="21875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C91C2DD-4E95-458D-B2E6-93319376E01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6863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B59FAF5-E283-41A6-BC1F-2DD3A6931C5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72695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8667" y="1709739"/>
            <a:ext cx="9464040" cy="2852737"/>
          </a:xfrm>
        </p:spPr>
        <p:txBody>
          <a:bodyPr anchor="b"/>
          <a:lstStyle>
            <a:lvl1pPr>
              <a:defRPr sz="7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48667" y="4589466"/>
            <a:ext cx="9464040" cy="1500188"/>
          </a:xfrm>
        </p:spPr>
        <p:txBody>
          <a:bodyPr/>
          <a:lstStyle>
            <a:lvl1pPr marL="0" indent="0">
              <a:buNone/>
              <a:defRPr sz="3000"/>
            </a:lvl1pPr>
            <a:lvl2pPr marL="571454" indent="0">
              <a:buNone/>
              <a:defRPr sz="2500"/>
            </a:lvl2pPr>
            <a:lvl3pPr marL="1142909" indent="0">
              <a:buNone/>
              <a:defRPr sz="2200"/>
            </a:lvl3pPr>
            <a:lvl4pPr marL="1714363" indent="0">
              <a:buNone/>
              <a:defRPr sz="2000"/>
            </a:lvl4pPr>
            <a:lvl5pPr marL="2285817" indent="0">
              <a:buNone/>
              <a:defRPr sz="2000"/>
            </a:lvl5pPr>
            <a:lvl6pPr marL="2857271" indent="0">
              <a:buNone/>
              <a:defRPr sz="2000"/>
            </a:lvl6pPr>
            <a:lvl7pPr marL="3428726" indent="0">
              <a:buNone/>
              <a:defRPr sz="2000"/>
            </a:lvl7pPr>
            <a:lvl8pPr marL="4000180" indent="0">
              <a:buNone/>
              <a:defRPr sz="2000"/>
            </a:lvl8pPr>
            <a:lvl9pPr marL="4571634" indent="0">
              <a:buNone/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EDE0AEF-F192-4825-9C1A-9470CBC6D52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37498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48640" y="1600201"/>
            <a:ext cx="484632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577840" y="1600201"/>
            <a:ext cx="484632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6E71DAB-0927-4709-98DF-037346B04E0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70211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6287" y="365126"/>
            <a:ext cx="9464040" cy="1325562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56289" y="1681163"/>
            <a:ext cx="4642484" cy="823912"/>
          </a:xfrm>
        </p:spPr>
        <p:txBody>
          <a:bodyPr anchor="b"/>
          <a:lstStyle>
            <a:lvl1pPr marL="0" indent="0">
              <a:buNone/>
              <a:defRPr sz="3000" b="1"/>
            </a:lvl1pPr>
            <a:lvl2pPr marL="571454" indent="0">
              <a:buNone/>
              <a:defRPr sz="2500" b="1"/>
            </a:lvl2pPr>
            <a:lvl3pPr marL="1142909" indent="0">
              <a:buNone/>
              <a:defRPr sz="2200" b="1"/>
            </a:lvl3pPr>
            <a:lvl4pPr marL="1714363" indent="0">
              <a:buNone/>
              <a:defRPr sz="2000" b="1"/>
            </a:lvl4pPr>
            <a:lvl5pPr marL="2285817" indent="0">
              <a:buNone/>
              <a:defRPr sz="2000" b="1"/>
            </a:lvl5pPr>
            <a:lvl6pPr marL="2857271" indent="0">
              <a:buNone/>
              <a:defRPr sz="2000" b="1"/>
            </a:lvl6pPr>
            <a:lvl7pPr marL="3428726" indent="0">
              <a:buNone/>
              <a:defRPr sz="2000" b="1"/>
            </a:lvl7pPr>
            <a:lvl8pPr marL="4000180" indent="0">
              <a:buNone/>
              <a:defRPr sz="2000" b="1"/>
            </a:lvl8pPr>
            <a:lvl9pPr marL="4571634" indent="0">
              <a:buNone/>
              <a:defRPr sz="20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56289" y="2505075"/>
            <a:ext cx="4642484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554980" y="1681163"/>
            <a:ext cx="4665346" cy="823912"/>
          </a:xfrm>
        </p:spPr>
        <p:txBody>
          <a:bodyPr anchor="b"/>
          <a:lstStyle>
            <a:lvl1pPr marL="0" indent="0">
              <a:buNone/>
              <a:defRPr sz="3000" b="1"/>
            </a:lvl1pPr>
            <a:lvl2pPr marL="571454" indent="0">
              <a:buNone/>
              <a:defRPr sz="2500" b="1"/>
            </a:lvl2pPr>
            <a:lvl3pPr marL="1142909" indent="0">
              <a:buNone/>
              <a:defRPr sz="2200" b="1"/>
            </a:lvl3pPr>
            <a:lvl4pPr marL="1714363" indent="0">
              <a:buNone/>
              <a:defRPr sz="2000" b="1"/>
            </a:lvl4pPr>
            <a:lvl5pPr marL="2285817" indent="0">
              <a:buNone/>
              <a:defRPr sz="2000" b="1"/>
            </a:lvl5pPr>
            <a:lvl6pPr marL="2857271" indent="0">
              <a:buNone/>
              <a:defRPr sz="2000" b="1"/>
            </a:lvl6pPr>
            <a:lvl7pPr marL="3428726" indent="0">
              <a:buNone/>
              <a:defRPr sz="2000" b="1"/>
            </a:lvl7pPr>
            <a:lvl8pPr marL="4000180" indent="0">
              <a:buNone/>
              <a:defRPr sz="2000" b="1"/>
            </a:lvl8pPr>
            <a:lvl9pPr marL="4571634" indent="0">
              <a:buNone/>
              <a:defRPr sz="20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554980" y="2505075"/>
            <a:ext cx="4665346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A63E2C-DA1B-46B5-8409-3A315AC1493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03237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308D377-EE4B-46B2-A4AA-364CE129985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78077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09E0550-444D-4C1B-8960-937A3C3D0EA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79238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6287" y="457199"/>
            <a:ext cx="3539490" cy="1600200"/>
          </a:xfrm>
        </p:spPr>
        <p:txBody>
          <a:bodyPr anchor="b"/>
          <a:lstStyle>
            <a:lvl1pPr>
              <a:defRPr sz="4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65346" y="987428"/>
            <a:ext cx="5554980" cy="4873626"/>
          </a:xfrm>
        </p:spPr>
        <p:txBody>
          <a:bodyPr/>
          <a:lstStyle>
            <a:lvl1pPr>
              <a:defRPr sz="4000"/>
            </a:lvl1pPr>
            <a:lvl2pPr>
              <a:defRPr sz="3500"/>
            </a:lvl2pPr>
            <a:lvl3pPr>
              <a:defRPr sz="30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56287" y="2057403"/>
            <a:ext cx="3539490" cy="3811588"/>
          </a:xfrm>
        </p:spPr>
        <p:txBody>
          <a:bodyPr/>
          <a:lstStyle>
            <a:lvl1pPr marL="0" indent="0">
              <a:buNone/>
              <a:defRPr sz="2000"/>
            </a:lvl1pPr>
            <a:lvl2pPr marL="571454" indent="0">
              <a:buNone/>
              <a:defRPr sz="1700"/>
            </a:lvl2pPr>
            <a:lvl3pPr marL="1142909" indent="0">
              <a:buNone/>
              <a:defRPr sz="1500"/>
            </a:lvl3pPr>
            <a:lvl4pPr marL="1714363" indent="0">
              <a:buNone/>
              <a:defRPr sz="1200"/>
            </a:lvl4pPr>
            <a:lvl5pPr marL="2285817" indent="0">
              <a:buNone/>
              <a:defRPr sz="1200"/>
            </a:lvl5pPr>
            <a:lvl6pPr marL="2857271" indent="0">
              <a:buNone/>
              <a:defRPr sz="1200"/>
            </a:lvl6pPr>
            <a:lvl7pPr marL="3428726" indent="0">
              <a:buNone/>
              <a:defRPr sz="1200"/>
            </a:lvl7pPr>
            <a:lvl8pPr marL="4000180" indent="0">
              <a:buNone/>
              <a:defRPr sz="1200"/>
            </a:lvl8pPr>
            <a:lvl9pPr marL="4571634" indent="0">
              <a:buNone/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29AE709-BC93-4E85-ABE8-3A33886E947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6421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6287" y="457199"/>
            <a:ext cx="3539490" cy="1600200"/>
          </a:xfrm>
        </p:spPr>
        <p:txBody>
          <a:bodyPr anchor="b"/>
          <a:lstStyle>
            <a:lvl1pPr>
              <a:defRPr sz="4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665346" y="987428"/>
            <a:ext cx="5554980" cy="4873626"/>
          </a:xfrm>
        </p:spPr>
        <p:txBody>
          <a:bodyPr/>
          <a:lstStyle>
            <a:lvl1pPr marL="0" indent="0">
              <a:buNone/>
              <a:defRPr sz="4000"/>
            </a:lvl1pPr>
            <a:lvl2pPr marL="571454" indent="0">
              <a:buNone/>
              <a:defRPr sz="3500"/>
            </a:lvl2pPr>
            <a:lvl3pPr marL="1142909" indent="0">
              <a:buNone/>
              <a:defRPr sz="3000"/>
            </a:lvl3pPr>
            <a:lvl4pPr marL="1714363" indent="0">
              <a:buNone/>
              <a:defRPr sz="2500"/>
            </a:lvl4pPr>
            <a:lvl5pPr marL="2285817" indent="0">
              <a:buNone/>
              <a:defRPr sz="2500"/>
            </a:lvl5pPr>
            <a:lvl6pPr marL="2857271" indent="0">
              <a:buNone/>
              <a:defRPr sz="2500"/>
            </a:lvl6pPr>
            <a:lvl7pPr marL="3428726" indent="0">
              <a:buNone/>
              <a:defRPr sz="2500"/>
            </a:lvl7pPr>
            <a:lvl8pPr marL="4000180" indent="0">
              <a:buNone/>
              <a:defRPr sz="2500"/>
            </a:lvl8pPr>
            <a:lvl9pPr marL="4571634" indent="0">
              <a:buNone/>
              <a:defRPr sz="25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56287" y="2057403"/>
            <a:ext cx="3539490" cy="3811588"/>
          </a:xfrm>
        </p:spPr>
        <p:txBody>
          <a:bodyPr/>
          <a:lstStyle>
            <a:lvl1pPr marL="0" indent="0">
              <a:buNone/>
              <a:defRPr sz="2000"/>
            </a:lvl1pPr>
            <a:lvl2pPr marL="571454" indent="0">
              <a:buNone/>
              <a:defRPr sz="1700"/>
            </a:lvl2pPr>
            <a:lvl3pPr marL="1142909" indent="0">
              <a:buNone/>
              <a:defRPr sz="1500"/>
            </a:lvl3pPr>
            <a:lvl4pPr marL="1714363" indent="0">
              <a:buNone/>
              <a:defRPr sz="1200"/>
            </a:lvl4pPr>
            <a:lvl5pPr marL="2285817" indent="0">
              <a:buNone/>
              <a:defRPr sz="1200"/>
            </a:lvl5pPr>
            <a:lvl6pPr marL="2857271" indent="0">
              <a:buNone/>
              <a:defRPr sz="1200"/>
            </a:lvl6pPr>
            <a:lvl7pPr marL="3428726" indent="0">
              <a:buNone/>
              <a:defRPr sz="1200"/>
            </a:lvl7pPr>
            <a:lvl8pPr marL="4000180" indent="0">
              <a:buNone/>
              <a:defRPr sz="1200"/>
            </a:lvl8pPr>
            <a:lvl9pPr marL="4571634" indent="0">
              <a:buNone/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4BE3218-D6A9-4EC5-A43E-351078AF1E2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65487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549275" y="274638"/>
            <a:ext cx="987425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14291" tIns="57145" rIns="114291" bIns="5714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549275" y="1600200"/>
            <a:ext cx="987425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14291" tIns="57145" rIns="114291" bIns="5714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765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549275" y="6245225"/>
            <a:ext cx="255905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114291" tIns="57145" rIns="114291" bIns="57145" numCol="1" anchor="t" anchorCtr="0" compatLnSpc="1">
            <a:prstTxWarp prst="textNoShape">
              <a:avLst/>
            </a:prstTxWarp>
          </a:bodyPr>
          <a:lstStyle>
            <a:lvl1pPr algn="l" eaLnBrk="1" hangingPunct="1">
              <a:defRPr sz="17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765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749675" y="6245225"/>
            <a:ext cx="347345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114291" tIns="57145" rIns="114291" bIns="57145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7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765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864475" y="6245225"/>
            <a:ext cx="255905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114291" tIns="57145" rIns="114291" bIns="57145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700">
                <a:latin typeface="Arial" charset="0"/>
              </a:defRPr>
            </a:lvl1pPr>
          </a:lstStyle>
          <a:p>
            <a:pPr>
              <a:defRPr/>
            </a:pPr>
            <a:fld id="{7D7C332F-D9C9-4840-AA9E-5693EFBC797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3" r:id="rId2"/>
    <p:sldLayoutId id="2147483654" r:id="rId3"/>
    <p:sldLayoutId id="2147483655" r:id="rId4"/>
    <p:sldLayoutId id="2147483656" r:id="rId5"/>
    <p:sldLayoutId id="2147483657" r:id="rId6"/>
    <p:sldLayoutId id="2147483658" r:id="rId7"/>
    <p:sldLayoutId id="2147483659" r:id="rId8"/>
    <p:sldLayoutId id="2147483660" r:id="rId9"/>
    <p:sldLayoutId id="2147483661" r:id="rId10"/>
    <p:sldLayoutId id="2147483662" r:id="rId11"/>
    <p:sldLayoutId id="2147483663" r:id="rId12"/>
    <p:sldLayoutId id="2147483664" r:id="rId13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7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7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7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76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76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76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76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76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76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76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76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76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1" grpId="0" build="p">
        <p:tmplLst>
          <p:tmpl lvl="1">
            <p:tnLst>
              <p:par>
                <p:cTn presetID="47" presetClass="entr" presetSubtype="0" fill="hold" nodeType="click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765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27651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2765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2765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2">
            <p:tnLst>
              <p:par>
                <p:cTn presetID="47" presetClass="entr" presetSubtype="0" fill="hold" nodeType="with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765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27651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2765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2765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3">
            <p:tnLst>
              <p:par>
                <p:cTn presetID="47" presetClass="entr" presetSubtype="0" fill="hold" nodeType="with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765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27651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2765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2765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4">
            <p:tnLst>
              <p:par>
                <p:cTn presetID="47" presetClass="entr" presetSubtype="0" fill="hold" nodeType="with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765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27651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2765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2765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5">
            <p:tnLst>
              <p:par>
                <p:cTn presetID="47" presetClass="entr" presetSubtype="0" fill="hold" nodeType="with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765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27651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2765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2765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55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5500">
          <a:solidFill>
            <a:schemeClr val="tx2"/>
          </a:solidFill>
          <a:latin typeface="Arial" panose="020B060402020202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5500">
          <a:solidFill>
            <a:schemeClr val="tx2"/>
          </a:solidFill>
          <a:latin typeface="Arial" panose="020B060402020202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5500">
          <a:solidFill>
            <a:schemeClr val="tx2"/>
          </a:solidFill>
          <a:latin typeface="Arial" panose="020B060402020202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5500">
          <a:solidFill>
            <a:schemeClr val="tx2"/>
          </a:solidFill>
          <a:latin typeface="Arial" panose="020B0604020202020204" pitchFamily="34" charset="0"/>
        </a:defRPr>
      </a:lvl5pPr>
      <a:lvl6pPr marL="571454" algn="ctr" rtl="0" fontAlgn="base">
        <a:spcBef>
          <a:spcPct val="0"/>
        </a:spcBef>
        <a:spcAft>
          <a:spcPct val="0"/>
        </a:spcAft>
        <a:defRPr sz="5500">
          <a:solidFill>
            <a:schemeClr val="tx2"/>
          </a:solidFill>
          <a:latin typeface="Arial" panose="020B0604020202020204" pitchFamily="34" charset="0"/>
        </a:defRPr>
      </a:lvl6pPr>
      <a:lvl7pPr marL="1142909" algn="ctr" rtl="0" fontAlgn="base">
        <a:spcBef>
          <a:spcPct val="0"/>
        </a:spcBef>
        <a:spcAft>
          <a:spcPct val="0"/>
        </a:spcAft>
        <a:defRPr sz="5500">
          <a:solidFill>
            <a:schemeClr val="tx2"/>
          </a:solidFill>
          <a:latin typeface="Arial" panose="020B0604020202020204" pitchFamily="34" charset="0"/>
        </a:defRPr>
      </a:lvl7pPr>
      <a:lvl8pPr marL="1714363" algn="ctr" rtl="0" fontAlgn="base">
        <a:spcBef>
          <a:spcPct val="0"/>
        </a:spcBef>
        <a:spcAft>
          <a:spcPct val="0"/>
        </a:spcAft>
        <a:defRPr sz="5500">
          <a:solidFill>
            <a:schemeClr val="tx2"/>
          </a:solidFill>
          <a:latin typeface="Arial" panose="020B0604020202020204" pitchFamily="34" charset="0"/>
        </a:defRPr>
      </a:lvl8pPr>
      <a:lvl9pPr marL="2285817" algn="ctr" rtl="0" fontAlgn="base">
        <a:spcBef>
          <a:spcPct val="0"/>
        </a:spcBef>
        <a:spcAft>
          <a:spcPct val="0"/>
        </a:spcAft>
        <a:defRPr sz="5500">
          <a:solidFill>
            <a:schemeClr val="tx2"/>
          </a:solidFill>
          <a:latin typeface="Arial" panose="020B0604020202020204" pitchFamily="34" charset="0"/>
        </a:defRPr>
      </a:lvl9pPr>
    </p:titleStyle>
    <p:bodyStyle>
      <a:lvl1pPr marL="427038" indent="-427038" algn="l" rtl="0" eaLnBrk="0" fontAlgn="base" hangingPunct="0">
        <a:spcBef>
          <a:spcPct val="20000"/>
        </a:spcBef>
        <a:spcAft>
          <a:spcPct val="0"/>
        </a:spcAft>
        <a:buChar char="•"/>
        <a:defRPr sz="4000" kern="1200">
          <a:solidFill>
            <a:schemeClr val="tx1"/>
          </a:solidFill>
          <a:latin typeface="+mn-lt"/>
          <a:ea typeface="+mn-ea"/>
          <a:cs typeface="+mn-cs"/>
        </a:defRPr>
      </a:lvl1pPr>
      <a:lvl2pPr marL="927100" indent="-355600" algn="l" rtl="0" eaLnBrk="0" fontAlgn="base" hangingPunct="0">
        <a:spcBef>
          <a:spcPct val="20000"/>
        </a:spcBef>
        <a:spcAft>
          <a:spcPct val="0"/>
        </a:spcAft>
        <a:buChar char="–"/>
        <a:defRPr sz="3500" kern="1200">
          <a:solidFill>
            <a:schemeClr val="tx1"/>
          </a:solidFill>
          <a:latin typeface="+mn-lt"/>
          <a:ea typeface="+mn-ea"/>
          <a:cs typeface="+mn-cs"/>
        </a:defRPr>
      </a:lvl2pPr>
      <a:lvl3pPr marL="1427163" indent="-284163" algn="l" rtl="0" eaLnBrk="0" fontAlgn="base" hangingPunct="0">
        <a:spcBef>
          <a:spcPct val="20000"/>
        </a:spcBef>
        <a:spcAft>
          <a:spcPct val="0"/>
        </a:spcAft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3pPr>
      <a:lvl4pPr marL="1998663" indent="-284163" algn="l" rtl="0" eaLnBrk="0" fontAlgn="base" hangingPunct="0">
        <a:spcBef>
          <a:spcPct val="20000"/>
        </a:spcBef>
        <a:spcAft>
          <a:spcPct val="0"/>
        </a:spcAft>
        <a:buChar char="–"/>
        <a:defRPr sz="2500" kern="1200">
          <a:solidFill>
            <a:schemeClr val="tx1"/>
          </a:solidFill>
          <a:latin typeface="+mn-lt"/>
          <a:ea typeface="+mn-ea"/>
          <a:cs typeface="+mn-cs"/>
        </a:defRPr>
      </a:lvl4pPr>
      <a:lvl5pPr marL="2570163" indent="-284163" algn="l" rtl="0" eaLnBrk="0" fontAlgn="base" hangingPunct="0">
        <a:spcBef>
          <a:spcPct val="20000"/>
        </a:spcBef>
        <a:spcAft>
          <a:spcPct val="0"/>
        </a:spcAft>
        <a:buChar char="»"/>
        <a:defRPr sz="2500" kern="1200">
          <a:solidFill>
            <a:schemeClr val="tx1"/>
          </a:solidFill>
          <a:latin typeface="+mn-lt"/>
          <a:ea typeface="+mn-ea"/>
          <a:cs typeface="+mn-cs"/>
        </a:defRPr>
      </a:lvl5pPr>
      <a:lvl6pPr marL="3142999" indent="-285727" algn="l" defTabSz="1142909" rtl="0" eaLnBrk="1" latinLnBrk="0" hangingPunct="1">
        <a:lnSpc>
          <a:spcPct val="90000"/>
        </a:lnSpc>
        <a:spcBef>
          <a:spcPts val="625"/>
        </a:spcBef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714453" indent="-285727" algn="l" defTabSz="1142909" rtl="0" eaLnBrk="1" latinLnBrk="0" hangingPunct="1">
        <a:lnSpc>
          <a:spcPct val="90000"/>
        </a:lnSpc>
        <a:spcBef>
          <a:spcPts val="625"/>
        </a:spcBef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4285907" indent="-285727" algn="l" defTabSz="1142909" rtl="0" eaLnBrk="1" latinLnBrk="0" hangingPunct="1">
        <a:lnSpc>
          <a:spcPct val="90000"/>
        </a:lnSpc>
        <a:spcBef>
          <a:spcPts val="625"/>
        </a:spcBef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857361" indent="-285727" algn="l" defTabSz="1142909" rtl="0" eaLnBrk="1" latinLnBrk="0" hangingPunct="1">
        <a:lnSpc>
          <a:spcPct val="90000"/>
        </a:lnSpc>
        <a:spcBef>
          <a:spcPts val="625"/>
        </a:spcBef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142909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571454" algn="l" defTabSz="1142909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09" algn="l" defTabSz="1142909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714363" algn="l" defTabSz="1142909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85817" algn="l" defTabSz="1142909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857271" algn="l" defTabSz="1142909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428726" algn="l" defTabSz="1142909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4000180" algn="l" defTabSz="1142909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571634" algn="l" defTabSz="1142909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www.youtube.com/channel/UCO2d8nr48-iTs8byOJTX9PQ" TargetMode="Externa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png"/><Relationship Id="rId4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png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jpeg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png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00"/>
          <a:stretch>
            <a:fillRect/>
          </a:stretch>
        </p:blipFill>
        <p:spPr bwMode="auto">
          <a:xfrm>
            <a:off x="26988" y="0"/>
            <a:ext cx="530663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8" descr="000o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688" y="-4763"/>
            <a:ext cx="11012488" cy="101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9" descr="000o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688" y="6753225"/>
            <a:ext cx="10995026" cy="10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3" name="Picture 10" descr="000o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-3331369" y="3378994"/>
            <a:ext cx="6707187" cy="1238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4" name="Picture 11" descr="000o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7557294" y="3378994"/>
            <a:ext cx="6707187" cy="123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51D60A2A-A22F-B4E4-60EE-D57DE099884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  <a14:imgEffect>
                      <a14:saturation sat="400000"/>
                    </a14:imgEffect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3249" y="231650"/>
            <a:ext cx="2994870" cy="281635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7488B137-31EB-15B0-8EA9-5A4A09F06580}"/>
              </a:ext>
            </a:extLst>
          </p:cNvPr>
          <p:cNvSpPr txBox="1"/>
          <p:nvPr/>
        </p:nvSpPr>
        <p:spPr>
          <a:xfrm>
            <a:off x="5459844" y="3420806"/>
            <a:ext cx="5217959" cy="17149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vi-VN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THẦY CÔ </a:t>
            </a:r>
            <a:r>
              <a:rPr lang="en-US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VUI LÒNG </a:t>
            </a:r>
            <a:r>
              <a:rPr lang="vi-VN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KHÔNG CHIA SẺ TÀI LIỆU CỦA CHƯƠNG TRÌNH ĐỂ CÓ CƠ HỘI GIÚP ĐỠ THÊM NHIỀU HOÀN CẢNH HỌC SINH KHÓ KHĂN NHÉ Ạ!</a:t>
            </a:r>
            <a:r>
              <a:rPr lang="en-US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vi-VN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XIN CHÂN THÀNH CẢM ƠN THẦY C</a:t>
            </a:r>
            <a:r>
              <a:rPr lang="en-US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Ô</a:t>
            </a:r>
            <a:r>
              <a:rPr lang="vi-VN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!</a:t>
            </a:r>
            <a:endParaRPr lang="vi-VN" sz="2000" b="1" dirty="0">
              <a:solidFill>
                <a:srgbClr val="FF0000"/>
              </a:solidFill>
              <a:effectLst/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650C359-D7B5-6663-9B3F-B6B89B67F33A}"/>
              </a:ext>
            </a:extLst>
          </p:cNvPr>
          <p:cNvSpPr txBox="1"/>
          <p:nvPr/>
        </p:nvSpPr>
        <p:spPr>
          <a:xfrm>
            <a:off x="5483344" y="5508569"/>
            <a:ext cx="5331648" cy="10624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n-US" b="1" spc="20" dirty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ĐỊA CHỈ KÊNH HỌC LIỆU ÂM NHẠC KẾT NỐI: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n-US" b="1" spc="20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  <a:hlinkClick r:id="rId6"/>
              </a:rPr>
              <a:t>https://www.youtube.com/channel/UCO2d8nr48-iTs8byOJTX9PQ</a:t>
            </a:r>
            <a:r>
              <a:rPr lang="en-US" b="1" spc="20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</a:t>
            </a:r>
            <a:endParaRPr lang="vi-VN" b="1" dirty="0">
              <a:solidFill>
                <a:srgbClr val="FF0000"/>
              </a:solidFill>
              <a:effectLst/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009"/>
    </mc:Choice>
    <mc:Fallback xmlns="">
      <p:transition spd="slow" advTm="11009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Users\Administrator\Downloads\—Pngtree—scroll horizontally_80812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100" t="27011" r="13057" b="27011"/>
          <a:stretch>
            <a:fillRect/>
          </a:stretch>
        </p:blipFill>
        <p:spPr bwMode="auto">
          <a:xfrm>
            <a:off x="430213" y="392113"/>
            <a:ext cx="10153650" cy="605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3" name="Rectangle 8"/>
          <p:cNvSpPr>
            <a:spLocks noChangeArrowheads="1"/>
          </p:cNvSpPr>
          <p:nvPr/>
        </p:nvSpPr>
        <p:spPr bwMode="auto">
          <a:xfrm>
            <a:off x="1512888" y="2636838"/>
            <a:ext cx="7858125" cy="1962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14291" tIns="57145" rIns="114291" bIns="57145">
            <a:spAutoFit/>
          </a:bodyPr>
          <a:lstStyle/>
          <a:p>
            <a:pPr eaLnBrk="1" hangingPunct="1"/>
            <a:r>
              <a:rPr lang="en-US" sz="6000" b="1">
                <a:solidFill>
                  <a:srgbClr val="0000FF"/>
                </a:solidFill>
                <a:latin typeface="Cambria" pitchFamily="18" charset="0"/>
                <a:cs typeface="Times New Roman" pitchFamily="18" charset="0"/>
              </a:rPr>
              <a:t>NGHE NHẠC KẾT HỢP</a:t>
            </a:r>
          </a:p>
          <a:p>
            <a:pPr eaLnBrk="1" hangingPunct="1"/>
            <a:r>
              <a:rPr lang="en-US" sz="6000" b="1">
                <a:solidFill>
                  <a:srgbClr val="0000FF"/>
                </a:solidFill>
                <a:latin typeface="Cambria" pitchFamily="18" charset="0"/>
                <a:cs typeface="Times New Roman" pitchFamily="18" charset="0"/>
              </a:rPr>
              <a:t>GÕ ĐỆM</a:t>
            </a:r>
          </a:p>
        </p:txBody>
      </p:sp>
      <p:sp>
        <p:nvSpPr>
          <p:cNvPr id="10244" name="Text Box 10"/>
          <p:cNvSpPr txBox="1">
            <a:spLocks noChangeArrowheads="1"/>
          </p:cNvSpPr>
          <p:nvPr/>
        </p:nvSpPr>
        <p:spPr bwMode="auto">
          <a:xfrm>
            <a:off x="1423988" y="1484313"/>
            <a:ext cx="8023225" cy="731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4291" tIns="57145" rIns="114291" bIns="57145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4000" b="1">
                <a:solidFill>
                  <a:srgbClr val="FF0000"/>
                </a:solidFill>
                <a:latin typeface="Cambria" pitchFamily="18" charset="0"/>
              </a:rPr>
              <a:t>MÙA HÈ ƯỚC MONG</a:t>
            </a:r>
          </a:p>
        </p:txBody>
      </p:sp>
      <p:pic>
        <p:nvPicPr>
          <p:cNvPr id="10249" name="Picture 2" descr="C:\Users\Administrator\Downloads\—Pngtree—scroll horizontally_80812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763" t="26207" r="6552" b="27815"/>
          <a:stretch>
            <a:fillRect/>
          </a:stretch>
        </p:blipFill>
        <p:spPr bwMode="auto">
          <a:xfrm>
            <a:off x="10355562" y="260648"/>
            <a:ext cx="880048" cy="605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7" name="Picture 3" descr="C:\Users\Administrator\Downloads\—Pngtree—scroll horizontally_80812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10" t="26207" r="87650" b="27815"/>
          <a:stretch>
            <a:fillRect/>
          </a:stretch>
        </p:blipFill>
        <p:spPr bwMode="auto">
          <a:xfrm>
            <a:off x="-141654" y="260648"/>
            <a:ext cx="702830" cy="605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4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338" y="88900"/>
            <a:ext cx="2333625" cy="1036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267" name="AutoShape 4" descr="Nhớ Trung Thu xưa… - Tạp bút của Võ Văn Thọ - Văn Chương Phương Nam - Hội  Nhà Văn Thành Phố Hồ Chí Minh"/>
          <p:cNvSpPr>
            <a:spLocks noChangeAspect="1" noChangeArrowheads="1"/>
          </p:cNvSpPr>
          <p:nvPr/>
        </p:nvSpPr>
        <p:spPr bwMode="auto">
          <a:xfrm>
            <a:off x="5456238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268" name="AutoShape 6" descr="Nhớ Trung Thu xưa… - Tạp bút của Võ Văn Thọ - Văn Chương Phương Nam - Hội  Nhà Văn Thành Phố Hồ Chí Minh"/>
          <p:cNvSpPr>
            <a:spLocks noChangeAspect="1" noChangeArrowheads="1"/>
          </p:cNvSpPr>
          <p:nvPr/>
        </p:nvSpPr>
        <p:spPr bwMode="auto">
          <a:xfrm>
            <a:off x="5608638" y="79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pic>
        <p:nvPicPr>
          <p:cNvPr id="11269" name="Picture 4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5313" y="160338"/>
            <a:ext cx="7831137" cy="6664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70" name="Picture 11"/>
          <p:cNvPicPr>
            <a:picLocks noChangeAspect="1" noChangeArrowheads="1"/>
          </p:cNvPicPr>
          <p:nvPr/>
        </p:nvPicPr>
        <p:blipFill>
          <a:blip r:embed="rId5">
            <a:lum contras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88" y="1989138"/>
            <a:ext cx="3140075" cy="4643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4F81BD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EEECE1"/>
                  </a:outerShdw>
                </a:effectLst>
              </a14:hiddenEffects>
            </a:ext>
          </a:extLst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CBA3B2AC-06DE-439A-855F-C833BB9A56EB}"/>
              </a:ext>
            </a:extLst>
          </p:cNvPr>
          <p:cNvSpPr/>
          <p:nvPr/>
        </p:nvSpPr>
        <p:spPr>
          <a:xfrm>
            <a:off x="1454150" y="1178100"/>
            <a:ext cx="1872208" cy="504478"/>
          </a:xfrm>
          <a:prstGeom prst="rect">
            <a:avLst/>
          </a:prstGeom>
          <a:gradFill flip="none" rotWithShape="1">
            <a:gsLst>
              <a:gs pos="0">
                <a:srgbClr val="66FF66">
                  <a:tint val="66000"/>
                  <a:satMod val="160000"/>
                </a:srgbClr>
              </a:gs>
              <a:gs pos="50000">
                <a:srgbClr val="66FF66">
                  <a:tint val="44500"/>
                  <a:satMod val="160000"/>
                </a:srgbClr>
              </a:gs>
              <a:gs pos="100000">
                <a:srgbClr val="66FF66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NHẠC NGHE</a:t>
            </a:r>
            <a:endParaRPr lang="vi-VN" sz="2400" b="1" dirty="0">
              <a:solidFill>
                <a:srgbClr val="FF0000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MÙA HÈ ƯỚC MO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11" descr="1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83" t="3334" r="31018" b="8888"/>
          <a:stretch>
            <a:fillRect/>
          </a:stretch>
        </p:blipFill>
        <p:spPr bwMode="auto">
          <a:xfrm>
            <a:off x="0" y="0"/>
            <a:ext cx="109728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90" name="Text Box 10"/>
          <p:cNvSpPr txBox="1">
            <a:spLocks noChangeArrowheads="1"/>
          </p:cNvSpPr>
          <p:nvPr/>
        </p:nvSpPr>
        <p:spPr bwMode="auto">
          <a:xfrm>
            <a:off x="1566863" y="3346450"/>
            <a:ext cx="8023225" cy="94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4291" tIns="57145" rIns="114291" bIns="57145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5400" b="1">
                <a:solidFill>
                  <a:srgbClr val="FF0000"/>
                </a:solidFill>
                <a:latin typeface="Cambria" pitchFamily="18" charset="0"/>
              </a:rPr>
              <a:t>NGÀY HÈ VUI</a:t>
            </a:r>
          </a:p>
        </p:txBody>
      </p:sp>
      <p:pic>
        <p:nvPicPr>
          <p:cNvPr id="12292" name="Picture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717" r="1831" b="78391"/>
          <a:stretch>
            <a:fillRect/>
          </a:stretch>
        </p:blipFill>
        <p:spPr bwMode="auto">
          <a:xfrm>
            <a:off x="2387600" y="1047750"/>
            <a:ext cx="6122988" cy="173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93" name="Text Box 10"/>
          <p:cNvSpPr txBox="1">
            <a:spLocks noChangeArrowheads="1"/>
          </p:cNvSpPr>
          <p:nvPr/>
        </p:nvSpPr>
        <p:spPr bwMode="auto">
          <a:xfrm>
            <a:off x="509588" y="2759075"/>
            <a:ext cx="8023225" cy="608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4291" tIns="57145" rIns="114291" bIns="57145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en-US" sz="3200" b="1">
                <a:solidFill>
                  <a:srgbClr val="1713CB"/>
                </a:solidFill>
                <a:latin typeface="Cambria" pitchFamily="18" charset="0"/>
              </a:rPr>
              <a:t>ÔN TẬP BÀI HÁT</a:t>
            </a:r>
          </a:p>
        </p:txBody>
      </p:sp>
      <p:sp>
        <p:nvSpPr>
          <p:cNvPr id="12" name="Rectangle 3"/>
          <p:cNvSpPr>
            <a:spLocks noChangeArrowheads="1"/>
          </p:cNvSpPr>
          <p:nvPr/>
        </p:nvSpPr>
        <p:spPr bwMode="auto">
          <a:xfrm>
            <a:off x="6423025" y="4178300"/>
            <a:ext cx="3960813" cy="54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4291" tIns="57145" rIns="114291" bIns="57145">
            <a:spAutoFit/>
          </a:bodyPr>
          <a:lstStyle/>
          <a:p>
            <a:pPr algn="l" eaLnBrk="1" hangingPunct="1"/>
            <a:r>
              <a:rPr lang="en-US" sz="2800" b="1" i="1">
                <a:latin typeface="Cambria" pitchFamily="18" charset="0"/>
                <a:cs typeface="Times New Roman" pitchFamily="18" charset="0"/>
              </a:rPr>
              <a:t>Lê Bùi</a:t>
            </a:r>
          </a:p>
        </p:txBody>
      </p:sp>
      <p:pic>
        <p:nvPicPr>
          <p:cNvPr id="12295" name="Picture 13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7" r="66098" b="6747"/>
          <a:stretch>
            <a:fillRect/>
          </a:stretch>
        </p:blipFill>
        <p:spPr bwMode="auto">
          <a:xfrm>
            <a:off x="558800" y="3465513"/>
            <a:ext cx="2911475" cy="2124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6" name="Picture 13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7" r="67020" b="6747"/>
          <a:stretch>
            <a:fillRect/>
          </a:stretch>
        </p:blipFill>
        <p:spPr bwMode="auto">
          <a:xfrm>
            <a:off x="7718425" y="2768600"/>
            <a:ext cx="2782888" cy="2749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4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4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0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90" grpId="0"/>
      <p:bldP spid="1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C:\Users\Administrator\Downloads\—Pngtree—scroll horizontally_80812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100" t="27011" r="13057" b="27011"/>
          <a:stretch>
            <a:fillRect/>
          </a:stretch>
        </p:blipFill>
        <p:spPr bwMode="auto">
          <a:xfrm>
            <a:off x="430213" y="392113"/>
            <a:ext cx="10153650" cy="605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15" name="Rectangle 8"/>
          <p:cNvSpPr>
            <a:spLocks noChangeArrowheads="1"/>
          </p:cNvSpPr>
          <p:nvPr/>
        </p:nvSpPr>
        <p:spPr bwMode="auto">
          <a:xfrm>
            <a:off x="3629025" y="1484313"/>
            <a:ext cx="3863975" cy="85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14291" tIns="57145" rIns="114291" bIns="57145">
            <a:spAutoFit/>
          </a:bodyPr>
          <a:lstStyle/>
          <a:p>
            <a:pPr eaLnBrk="1" hangingPunct="1"/>
            <a:r>
              <a:rPr lang="en-US" sz="4800" b="1">
                <a:solidFill>
                  <a:srgbClr val="FF0000"/>
                </a:solidFill>
                <a:latin typeface="Cambria" pitchFamily="18" charset="0"/>
                <a:cs typeface="Times New Roman" pitchFamily="18" charset="0"/>
              </a:rPr>
              <a:t>NGÀY HÈ VUI</a:t>
            </a:r>
          </a:p>
        </p:txBody>
      </p:sp>
      <p:sp>
        <p:nvSpPr>
          <p:cNvPr id="13316" name="Rectangle 8"/>
          <p:cNvSpPr>
            <a:spLocks noChangeArrowheads="1"/>
          </p:cNvSpPr>
          <p:nvPr/>
        </p:nvSpPr>
        <p:spPr bwMode="auto">
          <a:xfrm>
            <a:off x="1397000" y="2898775"/>
            <a:ext cx="8251825" cy="103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4291" tIns="57145" rIns="114291" bIns="57145">
            <a:spAutoFit/>
          </a:bodyPr>
          <a:lstStyle/>
          <a:p>
            <a:pPr eaLnBrk="1" hangingPunct="1"/>
            <a:r>
              <a:rPr lang="en-US" sz="6000" b="1">
                <a:solidFill>
                  <a:srgbClr val="1713CB"/>
                </a:solidFill>
                <a:latin typeface="Cambria" pitchFamily="18" charset="0"/>
                <a:cs typeface="Times New Roman" pitchFamily="18" charset="0"/>
              </a:rPr>
              <a:t>HÁT THEO NHẠC ĐỆM</a:t>
            </a:r>
          </a:p>
        </p:txBody>
      </p:sp>
      <p:pic>
        <p:nvPicPr>
          <p:cNvPr id="13321" name="Picture 2" descr="C:\Users\Administrator\Downloads\—Pngtree—scroll horizontally_80812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763" t="26207" r="6552" b="27815"/>
          <a:stretch>
            <a:fillRect/>
          </a:stretch>
        </p:blipFill>
        <p:spPr bwMode="auto">
          <a:xfrm>
            <a:off x="10355562" y="260648"/>
            <a:ext cx="880048" cy="605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9" name="Picture 3" descr="C:\Users\Administrator\Downloads\—Pngtree—scroll horizontally_80812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10" t="26207" r="87650" b="27815"/>
          <a:stretch>
            <a:fillRect/>
          </a:stretch>
        </p:blipFill>
        <p:spPr bwMode="auto">
          <a:xfrm>
            <a:off x="-141654" y="260648"/>
            <a:ext cx="702830" cy="605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C4CC0CD-2847-468A-A298-8C3E6069D97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33873" y="0"/>
            <a:ext cx="7305054" cy="6858000"/>
          </a:xfrm>
          <a:prstGeom prst="rect">
            <a:avLst/>
          </a:prstGeom>
        </p:spPr>
      </p:pic>
      <p:pic>
        <p:nvPicPr>
          <p:cNvPr id="14339" name="Picture 13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7" r="66098" b="6747"/>
          <a:stretch>
            <a:fillRect/>
          </a:stretch>
        </p:blipFill>
        <p:spPr bwMode="auto">
          <a:xfrm>
            <a:off x="74613" y="333375"/>
            <a:ext cx="2243137" cy="2586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340" name="Picture 13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7" r="67020" b="6747"/>
          <a:stretch>
            <a:fillRect/>
          </a:stretch>
        </p:blipFill>
        <p:spPr bwMode="auto">
          <a:xfrm>
            <a:off x="9015413" y="4652963"/>
            <a:ext cx="1941512" cy="2205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96218EB3-F72D-4256-8E3B-939DDB217E59}"/>
              </a:ext>
            </a:extLst>
          </p:cNvPr>
          <p:cNvSpPr/>
          <p:nvPr/>
        </p:nvSpPr>
        <p:spPr>
          <a:xfrm>
            <a:off x="8942784" y="260226"/>
            <a:ext cx="1728192" cy="432047"/>
          </a:xfrm>
          <a:prstGeom prst="rect">
            <a:avLst/>
          </a:prstGeom>
          <a:gradFill flip="none" rotWithShape="1">
            <a:gsLst>
              <a:gs pos="0">
                <a:srgbClr val="66FF66">
                  <a:tint val="66000"/>
                  <a:satMod val="160000"/>
                </a:srgbClr>
              </a:gs>
              <a:gs pos="50000">
                <a:srgbClr val="66FF66">
                  <a:tint val="44500"/>
                  <a:satMod val="160000"/>
                </a:srgbClr>
              </a:gs>
              <a:gs pos="100000">
                <a:srgbClr val="66FF66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NHẠC ĐỆM</a:t>
            </a:r>
            <a:endParaRPr lang="vi-VN" sz="2400" b="1" dirty="0">
              <a:solidFill>
                <a:srgbClr val="FF0000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EAT NGÀY HÈ VUI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C:\Users\Administrator\Downloads\—Pngtree—scroll horizontally_80812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100" t="27011" r="13057" b="27011"/>
          <a:stretch>
            <a:fillRect/>
          </a:stretch>
        </p:blipFill>
        <p:spPr bwMode="auto">
          <a:xfrm>
            <a:off x="430213" y="392113"/>
            <a:ext cx="10153650" cy="605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3" name="Rectangle 8"/>
          <p:cNvSpPr>
            <a:spLocks noChangeArrowheads="1"/>
          </p:cNvSpPr>
          <p:nvPr/>
        </p:nvSpPr>
        <p:spPr bwMode="auto">
          <a:xfrm>
            <a:off x="1025525" y="2754313"/>
            <a:ext cx="9070975" cy="2330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14291" tIns="57145" rIns="114291" bIns="57145">
            <a:spAutoFit/>
          </a:bodyPr>
          <a:lstStyle/>
          <a:p>
            <a:pPr eaLnBrk="1" hangingPunct="1"/>
            <a:r>
              <a:rPr lang="en-US" sz="4800" b="1">
                <a:solidFill>
                  <a:srgbClr val="0000FF"/>
                </a:solidFill>
                <a:latin typeface="Cambria" pitchFamily="18" charset="0"/>
                <a:cs typeface="Times New Roman" pitchFamily="18" charset="0"/>
              </a:rPr>
              <a:t>HÁT KẾT HỢP</a:t>
            </a:r>
          </a:p>
          <a:p>
            <a:pPr eaLnBrk="1" hangingPunct="1"/>
            <a:r>
              <a:rPr lang="en-US" sz="4800" b="1">
                <a:solidFill>
                  <a:srgbClr val="0000FF"/>
                </a:solidFill>
                <a:latin typeface="Cambria" pitchFamily="18" charset="0"/>
                <a:cs typeface="Times New Roman" pitchFamily="18" charset="0"/>
              </a:rPr>
              <a:t>GÕ ĐỆM THEO TIẾT TẤU LỜI CA</a:t>
            </a:r>
          </a:p>
          <a:p>
            <a:pPr eaLnBrk="1" hangingPunct="1"/>
            <a:endParaRPr lang="en-US" sz="4800" b="1">
              <a:solidFill>
                <a:srgbClr val="0000FF"/>
              </a:solidFill>
              <a:latin typeface="Cambria" pitchFamily="18" charset="0"/>
              <a:cs typeface="Times New Roman" pitchFamily="18" charset="0"/>
            </a:endParaRPr>
          </a:p>
        </p:txBody>
      </p:sp>
      <p:sp>
        <p:nvSpPr>
          <p:cNvPr id="15364" name="Text Box 10"/>
          <p:cNvSpPr txBox="1">
            <a:spLocks noChangeArrowheads="1"/>
          </p:cNvSpPr>
          <p:nvPr/>
        </p:nvSpPr>
        <p:spPr bwMode="auto">
          <a:xfrm>
            <a:off x="1566863" y="1484313"/>
            <a:ext cx="8023225" cy="731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4291" tIns="57145" rIns="114291" bIns="57145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4000" b="1">
                <a:solidFill>
                  <a:srgbClr val="FF0000"/>
                </a:solidFill>
                <a:latin typeface="Cambria" pitchFamily="18" charset="0"/>
              </a:rPr>
              <a:t>NGÀY HÈ VUI</a:t>
            </a:r>
          </a:p>
        </p:txBody>
      </p:sp>
      <p:pic>
        <p:nvPicPr>
          <p:cNvPr id="15369" name="Picture 2" descr="C:\Users\Administrator\Downloads\—Pngtree—scroll horizontally_80812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763" t="26207" r="6552" b="27815"/>
          <a:stretch>
            <a:fillRect/>
          </a:stretch>
        </p:blipFill>
        <p:spPr bwMode="auto">
          <a:xfrm>
            <a:off x="10355562" y="260648"/>
            <a:ext cx="880048" cy="605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7" name="Picture 3" descr="C:\Users\Administrator\Downloads\—Pngtree—scroll horizontally_80812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10" t="26207" r="87650" b="27815"/>
          <a:stretch>
            <a:fillRect/>
          </a:stretch>
        </p:blipFill>
        <p:spPr bwMode="auto">
          <a:xfrm>
            <a:off x="-141654" y="260648"/>
            <a:ext cx="702830" cy="605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242B81CC-A22D-4006-A08B-645FD92CB15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97269" y="0"/>
            <a:ext cx="7378262" cy="6858000"/>
          </a:xfrm>
          <a:prstGeom prst="rect">
            <a:avLst/>
          </a:prstGeom>
        </p:spPr>
      </p:pic>
      <p:pic>
        <p:nvPicPr>
          <p:cNvPr id="16387" name="Picture 13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7" r="66098" b="6747"/>
          <a:stretch>
            <a:fillRect/>
          </a:stretch>
        </p:blipFill>
        <p:spPr bwMode="auto">
          <a:xfrm>
            <a:off x="74613" y="333375"/>
            <a:ext cx="2098675" cy="2586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388" name="Picture 13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7" r="67020" b="6747"/>
          <a:stretch>
            <a:fillRect/>
          </a:stretch>
        </p:blipFill>
        <p:spPr bwMode="auto">
          <a:xfrm>
            <a:off x="9015413" y="4652963"/>
            <a:ext cx="1941512" cy="2205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7" name="Rectangle 46">
            <a:extLst>
              <a:ext uri="{FF2B5EF4-FFF2-40B4-BE49-F238E27FC236}">
                <a16:creationId xmlns:a16="http://schemas.microsoft.com/office/drawing/2014/main" id="{3C8069C3-420A-4F37-BEEB-7EAFB94EF5C5}"/>
              </a:ext>
            </a:extLst>
          </p:cNvPr>
          <p:cNvSpPr/>
          <p:nvPr/>
        </p:nvSpPr>
        <p:spPr>
          <a:xfrm>
            <a:off x="8942784" y="260226"/>
            <a:ext cx="1728192" cy="432047"/>
          </a:xfrm>
          <a:prstGeom prst="rect">
            <a:avLst/>
          </a:prstGeom>
          <a:gradFill flip="none" rotWithShape="1">
            <a:gsLst>
              <a:gs pos="0">
                <a:srgbClr val="66FF66">
                  <a:tint val="66000"/>
                  <a:satMod val="160000"/>
                </a:srgbClr>
              </a:gs>
              <a:gs pos="50000">
                <a:srgbClr val="66FF66">
                  <a:tint val="44500"/>
                  <a:satMod val="160000"/>
                </a:srgbClr>
              </a:gs>
              <a:gs pos="100000">
                <a:srgbClr val="66FF66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NHẠC ĐỆM</a:t>
            </a:r>
            <a:endParaRPr lang="vi-VN" sz="2400" b="1" dirty="0">
              <a:solidFill>
                <a:srgbClr val="FF0000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EAT NGÀY HÈ VUI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7"/>
                  </p:tgtEl>
                </p:cond>
              </p:nextCondLst>
            </p:seq>
          </p:childTnLst>
        </p:cTn>
      </p:par>
    </p:tnLst>
    <p:bldLst>
      <p:bldP spid="4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C:\Users\Administrator\Downloads\—Pngtree—scroll horizontally_80812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100" t="27011" r="13057" b="27011"/>
          <a:stretch>
            <a:fillRect/>
          </a:stretch>
        </p:blipFill>
        <p:spPr bwMode="auto">
          <a:xfrm>
            <a:off x="430213" y="392113"/>
            <a:ext cx="10153650" cy="605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1" name="Rectangle 8"/>
          <p:cNvSpPr>
            <a:spLocks noChangeArrowheads="1"/>
          </p:cNvSpPr>
          <p:nvPr/>
        </p:nvSpPr>
        <p:spPr bwMode="auto">
          <a:xfrm>
            <a:off x="1916113" y="2754313"/>
            <a:ext cx="7289800" cy="3654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14291" tIns="57145" rIns="114291" bIns="57145">
            <a:spAutoFit/>
          </a:bodyPr>
          <a:lstStyle/>
          <a:p>
            <a:pPr eaLnBrk="1" hangingPunct="1"/>
            <a:r>
              <a:rPr lang="en-US" sz="11500" b="1" dirty="0">
                <a:solidFill>
                  <a:srgbClr val="0000FF"/>
                </a:solidFill>
                <a:latin typeface="Cambria" pitchFamily="18" charset="0"/>
                <a:cs typeface="Times New Roman" pitchFamily="18" charset="0"/>
              </a:rPr>
              <a:t>BIỂU DIỄN</a:t>
            </a:r>
          </a:p>
          <a:p>
            <a:pPr eaLnBrk="1" hangingPunct="1"/>
            <a:endParaRPr lang="en-US" sz="11500" b="1" dirty="0">
              <a:solidFill>
                <a:srgbClr val="0000FF"/>
              </a:solidFill>
              <a:latin typeface="Cambria" pitchFamily="18" charset="0"/>
              <a:cs typeface="Times New Roman" pitchFamily="18" charset="0"/>
            </a:endParaRPr>
          </a:p>
        </p:txBody>
      </p:sp>
      <p:sp>
        <p:nvSpPr>
          <p:cNvPr id="17412" name="Text Box 10"/>
          <p:cNvSpPr txBox="1">
            <a:spLocks noChangeArrowheads="1"/>
          </p:cNvSpPr>
          <p:nvPr/>
        </p:nvSpPr>
        <p:spPr bwMode="auto">
          <a:xfrm>
            <a:off x="1566863" y="1484313"/>
            <a:ext cx="8023225" cy="731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4291" tIns="57145" rIns="114291" bIns="57145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4000" b="1">
                <a:solidFill>
                  <a:srgbClr val="FF0000"/>
                </a:solidFill>
                <a:latin typeface="Cambria" pitchFamily="18" charset="0"/>
              </a:rPr>
              <a:t>NGÀY HÈ VUI</a:t>
            </a:r>
          </a:p>
        </p:txBody>
      </p:sp>
      <p:pic>
        <p:nvPicPr>
          <p:cNvPr id="17417" name="Picture 2" descr="C:\Users\Administrator\Downloads\—Pngtree—scroll horizontally_80812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763" t="26207" r="6552" b="27815"/>
          <a:stretch>
            <a:fillRect/>
          </a:stretch>
        </p:blipFill>
        <p:spPr bwMode="auto">
          <a:xfrm>
            <a:off x="10355562" y="260648"/>
            <a:ext cx="880048" cy="605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5" name="Picture 3" descr="C:\Users\Administrator\Downloads\—Pngtree—scroll horizontally_80812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10" t="26207" r="87650" b="27815"/>
          <a:stretch>
            <a:fillRect/>
          </a:stretch>
        </p:blipFill>
        <p:spPr bwMode="auto">
          <a:xfrm>
            <a:off x="-141654" y="260648"/>
            <a:ext cx="702830" cy="605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058D70FF-D0A5-4BB4-8451-F5E0CFC9B8C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85517" y="103584"/>
            <a:ext cx="7229475" cy="6781800"/>
          </a:xfrm>
          <a:prstGeom prst="rect">
            <a:avLst/>
          </a:prstGeom>
        </p:spPr>
      </p:pic>
      <p:pic>
        <p:nvPicPr>
          <p:cNvPr id="18435" name="Picture 13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7" r="66098" b="6747"/>
          <a:stretch>
            <a:fillRect/>
          </a:stretch>
        </p:blipFill>
        <p:spPr bwMode="auto">
          <a:xfrm>
            <a:off x="225425" y="1571625"/>
            <a:ext cx="2819400" cy="2587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436" name="Picture 13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7" r="67020" b="6747"/>
          <a:stretch>
            <a:fillRect/>
          </a:stretch>
        </p:blipFill>
        <p:spPr bwMode="auto">
          <a:xfrm>
            <a:off x="225425" y="4149725"/>
            <a:ext cx="3316288" cy="2708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225425" y="188913"/>
            <a:ext cx="4973638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l"/>
            <a:r>
              <a:rPr lang="en-US" sz="2400" b="1">
                <a:solidFill>
                  <a:srgbClr val="FF0000"/>
                </a:solidFill>
                <a:latin typeface="Cambria" pitchFamily="18" charset="0"/>
              </a:rPr>
              <a:t>+ Nhóm 1: </a:t>
            </a:r>
            <a:r>
              <a:rPr lang="en-US" sz="2400" b="1">
                <a:solidFill>
                  <a:srgbClr val="1713CB"/>
                </a:solidFill>
                <a:latin typeface="Cambria" pitchFamily="18" charset="0"/>
              </a:rPr>
              <a:t>Hát</a:t>
            </a:r>
          </a:p>
          <a:p>
            <a:pPr algn="l"/>
            <a:r>
              <a:rPr lang="en-US" sz="2400" b="1">
                <a:solidFill>
                  <a:srgbClr val="FF0000"/>
                </a:solidFill>
                <a:latin typeface="Cambria" pitchFamily="18" charset="0"/>
              </a:rPr>
              <a:t>+ Nhóm 2: </a:t>
            </a:r>
            <a:r>
              <a:rPr lang="en-US" sz="2400" b="1">
                <a:solidFill>
                  <a:srgbClr val="1713CB"/>
                </a:solidFill>
                <a:latin typeface="Cambria" pitchFamily="18" charset="0"/>
              </a:rPr>
              <a:t>Gõ đệm</a:t>
            </a:r>
          </a:p>
          <a:p>
            <a:pPr algn="l"/>
            <a:r>
              <a:rPr lang="en-US" sz="2400" b="1">
                <a:solidFill>
                  <a:srgbClr val="FF0000"/>
                </a:solidFill>
                <a:latin typeface="Cambria" pitchFamily="18" charset="0"/>
              </a:rPr>
              <a:t>+ Nhóm 3: </a:t>
            </a:r>
            <a:r>
              <a:rPr lang="en-US" sz="2400" b="1">
                <a:solidFill>
                  <a:srgbClr val="1713CB"/>
                </a:solidFill>
                <a:latin typeface="Cambria" pitchFamily="18" charset="0"/>
              </a:rPr>
              <a:t>Vận động minh họa. 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933663FC-CBD6-4C78-8C6C-ABC0EE934BA2}"/>
              </a:ext>
            </a:extLst>
          </p:cNvPr>
          <p:cNvSpPr/>
          <p:nvPr/>
        </p:nvSpPr>
        <p:spPr>
          <a:xfrm>
            <a:off x="8942784" y="260226"/>
            <a:ext cx="1728192" cy="432047"/>
          </a:xfrm>
          <a:prstGeom prst="rect">
            <a:avLst/>
          </a:prstGeom>
          <a:gradFill flip="none" rotWithShape="1">
            <a:gsLst>
              <a:gs pos="0">
                <a:srgbClr val="66FF66">
                  <a:tint val="66000"/>
                  <a:satMod val="160000"/>
                </a:srgbClr>
              </a:gs>
              <a:gs pos="50000">
                <a:srgbClr val="66FF66">
                  <a:tint val="44500"/>
                  <a:satMod val="160000"/>
                </a:srgbClr>
              </a:gs>
              <a:gs pos="100000">
                <a:srgbClr val="66FF66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NHẠC ĐỆM</a:t>
            </a:r>
            <a:endParaRPr lang="vi-VN" sz="2400" b="1" dirty="0">
              <a:solidFill>
                <a:srgbClr val="FF0000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2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2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2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EAT NGÀY HÈ VUI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</p:childTnLst>
        </p:cTn>
      </p:par>
    </p:tnLst>
    <p:bldLst>
      <p:bldP spid="2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11" descr="1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83" t="3334" r="31018" b="8888"/>
          <a:stretch>
            <a:fillRect/>
          </a:stretch>
        </p:blipFill>
        <p:spPr bwMode="auto">
          <a:xfrm>
            <a:off x="0" y="0"/>
            <a:ext cx="109728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90" name="Text Box 10"/>
          <p:cNvSpPr txBox="1">
            <a:spLocks noChangeArrowheads="1"/>
          </p:cNvSpPr>
          <p:nvPr/>
        </p:nvSpPr>
        <p:spPr bwMode="auto">
          <a:xfrm>
            <a:off x="1566863" y="2708275"/>
            <a:ext cx="8023225" cy="731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4291" tIns="57145" rIns="114291" bIns="57145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4000" b="1">
                <a:solidFill>
                  <a:srgbClr val="FF0000"/>
                </a:solidFill>
                <a:latin typeface="Cambria" pitchFamily="18" charset="0"/>
              </a:rPr>
              <a:t>MÙA HÈ ƯỚC MONG</a:t>
            </a:r>
          </a:p>
        </p:txBody>
      </p:sp>
      <p:pic>
        <p:nvPicPr>
          <p:cNvPr id="19460" name="Picture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717" r="1831" b="78391"/>
          <a:stretch>
            <a:fillRect/>
          </a:stretch>
        </p:blipFill>
        <p:spPr bwMode="auto">
          <a:xfrm>
            <a:off x="2387600" y="1036320"/>
            <a:ext cx="6122988" cy="173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61" name="Text Box 10"/>
          <p:cNvSpPr txBox="1">
            <a:spLocks noChangeArrowheads="1"/>
          </p:cNvSpPr>
          <p:nvPr/>
        </p:nvSpPr>
        <p:spPr bwMode="auto">
          <a:xfrm>
            <a:off x="509588" y="2492375"/>
            <a:ext cx="8023225" cy="54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4291" tIns="57145" rIns="114291" bIns="57145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en-US" sz="2800" b="1">
                <a:solidFill>
                  <a:srgbClr val="1713CB"/>
                </a:solidFill>
                <a:latin typeface="Cambria" pitchFamily="18" charset="0"/>
              </a:rPr>
              <a:t>NGHE NHẠC:</a:t>
            </a:r>
          </a:p>
        </p:txBody>
      </p:sp>
      <p:sp>
        <p:nvSpPr>
          <p:cNvPr id="12" name="Rectangle 3"/>
          <p:cNvSpPr>
            <a:spLocks noChangeArrowheads="1"/>
          </p:cNvSpPr>
          <p:nvPr/>
        </p:nvSpPr>
        <p:spPr bwMode="auto">
          <a:xfrm>
            <a:off x="6423025" y="4251325"/>
            <a:ext cx="3960813" cy="54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4291" tIns="57145" rIns="114291" bIns="57145">
            <a:spAutoFit/>
          </a:bodyPr>
          <a:lstStyle/>
          <a:p>
            <a:pPr algn="l" eaLnBrk="1" hangingPunct="1"/>
            <a:r>
              <a:rPr lang="en-US" sz="2800" b="1" i="1">
                <a:latin typeface="Cambria" pitchFamily="18" charset="0"/>
                <a:cs typeface="Times New Roman" pitchFamily="18" charset="0"/>
              </a:rPr>
              <a:t>Lê Bùi</a:t>
            </a:r>
          </a:p>
        </p:txBody>
      </p:sp>
      <p:pic>
        <p:nvPicPr>
          <p:cNvPr id="19463" name="Picture 13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7" r="66098" b="6747"/>
          <a:stretch>
            <a:fillRect/>
          </a:stretch>
        </p:blipFill>
        <p:spPr bwMode="auto">
          <a:xfrm>
            <a:off x="1309688" y="3821113"/>
            <a:ext cx="2624137" cy="1768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464" name="Picture 13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7" r="67020" b="6747"/>
          <a:stretch>
            <a:fillRect/>
          </a:stretch>
        </p:blipFill>
        <p:spPr bwMode="auto">
          <a:xfrm>
            <a:off x="7920038" y="2967038"/>
            <a:ext cx="2581275" cy="2551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Text Box 10"/>
          <p:cNvSpPr txBox="1">
            <a:spLocks noChangeArrowheads="1"/>
          </p:cNvSpPr>
          <p:nvPr/>
        </p:nvSpPr>
        <p:spPr bwMode="auto">
          <a:xfrm>
            <a:off x="1566863" y="3562350"/>
            <a:ext cx="8023225" cy="73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4291" tIns="57145" rIns="114291" bIns="57145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4000" b="1">
                <a:solidFill>
                  <a:srgbClr val="FF0000"/>
                </a:solidFill>
                <a:latin typeface="Cambria" pitchFamily="18" charset="0"/>
              </a:rPr>
              <a:t>NGÀY HÈ VUI</a:t>
            </a:r>
          </a:p>
        </p:txBody>
      </p:sp>
      <p:sp>
        <p:nvSpPr>
          <p:cNvPr id="19466" name="Text Box 10"/>
          <p:cNvSpPr txBox="1">
            <a:spLocks noChangeArrowheads="1"/>
          </p:cNvSpPr>
          <p:nvPr/>
        </p:nvSpPr>
        <p:spPr bwMode="auto">
          <a:xfrm>
            <a:off x="511175" y="3346450"/>
            <a:ext cx="8023225" cy="54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4291" tIns="57145" rIns="114291" bIns="57145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en-US" sz="2800" b="1">
                <a:solidFill>
                  <a:srgbClr val="1713CB"/>
                </a:solidFill>
                <a:latin typeface="Cambria" pitchFamily="18" charset="0"/>
              </a:rPr>
              <a:t>ÔN TẬP BÀI HÁT: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4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4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0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90" grpId="0"/>
      <p:bldP spid="12" grpId="0"/>
      <p:bldP spid="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00"/>
          <a:stretch>
            <a:fillRect/>
          </a:stretch>
        </p:blipFill>
        <p:spPr bwMode="auto">
          <a:xfrm>
            <a:off x="26988" y="0"/>
            <a:ext cx="5269786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8" descr="000o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688" y="-4763"/>
            <a:ext cx="11012488" cy="101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9" descr="000o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688" y="6753225"/>
            <a:ext cx="10995026" cy="10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3" name="Picture 10" descr="000o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-3331369" y="3378994"/>
            <a:ext cx="6707187" cy="1238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4" name="Picture 11" descr="000o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7557294" y="3378994"/>
            <a:ext cx="6707187" cy="123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5">
            <a:extLst>
              <a:ext uri="{FF2B5EF4-FFF2-40B4-BE49-F238E27FC236}">
                <a16:creationId xmlns:a16="http://schemas.microsoft.com/office/drawing/2014/main" id="{1C90E235-5D34-E3F2-F3ED-9D8017D8E2BD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55786" y="6016382"/>
            <a:ext cx="4871847" cy="6501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/>
          <a:p>
            <a:pPr algn="ctr" eaLnBrk="1" hangingPunct="1"/>
            <a:r>
              <a:rPr lang="en-US" sz="36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Huỳnh</a:t>
            </a:r>
            <a:r>
              <a:rPr lang="en-US" sz="3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Long </a:t>
            </a:r>
            <a:r>
              <a:rPr lang="en-US" sz="36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Nguyện</a:t>
            </a:r>
            <a:endParaRPr lang="en-US" sz="36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872B979-5A7F-35B3-07A0-0792D99974E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  <a14:imgEffect>
                      <a14:saturation sat="400000"/>
                    </a14:imgEffect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7197" y="2391254"/>
            <a:ext cx="3886200" cy="3538455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7DD7A967-0A99-A1E5-CA7E-188828A3B2D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33136" y="1783951"/>
            <a:ext cx="4279477" cy="6501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/>
          <a:p>
            <a:pPr algn="ctr" eaLnBrk="1" hangingPunct="1"/>
            <a:r>
              <a:rPr lang="en-US" sz="3600" b="1" dirty="0">
                <a:solidFill>
                  <a:srgbClr val="1713C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TIẾT 3</a:t>
            </a:r>
          </a:p>
        </p:txBody>
      </p:sp>
      <p:pic>
        <p:nvPicPr>
          <p:cNvPr id="2" name="Picture 10">
            <a:extLst>
              <a:ext uri="{FF2B5EF4-FFF2-40B4-BE49-F238E27FC236}">
                <a16:creationId xmlns:a16="http://schemas.microsoft.com/office/drawing/2014/main" id="{7FEC5612-7A20-E467-F963-CFC953846D4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717" r="1831" b="78391"/>
          <a:stretch>
            <a:fillRect/>
          </a:stretch>
        </p:blipFill>
        <p:spPr bwMode="auto">
          <a:xfrm>
            <a:off x="5285343" y="105202"/>
            <a:ext cx="5552201" cy="173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731680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009"/>
    </mc:Choice>
    <mc:Fallback xmlns="">
      <p:transition spd="slow" advTm="11009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Administrator\Downloads\—Pngtree—scroll horizontally_80812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100" t="27011" r="13057" b="27011"/>
          <a:stretch>
            <a:fillRect/>
          </a:stretch>
        </p:blipFill>
        <p:spPr bwMode="auto">
          <a:xfrm>
            <a:off x="430213" y="392113"/>
            <a:ext cx="10153650" cy="605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5" name="Rectangle 8"/>
          <p:cNvSpPr>
            <a:spLocks noChangeArrowheads="1"/>
          </p:cNvSpPr>
          <p:nvPr/>
        </p:nvSpPr>
        <p:spPr bwMode="auto">
          <a:xfrm>
            <a:off x="1174939" y="2349500"/>
            <a:ext cx="8333995" cy="18851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14291" tIns="57145" rIns="114291" bIns="57145">
            <a:spAutoFit/>
          </a:bodyPr>
          <a:lstStyle/>
          <a:p>
            <a:pPr eaLnBrk="1" hangingPunct="1"/>
            <a:r>
              <a:rPr lang="en-US" sz="11500" b="1" dirty="0">
                <a:solidFill>
                  <a:srgbClr val="0000FF"/>
                </a:solidFill>
                <a:latin typeface="Cambria" pitchFamily="18" charset="0"/>
                <a:cs typeface="Times New Roman" pitchFamily="18" charset="0"/>
              </a:rPr>
              <a:t>KHỞI ĐỘNG</a:t>
            </a:r>
          </a:p>
        </p:txBody>
      </p:sp>
      <p:pic>
        <p:nvPicPr>
          <p:cNvPr id="3080" name="Picture 2" descr="C:\Users\Administrator\Downloads\—Pngtree—scroll horizontally_80812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763" t="26207" r="6552" b="27815"/>
          <a:stretch>
            <a:fillRect/>
          </a:stretch>
        </p:blipFill>
        <p:spPr bwMode="auto">
          <a:xfrm>
            <a:off x="10355562" y="260648"/>
            <a:ext cx="880048" cy="605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8" name="Picture 3" descr="C:\Users\Administrator\Downloads\—Pngtree—scroll horizontally_80812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10" t="26207" r="87650" b="27815"/>
          <a:stretch>
            <a:fillRect/>
          </a:stretch>
        </p:blipFill>
        <p:spPr bwMode="auto">
          <a:xfrm>
            <a:off x="-141654" y="260648"/>
            <a:ext cx="702830" cy="605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149" descr="D:\GIÁO ÁN 1 2020-2021\BÀI GIẢNG ĐIỆN TỬ\905f8dd73685c2db9b9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69" t="809" r="14769" b="26089"/>
          <a:stretch>
            <a:fillRect/>
          </a:stretch>
        </p:blipFill>
        <p:spPr bwMode="auto">
          <a:xfrm>
            <a:off x="0" y="0"/>
            <a:ext cx="109728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0" name="Text Box 26"/>
          <p:cNvSpPr txBox="1">
            <a:spLocks noChangeArrowheads="1"/>
          </p:cNvSpPr>
          <p:nvPr/>
        </p:nvSpPr>
        <p:spPr bwMode="gray">
          <a:xfrm>
            <a:off x="1057275" y="334963"/>
            <a:ext cx="9109075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US" sz="5400" b="1">
                <a:solidFill>
                  <a:srgbClr val="FF0000"/>
                </a:solidFill>
                <a:latin typeface="Cambria" pitchFamily="18" charset="0"/>
                <a:cs typeface="Times New Roman" pitchFamily="18" charset="0"/>
              </a:rPr>
              <a:t>MÙA HÈ</a:t>
            </a:r>
          </a:p>
        </p:txBody>
      </p:sp>
      <p:pic>
        <p:nvPicPr>
          <p:cNvPr id="4116" name="Picture 11"/>
          <p:cNvPicPr>
            <a:picLocks noChangeAspect="1" noChangeArrowheads="1"/>
          </p:cNvPicPr>
          <p:nvPr/>
        </p:nvPicPr>
        <p:blipFill>
          <a:blip r:embed="rId3">
            <a:lum contras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4125" y="1916113"/>
            <a:ext cx="4248150" cy="472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4F81BD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EEECE1"/>
                  </a:outerShdw>
                </a:effectLst>
              </a14:hiddenEffects>
            </a:ext>
          </a:extLst>
        </p:spPr>
      </p:pic>
      <p:sp>
        <p:nvSpPr>
          <p:cNvPr id="2" name="Oval Callout 1"/>
          <p:cNvSpPr/>
          <p:nvPr/>
        </p:nvSpPr>
        <p:spPr>
          <a:xfrm>
            <a:off x="5611813" y="2470150"/>
            <a:ext cx="4824412" cy="1917700"/>
          </a:xfrm>
          <a:prstGeom prst="wedgeEllipseCallout">
            <a:avLst>
              <a:gd name="adj1" fmla="val -58744"/>
              <a:gd name="adj2" fmla="val 60008"/>
            </a:avLst>
          </a:prstGeom>
          <a:solidFill>
            <a:srgbClr val="FFFFCC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en-US" sz="2800" b="1" dirty="0" err="1">
                <a:solidFill>
                  <a:srgbClr val="0000FF"/>
                </a:solidFill>
                <a:latin typeface="Cambria" pitchFamily="18" charset="0"/>
                <a:cs typeface="Times New Roman" pitchFamily="18" charset="0"/>
              </a:rPr>
              <a:t>Bức</a:t>
            </a:r>
            <a:r>
              <a:rPr lang="en-US" sz="2800" b="1" dirty="0">
                <a:solidFill>
                  <a:srgbClr val="0000FF"/>
                </a:solidFill>
                <a:latin typeface="Cambria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0000FF"/>
                </a:solidFill>
                <a:latin typeface="Cambria" pitchFamily="18" charset="0"/>
                <a:cs typeface="Times New Roman" pitchFamily="18" charset="0"/>
              </a:rPr>
              <a:t>tranh</a:t>
            </a:r>
            <a:r>
              <a:rPr lang="en-US" sz="2800" b="1" dirty="0">
                <a:solidFill>
                  <a:srgbClr val="0000FF"/>
                </a:solidFill>
                <a:latin typeface="Cambria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0000FF"/>
                </a:solidFill>
                <a:latin typeface="Cambria" pitchFamily="18" charset="0"/>
                <a:cs typeface="Times New Roman" pitchFamily="18" charset="0"/>
              </a:rPr>
              <a:t>gợi</a:t>
            </a:r>
            <a:r>
              <a:rPr lang="en-US" sz="2800" b="1" dirty="0">
                <a:solidFill>
                  <a:srgbClr val="0000FF"/>
                </a:solidFill>
                <a:latin typeface="Cambria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0000FF"/>
                </a:solidFill>
                <a:latin typeface="Cambria" pitchFamily="18" charset="0"/>
                <a:cs typeface="Times New Roman" pitchFamily="18" charset="0"/>
              </a:rPr>
              <a:t>liên</a:t>
            </a:r>
            <a:r>
              <a:rPr lang="en-US" sz="2800" b="1" dirty="0">
                <a:solidFill>
                  <a:srgbClr val="0000FF"/>
                </a:solidFill>
                <a:latin typeface="Cambria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0000FF"/>
                </a:solidFill>
                <a:latin typeface="Cambria" pitchFamily="18" charset="0"/>
                <a:cs typeface="Times New Roman" pitchFamily="18" charset="0"/>
              </a:rPr>
              <a:t>tưởng</a:t>
            </a:r>
            <a:r>
              <a:rPr lang="en-US" sz="2800" b="1" dirty="0">
                <a:solidFill>
                  <a:srgbClr val="0000FF"/>
                </a:solidFill>
                <a:latin typeface="Cambria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0000FF"/>
                </a:solidFill>
                <a:latin typeface="Cambria" pitchFamily="18" charset="0"/>
                <a:cs typeface="Times New Roman" pitchFamily="18" charset="0"/>
              </a:rPr>
              <a:t>đến</a:t>
            </a:r>
            <a:r>
              <a:rPr lang="en-US" sz="2800" b="1" dirty="0">
                <a:solidFill>
                  <a:srgbClr val="0000FF"/>
                </a:solidFill>
                <a:latin typeface="Cambria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0000FF"/>
                </a:solidFill>
                <a:latin typeface="Cambria" pitchFamily="18" charset="0"/>
                <a:cs typeface="Times New Roman" pitchFamily="18" charset="0"/>
              </a:rPr>
              <a:t>mùa</a:t>
            </a:r>
            <a:r>
              <a:rPr lang="en-US" sz="2800" b="1" dirty="0">
                <a:solidFill>
                  <a:srgbClr val="0000FF"/>
                </a:solidFill>
                <a:latin typeface="Cambria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0000FF"/>
                </a:solidFill>
                <a:latin typeface="Cambria" pitchFamily="18" charset="0"/>
                <a:cs typeface="Times New Roman" pitchFamily="18" charset="0"/>
              </a:rPr>
              <a:t>nào</a:t>
            </a:r>
            <a:r>
              <a:rPr lang="en-US" sz="2800" b="1" dirty="0">
                <a:solidFill>
                  <a:srgbClr val="0000FF"/>
                </a:solidFill>
                <a:latin typeface="Cambria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0000FF"/>
                </a:solidFill>
                <a:latin typeface="Cambria" pitchFamily="18" charset="0"/>
                <a:cs typeface="Times New Roman" pitchFamily="18" charset="0"/>
              </a:rPr>
              <a:t>trong</a:t>
            </a:r>
            <a:r>
              <a:rPr lang="en-US" sz="2800" b="1" dirty="0">
                <a:solidFill>
                  <a:srgbClr val="0000FF"/>
                </a:solidFill>
                <a:latin typeface="Cambria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0000FF"/>
                </a:solidFill>
                <a:latin typeface="Cambria" pitchFamily="18" charset="0"/>
                <a:cs typeface="Times New Roman" pitchFamily="18" charset="0"/>
              </a:rPr>
              <a:t>năm</a:t>
            </a:r>
            <a:r>
              <a:rPr lang="en-US" sz="2800" b="1" dirty="0">
                <a:solidFill>
                  <a:srgbClr val="0000FF"/>
                </a:solidFill>
                <a:latin typeface="Cambria" pitchFamily="18" charset="0"/>
                <a:cs typeface="Times New Roman" pitchFamily="18" charset="0"/>
              </a:rPr>
              <a:t>?</a:t>
            </a: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0" grpId="0" autoUpdateAnimBg="0"/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11" descr="1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83" t="3334" r="31018" b="8888"/>
          <a:stretch>
            <a:fillRect/>
          </a:stretch>
        </p:blipFill>
        <p:spPr bwMode="auto">
          <a:xfrm>
            <a:off x="0" y="0"/>
            <a:ext cx="109728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Rectangle 3"/>
          <p:cNvSpPr>
            <a:spLocks noChangeArrowheads="1"/>
          </p:cNvSpPr>
          <p:nvPr/>
        </p:nvSpPr>
        <p:spPr bwMode="auto">
          <a:xfrm>
            <a:off x="6207125" y="3860800"/>
            <a:ext cx="3962400" cy="54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4291" tIns="57145" rIns="114291" bIns="57145">
            <a:spAutoFit/>
          </a:bodyPr>
          <a:lstStyle/>
          <a:p>
            <a:pPr algn="l" eaLnBrk="1" hangingPunct="1"/>
            <a:r>
              <a:rPr lang="en-US" sz="2800" b="1" i="1">
                <a:latin typeface="Cambria" pitchFamily="18" charset="0"/>
                <a:cs typeface="Times New Roman" pitchFamily="18" charset="0"/>
              </a:rPr>
              <a:t>Nhạc và lời: Hoàng Lân</a:t>
            </a:r>
          </a:p>
        </p:txBody>
      </p:sp>
      <p:sp>
        <p:nvSpPr>
          <p:cNvPr id="20490" name="Text Box 10"/>
          <p:cNvSpPr txBox="1">
            <a:spLocks noChangeArrowheads="1"/>
          </p:cNvSpPr>
          <p:nvPr/>
        </p:nvSpPr>
        <p:spPr bwMode="auto">
          <a:xfrm>
            <a:off x="1525588" y="3141663"/>
            <a:ext cx="8023225" cy="792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4291" tIns="57145" rIns="114291" bIns="57145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4400" b="1">
                <a:solidFill>
                  <a:srgbClr val="FF0000"/>
                </a:solidFill>
                <a:latin typeface="Cambria" pitchFamily="18" charset="0"/>
              </a:rPr>
              <a:t>MÙA HÈ ƯỚC MONG</a:t>
            </a:r>
          </a:p>
        </p:txBody>
      </p:sp>
      <p:pic>
        <p:nvPicPr>
          <p:cNvPr id="5125" name="Picture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717" r="1831" b="78391"/>
          <a:stretch>
            <a:fillRect/>
          </a:stretch>
        </p:blipFill>
        <p:spPr bwMode="auto">
          <a:xfrm>
            <a:off x="2387600" y="1036320"/>
            <a:ext cx="6122988" cy="173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11"/>
          <p:cNvPicPr>
            <a:picLocks noChangeAspect="1" noChangeArrowheads="1"/>
          </p:cNvPicPr>
          <p:nvPr/>
        </p:nvPicPr>
        <p:blipFill>
          <a:blip r:embed="rId4">
            <a:lum contras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1988" y="3070225"/>
            <a:ext cx="2265362" cy="2519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4F81BD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EEECE1"/>
                  </a:outerShdw>
                </a:effectLst>
              </a14:hiddenEffects>
            </a:ext>
          </a:extLst>
        </p:spPr>
      </p:pic>
      <p:pic>
        <p:nvPicPr>
          <p:cNvPr id="5127" name="Picture 4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5613" y="2254250"/>
            <a:ext cx="1962150" cy="8715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4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4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0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2049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11" descr="1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83" t="3334" r="31018" b="8888"/>
          <a:stretch>
            <a:fillRect/>
          </a:stretch>
        </p:blipFill>
        <p:spPr bwMode="auto">
          <a:xfrm>
            <a:off x="0" y="0"/>
            <a:ext cx="109728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Vertical Scroll 2"/>
          <p:cNvSpPr/>
          <p:nvPr/>
        </p:nvSpPr>
        <p:spPr>
          <a:xfrm>
            <a:off x="446088" y="1189038"/>
            <a:ext cx="5575300" cy="4392612"/>
          </a:xfrm>
          <a:prstGeom prst="verticalScroll">
            <a:avLst/>
          </a:prstGeom>
          <a:solidFill>
            <a:srgbClr val="FFFFCC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indent="236538" algn="just">
              <a:defRPr/>
            </a:pPr>
            <a:endParaRPr lang="en-US" sz="1200" i="1" dirty="0">
              <a:solidFill>
                <a:srgbClr val="1713CB"/>
              </a:solidFill>
              <a:latin typeface="Cambria" pitchFamily="18" charset="0"/>
            </a:endParaRPr>
          </a:p>
          <a:p>
            <a:pPr algn="just">
              <a:defRPr/>
            </a:pPr>
            <a:r>
              <a:rPr lang="en-US" sz="2600" dirty="0">
                <a:solidFill>
                  <a:srgbClr val="1713CB"/>
                </a:solidFill>
                <a:latin typeface="Cambria" pitchFamily="18" charset="0"/>
              </a:rPr>
              <a:t>   </a:t>
            </a:r>
            <a:r>
              <a:rPr lang="vi-VN" sz="2600" dirty="0">
                <a:solidFill>
                  <a:srgbClr val="1713CB"/>
                </a:solidFill>
                <a:latin typeface="Cambria" pitchFamily="18" charset="0"/>
              </a:rPr>
              <a:t>Hoàng Lân sinh 18/06/1942 tại Vĩnh Phúc</a:t>
            </a:r>
            <a:r>
              <a:rPr lang="en-US" sz="2600" dirty="0">
                <a:solidFill>
                  <a:srgbClr val="1713CB"/>
                </a:solidFill>
                <a:latin typeface="Cambria" pitchFamily="18" charset="0"/>
              </a:rPr>
              <a:t>.</a:t>
            </a:r>
          </a:p>
          <a:p>
            <a:pPr algn="just">
              <a:defRPr/>
            </a:pPr>
            <a:r>
              <a:rPr lang="en-US" sz="2600" dirty="0">
                <a:solidFill>
                  <a:srgbClr val="1713CB"/>
                </a:solidFill>
                <a:latin typeface="Cambria" pitchFamily="18" charset="0"/>
              </a:rPr>
              <a:t>    </a:t>
            </a:r>
            <a:r>
              <a:rPr lang="vi-VN" sz="2600" dirty="0">
                <a:solidFill>
                  <a:srgbClr val="1713CB"/>
                </a:solidFill>
                <a:latin typeface="Cambria" pitchFamily="18" charset="0"/>
              </a:rPr>
              <a:t>Những ca khúc gắn liền với </a:t>
            </a:r>
            <a:r>
              <a:rPr lang="en-US" sz="2600" dirty="0" err="1">
                <a:solidFill>
                  <a:srgbClr val="1713CB"/>
                </a:solidFill>
                <a:latin typeface="Cambria" pitchFamily="18" charset="0"/>
              </a:rPr>
              <a:t>thiếu</a:t>
            </a:r>
            <a:r>
              <a:rPr lang="en-US" sz="2600" dirty="0">
                <a:solidFill>
                  <a:srgbClr val="1713CB"/>
                </a:solidFill>
                <a:latin typeface="Cambria" pitchFamily="18" charset="0"/>
              </a:rPr>
              <a:t> </a:t>
            </a:r>
            <a:r>
              <a:rPr lang="en-US" sz="2600" dirty="0" err="1">
                <a:solidFill>
                  <a:srgbClr val="1713CB"/>
                </a:solidFill>
                <a:latin typeface="Cambria" pitchFamily="18" charset="0"/>
              </a:rPr>
              <a:t>nhi</a:t>
            </a:r>
            <a:r>
              <a:rPr lang="vi-VN" sz="2600" dirty="0">
                <a:solidFill>
                  <a:srgbClr val="1713CB"/>
                </a:solidFill>
                <a:latin typeface="Cambria" pitchFamily="18" charset="0"/>
              </a:rPr>
              <a:t>: </a:t>
            </a:r>
            <a:r>
              <a:rPr lang="vi-VN" sz="2600" i="1" dirty="0">
                <a:solidFill>
                  <a:srgbClr val="1713CB"/>
                </a:solidFill>
                <a:latin typeface="Cambria" pitchFamily="18" charset="0"/>
              </a:rPr>
              <a:t>Đi học về; Em đi thăm miền Nam; Chúng em cần hoà bình; Mùa hè ước mong...,</a:t>
            </a:r>
            <a:endParaRPr lang="en-US" sz="2600" dirty="0">
              <a:solidFill>
                <a:srgbClr val="1713CB"/>
              </a:solidFill>
              <a:latin typeface="Cambria" pitchFamily="18" charset="0"/>
            </a:endParaRPr>
          </a:p>
          <a:p>
            <a:pPr algn="just">
              <a:defRPr/>
            </a:pPr>
            <a:r>
              <a:rPr lang="en-US" sz="2600" dirty="0">
                <a:solidFill>
                  <a:srgbClr val="1713CB"/>
                </a:solidFill>
                <a:latin typeface="Cambria" pitchFamily="18" charset="0"/>
              </a:rPr>
              <a:t>     </a:t>
            </a:r>
            <a:r>
              <a:rPr lang="vi-VN" sz="2600" dirty="0">
                <a:solidFill>
                  <a:srgbClr val="1713CB"/>
                </a:solidFill>
                <a:latin typeface="Cambria" pitchFamily="18" charset="0"/>
              </a:rPr>
              <a:t>Năm 2012 ông đã được tặng giải thưởng Nhà nước về Văn học nghệ thuật.</a:t>
            </a:r>
            <a:endParaRPr lang="en-US" sz="2600" dirty="0">
              <a:solidFill>
                <a:srgbClr val="1713CB"/>
              </a:solidFill>
              <a:latin typeface="Cambria" pitchFamily="18" charset="0"/>
            </a:endParaRPr>
          </a:p>
        </p:txBody>
      </p:sp>
      <p:sp>
        <p:nvSpPr>
          <p:cNvPr id="6148" name="Rectangle 5"/>
          <p:cNvSpPr>
            <a:spLocks noChangeArrowheads="1"/>
          </p:cNvSpPr>
          <p:nvPr/>
        </p:nvSpPr>
        <p:spPr bwMode="auto">
          <a:xfrm>
            <a:off x="6021388" y="1246188"/>
            <a:ext cx="4030662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3200" b="1">
                <a:solidFill>
                  <a:srgbClr val="FF0000"/>
                </a:solidFill>
                <a:latin typeface="Cambria" pitchFamily="18" charset="0"/>
              </a:rPr>
              <a:t>NHẠC SĨ HOÀNG LÂN</a:t>
            </a:r>
            <a:endParaRPr lang="en-US" sz="3200"/>
          </a:p>
        </p:txBody>
      </p:sp>
      <p:pic>
        <p:nvPicPr>
          <p:cNvPr id="6149" name="Picture 8" descr="Nhạc sĩ Hoàng Lân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75" t="8211" r="15900"/>
          <a:stretch>
            <a:fillRect/>
          </a:stretch>
        </p:blipFill>
        <p:spPr bwMode="auto">
          <a:xfrm>
            <a:off x="5630863" y="1989138"/>
            <a:ext cx="4824412" cy="3592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4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9950" y="330200"/>
            <a:ext cx="2166938" cy="962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171" name="AutoShape 4" descr="Nhớ Trung Thu xưa… - Tạp bút của Võ Văn Thọ - Văn Chương Phương Nam - Hội  Nhà Văn Thành Phố Hồ Chí Minh"/>
          <p:cNvSpPr>
            <a:spLocks noChangeAspect="1" noChangeArrowheads="1"/>
          </p:cNvSpPr>
          <p:nvPr/>
        </p:nvSpPr>
        <p:spPr bwMode="auto">
          <a:xfrm>
            <a:off x="5456238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172" name="AutoShape 6" descr="Nhớ Trung Thu xưa… - Tạp bút của Võ Văn Thọ - Văn Chương Phương Nam - Hội  Nhà Văn Thành Phố Hồ Chí Minh"/>
          <p:cNvSpPr>
            <a:spLocks noChangeAspect="1" noChangeArrowheads="1"/>
          </p:cNvSpPr>
          <p:nvPr/>
        </p:nvSpPr>
        <p:spPr bwMode="auto">
          <a:xfrm>
            <a:off x="5608638" y="79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pic>
        <p:nvPicPr>
          <p:cNvPr id="7173" name="Picture 11"/>
          <p:cNvPicPr>
            <a:picLocks noChangeAspect="1" noChangeArrowheads="1"/>
          </p:cNvPicPr>
          <p:nvPr/>
        </p:nvPicPr>
        <p:blipFill>
          <a:blip r:embed="rId4">
            <a:lum contras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88" y="1989138"/>
            <a:ext cx="3140075" cy="4643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4F81BD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EEECE1"/>
                  </a:outerShdw>
                </a:effectLst>
              </a14:hiddenEffects>
            </a:ext>
          </a:extLst>
        </p:spPr>
      </p:pic>
      <p:pic>
        <p:nvPicPr>
          <p:cNvPr id="7174" name="Picture 47" descr="D:\GIÁO ÁN 1 2020-2021\sach lop 2\SGV 2\20210208025354_sgv-am-nhac-2-63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34" t="7974" r="8675" b="40422"/>
          <a:stretch>
            <a:fillRect/>
          </a:stretch>
        </p:blipFill>
        <p:spPr bwMode="auto">
          <a:xfrm>
            <a:off x="3090863" y="312738"/>
            <a:ext cx="7881937" cy="6545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58FBA249-484A-4978-B592-4FB2A77B7375}"/>
              </a:ext>
            </a:extLst>
          </p:cNvPr>
          <p:cNvSpPr/>
          <p:nvPr/>
        </p:nvSpPr>
        <p:spPr>
          <a:xfrm>
            <a:off x="8870776" y="207665"/>
            <a:ext cx="1872208" cy="504478"/>
          </a:xfrm>
          <a:prstGeom prst="rect">
            <a:avLst/>
          </a:prstGeom>
          <a:gradFill flip="none" rotWithShape="1">
            <a:gsLst>
              <a:gs pos="0">
                <a:srgbClr val="66FF66">
                  <a:tint val="66000"/>
                  <a:satMod val="160000"/>
                </a:srgbClr>
              </a:gs>
              <a:gs pos="50000">
                <a:srgbClr val="66FF66">
                  <a:tint val="44500"/>
                  <a:satMod val="160000"/>
                </a:srgbClr>
              </a:gs>
              <a:gs pos="100000">
                <a:srgbClr val="66FF66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NHẠC NGHE</a:t>
            </a:r>
            <a:endParaRPr lang="vi-VN" sz="2400" b="1" dirty="0">
              <a:solidFill>
                <a:srgbClr val="FF0000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MÙA HÈ ƯỚC MO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Administrator\Downloads\—Pngtree—scroll horizontally_80812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100" t="27011" r="13057" b="27011"/>
          <a:stretch>
            <a:fillRect/>
          </a:stretch>
        </p:blipFill>
        <p:spPr bwMode="auto">
          <a:xfrm>
            <a:off x="430213" y="392113"/>
            <a:ext cx="10153650" cy="605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5" name="Rectangle 8"/>
          <p:cNvSpPr>
            <a:spLocks noChangeArrowheads="1"/>
          </p:cNvSpPr>
          <p:nvPr/>
        </p:nvSpPr>
        <p:spPr bwMode="auto">
          <a:xfrm>
            <a:off x="1512888" y="2636838"/>
            <a:ext cx="7858125" cy="1962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14291" tIns="57145" rIns="114291" bIns="57145">
            <a:spAutoFit/>
          </a:bodyPr>
          <a:lstStyle/>
          <a:p>
            <a:pPr eaLnBrk="1" hangingPunct="1"/>
            <a:r>
              <a:rPr lang="en-US" sz="6000" b="1">
                <a:solidFill>
                  <a:srgbClr val="0000FF"/>
                </a:solidFill>
                <a:latin typeface="Cambria" pitchFamily="18" charset="0"/>
                <a:cs typeface="Times New Roman" pitchFamily="18" charset="0"/>
              </a:rPr>
              <a:t>NGHE NHẠC KẾT HỢP</a:t>
            </a:r>
          </a:p>
          <a:p>
            <a:pPr eaLnBrk="1" hangingPunct="1"/>
            <a:r>
              <a:rPr lang="en-US" sz="6000" b="1">
                <a:solidFill>
                  <a:srgbClr val="0000FF"/>
                </a:solidFill>
                <a:latin typeface="Cambria" pitchFamily="18" charset="0"/>
                <a:cs typeface="Times New Roman" pitchFamily="18" charset="0"/>
              </a:rPr>
              <a:t>VẬN ĐỘNG CƠ THỂ</a:t>
            </a:r>
          </a:p>
        </p:txBody>
      </p:sp>
      <p:sp>
        <p:nvSpPr>
          <p:cNvPr id="8196" name="Text Box 10"/>
          <p:cNvSpPr txBox="1">
            <a:spLocks noChangeArrowheads="1"/>
          </p:cNvSpPr>
          <p:nvPr/>
        </p:nvSpPr>
        <p:spPr bwMode="auto">
          <a:xfrm>
            <a:off x="1423988" y="1484313"/>
            <a:ext cx="8023225" cy="731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4291" tIns="57145" rIns="114291" bIns="57145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4000" b="1">
                <a:solidFill>
                  <a:srgbClr val="FF0000"/>
                </a:solidFill>
                <a:latin typeface="Cambria" pitchFamily="18" charset="0"/>
              </a:rPr>
              <a:t>MÙA HÈ ƯỚC MONG</a:t>
            </a:r>
          </a:p>
        </p:txBody>
      </p:sp>
      <p:pic>
        <p:nvPicPr>
          <p:cNvPr id="8201" name="Picture 2" descr="C:\Users\Administrator\Downloads\—Pngtree—scroll horizontally_80812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763" t="26207" r="6552" b="27815"/>
          <a:stretch>
            <a:fillRect/>
          </a:stretch>
        </p:blipFill>
        <p:spPr bwMode="auto">
          <a:xfrm>
            <a:off x="10355562" y="260648"/>
            <a:ext cx="880048" cy="605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9" name="Picture 3" descr="C:\Users\Administrator\Downloads\—Pngtree—scroll horizontally_80812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10" t="26207" r="87650" b="27815"/>
          <a:stretch>
            <a:fillRect/>
          </a:stretch>
        </p:blipFill>
        <p:spPr bwMode="auto">
          <a:xfrm>
            <a:off x="-141654" y="260648"/>
            <a:ext cx="702830" cy="605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4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338" y="88900"/>
            <a:ext cx="2333625" cy="1036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219" name="AutoShape 4" descr="Nhớ Trung Thu xưa… - Tạp bút của Võ Văn Thọ - Văn Chương Phương Nam - Hội  Nhà Văn Thành Phố Hồ Chí Minh"/>
          <p:cNvSpPr>
            <a:spLocks noChangeAspect="1" noChangeArrowheads="1"/>
          </p:cNvSpPr>
          <p:nvPr/>
        </p:nvSpPr>
        <p:spPr bwMode="auto">
          <a:xfrm>
            <a:off x="5456238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9220" name="AutoShape 6" descr="Nhớ Trung Thu xưa… - Tạp bút của Võ Văn Thọ - Văn Chương Phương Nam - Hội  Nhà Văn Thành Phố Hồ Chí Minh"/>
          <p:cNvSpPr>
            <a:spLocks noChangeAspect="1" noChangeArrowheads="1"/>
          </p:cNvSpPr>
          <p:nvPr/>
        </p:nvSpPr>
        <p:spPr bwMode="auto">
          <a:xfrm>
            <a:off x="5608638" y="79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pic>
        <p:nvPicPr>
          <p:cNvPr id="9221" name="Picture 11"/>
          <p:cNvPicPr>
            <a:picLocks noChangeAspect="1" noChangeArrowheads="1"/>
          </p:cNvPicPr>
          <p:nvPr/>
        </p:nvPicPr>
        <p:blipFill>
          <a:blip r:embed="rId4">
            <a:lum contras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88" y="1989138"/>
            <a:ext cx="3140075" cy="4643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4F81BD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EEECE1"/>
                  </a:outerShdw>
                </a:effectLst>
              </a14:hiddenEffects>
            </a:ext>
          </a:extLst>
        </p:spPr>
      </p:pic>
      <p:pic>
        <p:nvPicPr>
          <p:cNvPr id="9222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291"/>
          <a:stretch>
            <a:fillRect/>
          </a:stretch>
        </p:blipFill>
        <p:spPr bwMode="auto">
          <a:xfrm>
            <a:off x="3195638" y="7938"/>
            <a:ext cx="7762875" cy="68500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29EFE8E8-B075-41B1-882B-1AB510D32783}"/>
              </a:ext>
            </a:extLst>
          </p:cNvPr>
          <p:cNvSpPr/>
          <p:nvPr/>
        </p:nvSpPr>
        <p:spPr>
          <a:xfrm>
            <a:off x="1463228" y="1177975"/>
            <a:ext cx="1872208" cy="504478"/>
          </a:xfrm>
          <a:prstGeom prst="rect">
            <a:avLst/>
          </a:prstGeom>
          <a:gradFill flip="none" rotWithShape="1">
            <a:gsLst>
              <a:gs pos="0">
                <a:srgbClr val="66FF66">
                  <a:tint val="66000"/>
                  <a:satMod val="160000"/>
                </a:srgbClr>
              </a:gs>
              <a:gs pos="50000">
                <a:srgbClr val="66FF66">
                  <a:tint val="44500"/>
                  <a:satMod val="160000"/>
                </a:srgbClr>
              </a:gs>
              <a:gs pos="100000">
                <a:srgbClr val="66FF66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NHẠC NGHE</a:t>
            </a:r>
            <a:endParaRPr lang="vi-VN" sz="2400" b="1" dirty="0">
              <a:solidFill>
                <a:srgbClr val="FF0000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MÙA HÈ ƯỚC MO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9377</TotalTime>
  <Words>255</Words>
  <Application>Microsoft Office PowerPoint</Application>
  <PresentationFormat>Custom</PresentationFormat>
  <Paragraphs>45</Paragraphs>
  <Slides>19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3" baseType="lpstr">
      <vt:lpstr>Arial</vt:lpstr>
      <vt:lpstr>Cambria</vt:lpstr>
      <vt:lpstr>Times New Roman</vt:lpstr>
      <vt:lpstr>Default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HOME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Minh Hien</dc:creator>
  <cp:lastModifiedBy>Windows 10</cp:lastModifiedBy>
  <cp:revision>638</cp:revision>
  <dcterms:created xsi:type="dcterms:W3CDTF">2010-04-30T18:19:48Z</dcterms:created>
  <dcterms:modified xsi:type="dcterms:W3CDTF">2022-12-24T14:08:06Z</dcterms:modified>
</cp:coreProperties>
</file>