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9"/>
  </p:notesMasterIdLst>
  <p:sldIdLst>
    <p:sldId id="482" r:id="rId2"/>
    <p:sldId id="575" r:id="rId3"/>
    <p:sldId id="543" r:id="rId4"/>
    <p:sldId id="563" r:id="rId5"/>
    <p:sldId id="542" r:id="rId6"/>
    <p:sldId id="496" r:id="rId7"/>
    <p:sldId id="547" r:id="rId8"/>
    <p:sldId id="548" r:id="rId9"/>
    <p:sldId id="549" r:id="rId10"/>
    <p:sldId id="551" r:id="rId11"/>
    <p:sldId id="564" r:id="rId12"/>
    <p:sldId id="552" r:id="rId13"/>
    <p:sldId id="554" r:id="rId14"/>
    <p:sldId id="557" r:id="rId15"/>
    <p:sldId id="560" r:id="rId16"/>
    <p:sldId id="574" r:id="rId17"/>
    <p:sldId id="576" r:id="rId18"/>
  </p:sldIdLst>
  <p:sldSz cx="12192000" cy="6858000"/>
  <p:notesSz cx="6858000" cy="9144000"/>
  <p:custDataLst>
    <p:tags r:id="rId2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66FF66"/>
    <a:srgbClr val="FF0000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104" d="100"/>
          <a:sy n="104" d="100"/>
        </p:scale>
        <p:origin x="582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audio" Target="../media/audio8.wav"/><Relationship Id="rId7" Type="http://schemas.openxmlformats.org/officeDocument/2006/relationships/image" Target="../media/image22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microsoft.com/office/2007/relationships/hdphoto" Target="../media/hdphoto5.wdp"/><Relationship Id="rId10" Type="http://schemas.openxmlformats.org/officeDocument/2006/relationships/image" Target="../media/image20.png"/><Relationship Id="rId4" Type="http://schemas.openxmlformats.org/officeDocument/2006/relationships/image" Target="../media/image13.png"/><Relationship Id="rId9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audio" Target="../media/audio10.wav"/><Relationship Id="rId7" Type="http://schemas.openxmlformats.org/officeDocument/2006/relationships/image" Target="../media/image23.pn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microsoft.com/office/2007/relationships/hdphoto" Target="../media/hdphoto5.wdp"/><Relationship Id="rId4" Type="http://schemas.openxmlformats.org/officeDocument/2006/relationships/image" Target="../media/image13.png"/><Relationship Id="rId9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audio" Target="../media/audio12.wav"/><Relationship Id="rId7" Type="http://schemas.openxmlformats.org/officeDocument/2006/relationships/image" Target="../media/image24.png"/><Relationship Id="rId12" Type="http://schemas.openxmlformats.org/officeDocument/2006/relationships/image" Target="../media/image20.png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5.png"/><Relationship Id="rId5" Type="http://schemas.microsoft.com/office/2007/relationships/hdphoto" Target="../media/hdphoto5.wdp"/><Relationship Id="rId10" Type="http://schemas.microsoft.com/office/2007/relationships/hdphoto" Target="../media/hdphoto9.wdp"/><Relationship Id="rId4" Type="http://schemas.openxmlformats.org/officeDocument/2006/relationships/image" Target="../media/image13.png"/><Relationship Id="rId9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audio" Target="../media/audio14.wav"/><Relationship Id="rId7" Type="http://schemas.openxmlformats.org/officeDocument/2006/relationships/image" Target="../media/image26.png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microsoft.com/office/2007/relationships/hdphoto" Target="../media/hdphoto5.wdp"/><Relationship Id="rId10" Type="http://schemas.openxmlformats.org/officeDocument/2006/relationships/image" Target="../media/image20.png"/><Relationship Id="rId4" Type="http://schemas.openxmlformats.org/officeDocument/2006/relationships/image" Target="../media/image13.png"/><Relationship Id="rId9" Type="http://schemas.microsoft.com/office/2007/relationships/hdphoto" Target="../media/hdphoto9.wdp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microsoft.com/office/2007/relationships/hdphoto" Target="../media/hdphoto1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28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audio" Target="../media/audio2.wav"/><Relationship Id="rId7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3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3.wdp"/><Relationship Id="rId7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microsoft.com/office/2007/relationships/hdphoto" Target="../media/hdphoto6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audio" Target="../media/audio4.wav"/><Relationship Id="rId7" Type="http://schemas.openxmlformats.org/officeDocument/2006/relationships/image" Target="../media/image18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0.png"/><Relationship Id="rId5" Type="http://schemas.microsoft.com/office/2007/relationships/hdphoto" Target="../media/hdphoto5.wdp"/><Relationship Id="rId10" Type="http://schemas.microsoft.com/office/2007/relationships/hdphoto" Target="../media/hdphoto9.wdp"/><Relationship Id="rId4" Type="http://schemas.openxmlformats.org/officeDocument/2006/relationships/image" Target="../media/image13.png"/><Relationship Id="rId9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audio" Target="../media/audio6.wav"/><Relationship Id="rId7" Type="http://schemas.openxmlformats.org/officeDocument/2006/relationships/image" Target="../media/image21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0.png"/><Relationship Id="rId5" Type="http://schemas.microsoft.com/office/2007/relationships/hdphoto" Target="../media/hdphoto5.wdp"/><Relationship Id="rId10" Type="http://schemas.microsoft.com/office/2007/relationships/hdphoto" Target="../media/hdphoto9.wdp"/><Relationship Id="rId4" Type="http://schemas.openxmlformats.org/officeDocument/2006/relationships/image" Target="../media/image13.png"/><Relationship Id="rId9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782433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3CE8B49-EF59-7025-D047-9173D5C42E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4757" y="33114"/>
            <a:ext cx="3580316" cy="339588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C097DFF-0D78-1FEF-57B8-0D7750D25B68}"/>
              </a:ext>
            </a:extLst>
          </p:cNvPr>
          <p:cNvSpPr txBox="1"/>
          <p:nvPr/>
        </p:nvSpPr>
        <p:spPr>
          <a:xfrm>
            <a:off x="5817458" y="3601441"/>
            <a:ext cx="6237981" cy="13856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A7120A-D32B-91CB-F894-5BAA68DF8CAF}"/>
              </a:ext>
            </a:extLst>
          </p:cNvPr>
          <p:cNvSpPr txBox="1"/>
          <p:nvPr/>
        </p:nvSpPr>
        <p:spPr>
          <a:xfrm>
            <a:off x="6263516" y="5445224"/>
            <a:ext cx="5782433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9053F7A-E610-45ED-965B-45A3A9A7E32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17662" r="13713" b="53423"/>
          <a:stretch/>
        </p:blipFill>
        <p:spPr>
          <a:xfrm>
            <a:off x="3996338" y="211500"/>
            <a:ext cx="3584399" cy="129614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204361" y="764668"/>
            <a:ext cx="3168352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2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6E73D3-0079-4FF9-9CFF-C18C386FF29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83432" y="1700808"/>
            <a:ext cx="10225136" cy="36724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451237E-0E3A-4C5B-9465-D08CD7CADA7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9480" y="181212"/>
            <a:ext cx="2816779" cy="172209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36C4B3A-25E1-2C79-69A8-E5BD3485EED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064" y="4838982"/>
            <a:ext cx="3816424" cy="211841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85FBA0A-D7AF-6FB2-A0A0-9FDD959DB01A}"/>
              </a:ext>
            </a:extLst>
          </p:cNvPr>
          <p:cNvSpPr/>
          <p:nvPr/>
        </p:nvSpPr>
        <p:spPr>
          <a:xfrm>
            <a:off x="7331566" y="5362912"/>
            <a:ext cx="2736304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2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5258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9053F7A-E610-45ED-965B-45A3A9A7E32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17662" r="13713" b="53423"/>
          <a:stretch/>
        </p:blipFill>
        <p:spPr>
          <a:xfrm>
            <a:off x="3935760" y="211500"/>
            <a:ext cx="4248472" cy="129614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517539" y="764704"/>
            <a:ext cx="3156922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1,2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3E4A36-F2BC-A5B6-BFB1-6989E353218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43472" y="1552372"/>
            <a:ext cx="9212940" cy="446873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3589F51-5D8F-4757-9598-18490F12527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1583" y="5377636"/>
            <a:ext cx="3816424" cy="165176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E4D046D-E37B-7895-D5FA-26EC2433AAEF}"/>
              </a:ext>
            </a:extLst>
          </p:cNvPr>
          <p:cNvSpPr/>
          <p:nvPr/>
        </p:nvSpPr>
        <p:spPr>
          <a:xfrm>
            <a:off x="8151085" y="5732928"/>
            <a:ext cx="2736304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1,2</a:t>
            </a:r>
            <a:endParaRPr lang="vi-VN" sz="20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E1E4A73-0B10-9480-56A4-F5D4FA49301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2371" y="167879"/>
            <a:ext cx="2816779" cy="1722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39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,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1,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9053F7A-E610-45ED-965B-45A3A9A7E32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17662" r="13713" b="53423"/>
          <a:stretch/>
        </p:blipFill>
        <p:spPr>
          <a:xfrm>
            <a:off x="3996338" y="211500"/>
            <a:ext cx="4547934" cy="129614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583832" y="764704"/>
            <a:ext cx="3528392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3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E74EDC-CE01-4174-B96B-DDDEC9CC03F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50223" y="1846356"/>
            <a:ext cx="9689860" cy="25370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889C584-4D4D-479A-A619-F0CEBD41E75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b="7504"/>
          <a:stretch/>
        </p:blipFill>
        <p:spPr>
          <a:xfrm>
            <a:off x="405675" y="4358248"/>
            <a:ext cx="11378957" cy="18722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17FA87D-2068-07A8-72E1-4810F17790B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512157" y="4019536"/>
            <a:ext cx="2160240" cy="40004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D18E9FB-A274-8DB2-AC3A-82095710161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14" y="4705270"/>
            <a:ext cx="3816424" cy="211841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F57D61E-FF73-70F2-5684-6BBAE11423F4}"/>
              </a:ext>
            </a:extLst>
          </p:cNvPr>
          <p:cNvSpPr/>
          <p:nvPr/>
        </p:nvSpPr>
        <p:spPr>
          <a:xfrm>
            <a:off x="839416" y="5229200"/>
            <a:ext cx="2736304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3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038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9053F7A-E610-45ED-965B-45A3A9A7E32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17662" r="13713" b="53423"/>
          <a:stretch/>
        </p:blipFill>
        <p:spPr>
          <a:xfrm>
            <a:off x="3620657" y="223004"/>
            <a:ext cx="4475926" cy="129614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202436" y="764704"/>
            <a:ext cx="3312368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</a:t>
            </a:r>
          </a:p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KẾT BỔ SUNG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A78F5C-70F2-438E-B077-C96113734CA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43472" y="1772816"/>
            <a:ext cx="9753329" cy="273630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A38A88D-F17A-441E-8DC9-FD9C98D526B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b="7504"/>
          <a:stretch/>
        </p:blipFill>
        <p:spPr>
          <a:xfrm>
            <a:off x="405675" y="4358248"/>
            <a:ext cx="11378957" cy="187220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16BD724-6C8A-D538-4BD1-A50D3DD330C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14" y="4705270"/>
            <a:ext cx="3816424" cy="211841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E2A6789-FA30-47CD-ECDC-0D687653884A}"/>
              </a:ext>
            </a:extLst>
          </p:cNvPr>
          <p:cNvSpPr/>
          <p:nvPr/>
        </p:nvSpPr>
        <p:spPr>
          <a:xfrm>
            <a:off x="839416" y="5229200"/>
            <a:ext cx="2736304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</a:p>
          <a:p>
            <a:pPr algn="ctr"/>
            <a:r>
              <a:rPr lang="en-US" sz="2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KẾT BỔ SUNG</a:t>
            </a:r>
            <a:endParaRPr lang="vi-VN" sz="2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8116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BỔ SU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KẾT BỔ SU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7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9132" y="-1227717"/>
              <a:ext cx="4075177" cy="1268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HÁT KẾT HỢP</a:t>
              </a:r>
            </a:p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VẬN ĐỘNG CƠ THỂ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90381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5010326-9432-4108-88FE-BB3F68D74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4079776" y="-4524"/>
            <a:ext cx="3600400" cy="19442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21FFCD-3C30-4921-8198-B48EEACF62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772816"/>
            <a:ext cx="11809312" cy="453650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3487F2-C868-4F7E-80CF-919F9E02D53A}"/>
              </a:ext>
            </a:extLst>
          </p:cNvPr>
          <p:cNvSpPr txBox="1"/>
          <p:nvPr/>
        </p:nvSpPr>
        <p:spPr>
          <a:xfrm>
            <a:off x="1343472" y="3773499"/>
            <a:ext cx="1006632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Cambria" pitchFamily="18" charset="0"/>
              </a:rPr>
              <a:t>Bài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hát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Múa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lân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thường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được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biểu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diễn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vào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dịp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nào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trong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năm</a:t>
            </a:r>
            <a:r>
              <a:rPr lang="en-US" sz="3200" dirty="0">
                <a:latin typeface="Cambria" pitchFamily="18" charset="0"/>
              </a:rPr>
              <a:t>?</a:t>
            </a:r>
            <a:endParaRPr lang="vi-VN" sz="3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BBF145-3852-4890-BA4F-1AE126E58D2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3726767"/>
            <a:ext cx="561266" cy="74322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E7EE16-AC27-42BB-904A-E5355091756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4918026"/>
            <a:ext cx="561266" cy="74322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59C84AE-89AB-421F-8A3E-FCEE9A1A9C66}"/>
              </a:ext>
            </a:extLst>
          </p:cNvPr>
          <p:cNvSpPr txBox="1"/>
          <p:nvPr/>
        </p:nvSpPr>
        <p:spPr>
          <a:xfrm>
            <a:off x="1343472" y="4989296"/>
            <a:ext cx="100663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Cambria" pitchFamily="18" charset="0"/>
              </a:rPr>
              <a:t>Hãy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tìm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các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câu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hát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có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giai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điệu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giống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nhau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trong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bài</a:t>
            </a:r>
            <a:r>
              <a:rPr lang="en-US" sz="3200" dirty="0">
                <a:latin typeface="Cambria" pitchFamily="18" charset="0"/>
              </a:rPr>
              <a:t>?</a:t>
            </a:r>
            <a:endParaRPr lang="vi-VN" sz="3200" dirty="0"/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837DB538-DD84-4073-B829-9E0CCD72C6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8574" y="731027"/>
            <a:ext cx="2562803" cy="83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5243" tIns="47621" rIns="95243" bIns="47621">
            <a:spAutoFit/>
          </a:bodyPr>
          <a:lstStyle/>
          <a:p>
            <a:pPr algn="ctr" eaLnBrk="1" hangingPunct="1"/>
            <a:r>
              <a:rPr lang="en-US" sz="4800" b="1" dirty="0">
                <a:latin typeface="Cambria" pitchFamily="18" charset="0"/>
                <a:cs typeface="Times New Roman" pitchFamily="18" charset="0"/>
              </a:rPr>
              <a:t>CÂU HỎI</a:t>
            </a:r>
          </a:p>
        </p:txBody>
      </p:sp>
    </p:spTree>
    <p:extLst>
      <p:ext uri="{BB962C8B-B14F-4D97-AF65-F5344CB8AC3E}">
        <p14:creationId xmlns:p14="http://schemas.microsoft.com/office/powerpoint/2010/main" val="2165367513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F8C22FA-87E8-72BA-4CFF-8F835E9DF09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0"/>
          <a:stretch/>
        </p:blipFill>
        <p:spPr>
          <a:xfrm>
            <a:off x="402528" y="227210"/>
            <a:ext cx="11310095" cy="276974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3187520"/>
            <a:ext cx="11233248" cy="3014674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FED2D85F-651A-5389-89CD-AEA6BCF8E084}"/>
              </a:ext>
            </a:extLst>
          </p:cNvPr>
          <p:cNvGrpSpPr/>
          <p:nvPr/>
        </p:nvGrpSpPr>
        <p:grpSpPr>
          <a:xfrm>
            <a:off x="1341900" y="2153053"/>
            <a:ext cx="8428080" cy="2984842"/>
            <a:chOff x="1341900" y="2153053"/>
            <a:chExt cx="8428080" cy="2984842"/>
          </a:xfrm>
        </p:grpSpPr>
        <p:sp>
          <p:nvSpPr>
            <p:cNvPr id="10" name="Rectangle 5">
              <a:extLst>
                <a:ext uri="{FF2B5EF4-FFF2-40B4-BE49-F238E27FC236}">
                  <a16:creationId xmlns:a16="http://schemas.microsoft.com/office/drawing/2014/main" id="{35A65749-76E2-E0C5-A57E-F634FBD21B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4192" y="2153053"/>
              <a:ext cx="1403370" cy="527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5243" tIns="47621" rIns="95243" bIns="47621">
              <a:spAutoFit/>
            </a:bodyPr>
            <a:lstStyle/>
            <a:p>
              <a:pPr eaLnBrk="1" hangingPunct="1"/>
              <a:r>
                <a:rPr lang="en-US" sz="2800" b="1" dirty="0">
                  <a:solidFill>
                    <a:srgbClr val="1713CB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TIẾT 1</a:t>
              </a:r>
            </a:p>
          </p:txBody>
        </p:sp>
        <p:sp>
          <p:nvSpPr>
            <p:cNvPr id="11" name="Text Box 10">
              <a:extLst>
                <a:ext uri="{FF2B5EF4-FFF2-40B4-BE49-F238E27FC236}">
                  <a16:creationId xmlns:a16="http://schemas.microsoft.com/office/drawing/2014/main" id="{F1343BC9-884D-622B-4184-4B0D3259FA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1900" y="3503967"/>
              <a:ext cx="2808312" cy="588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5243" tIns="47621" rIns="95243" bIns="4762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3200" b="1" dirty="0">
                  <a:latin typeface="Cambria" pitchFamily="18" charset="0"/>
                </a:rPr>
                <a:t>HÁT:</a:t>
              </a:r>
            </a:p>
          </p:txBody>
        </p:sp>
        <p:sp>
          <p:nvSpPr>
            <p:cNvPr id="12" name="Text Box 10">
              <a:extLst>
                <a:ext uri="{FF2B5EF4-FFF2-40B4-BE49-F238E27FC236}">
                  <a16:creationId xmlns:a16="http://schemas.microsoft.com/office/drawing/2014/main" id="{B811FC7C-C132-1475-2D46-411927DFC1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27648" y="4303059"/>
              <a:ext cx="6842332" cy="834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5243" tIns="47621" rIns="95243" bIns="4762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4800" b="1" dirty="0">
                  <a:solidFill>
                    <a:srgbClr val="FF0000"/>
                  </a:solidFill>
                  <a:latin typeface="Cambria" pitchFamily="18" charset="0"/>
                </a:rPr>
                <a:t>MÚA LÂN</a:t>
              </a:r>
            </a:p>
          </p:txBody>
        </p: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E5DD9619-993A-3B92-3885-37F66962000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03512" y="3924925"/>
            <a:ext cx="3992326" cy="2525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9744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7056801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8205340" y="2055819"/>
            <a:ext cx="169238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788987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DE48890-797D-4711-80C5-28E430CC55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8986" y="0"/>
            <a:ext cx="6403014" cy="205581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9788" y="2806877"/>
            <a:ext cx="3263492" cy="3263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569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7056801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8205340" y="2055819"/>
            <a:ext cx="169238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788987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DE48890-797D-4711-80C5-28E430CC55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8986" y="0"/>
            <a:ext cx="6403014" cy="205581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9788" y="2806877"/>
            <a:ext cx="3263492" cy="3263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16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1127448" y="476672"/>
            <a:ext cx="1000911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42596" y="-1068202"/>
              <a:ext cx="4068247" cy="974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eaLnBrk="1" hangingPunct="1"/>
              <a:r>
                <a:rPr lang="en-US" sz="6000" b="1" dirty="0">
                  <a:latin typeface="Cambria" pitchFamily="18" charset="0"/>
                  <a:cs typeface="Times New Roman" pitchFamily="18" charset="0"/>
                </a:rPr>
                <a:t>KHỞI ĐỘNG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3173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424C4B-A2E4-41CF-A86A-56D42E7DF9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3">
            <a:extLst>
              <a:ext uri="{FF2B5EF4-FFF2-40B4-BE49-F238E27FC236}">
                <a16:creationId xmlns:a16="http://schemas.microsoft.com/office/drawing/2014/main" id="{926F792D-B0C1-46E2-91EA-61A1AD4A2F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05" b="76349"/>
          <a:stretch/>
        </p:blipFill>
        <p:spPr bwMode="auto">
          <a:xfrm>
            <a:off x="983432" y="332656"/>
            <a:ext cx="3018726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DF9A53B-C068-4882-AA81-FC8419EF393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30" y="1052736"/>
            <a:ext cx="10801200" cy="52754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E33E23-396E-4725-ABA9-3EA722483C3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13" b="50522"/>
          <a:stretch/>
        </p:blipFill>
        <p:spPr bwMode="auto">
          <a:xfrm>
            <a:off x="2495600" y="3140968"/>
            <a:ext cx="8255937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3109A67-0378-4F5E-8FC6-2A7521B2F7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13" t="50000"/>
          <a:stretch/>
        </p:blipFill>
        <p:spPr bwMode="auto">
          <a:xfrm>
            <a:off x="2495599" y="4537905"/>
            <a:ext cx="8255937" cy="1382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7D7D7E-CE30-4414-33FB-44A2DD0499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" t="7051" r="87087" b="72116"/>
          <a:stretch/>
        </p:blipFill>
        <p:spPr bwMode="auto">
          <a:xfrm>
            <a:off x="1235565" y="3510435"/>
            <a:ext cx="1152129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E417BD5-5743-B504-DC67-8149DA7347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87087" b="21123"/>
          <a:stretch/>
        </p:blipFill>
        <p:spPr bwMode="auto">
          <a:xfrm>
            <a:off x="1166282" y="4653136"/>
            <a:ext cx="1224136" cy="7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0569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õ đệm mẫ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õ đệm mẫ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860956" y="1196752"/>
            <a:ext cx="1049162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9B9D00C-C9D4-4E87-9BEB-23E9AF0D12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288" y="3108546"/>
            <a:ext cx="1296144" cy="1512168"/>
          </a:xfrm>
          <a:prstGeom prst="rect">
            <a:avLst/>
          </a:prstGeom>
        </p:spPr>
      </p:pic>
      <p:sp>
        <p:nvSpPr>
          <p:cNvPr id="29" name="Rectangle 3">
            <a:extLst>
              <a:ext uri="{FF2B5EF4-FFF2-40B4-BE49-F238E27FC236}">
                <a16:creationId xmlns:a16="http://schemas.microsoft.com/office/drawing/2014/main" id="{1F4E89BB-8D9A-4774-81A6-94E76D9030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1944" y="4622909"/>
            <a:ext cx="5832648" cy="55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l" eaLnBrk="1" hangingPunct="1"/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Nhạc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và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lời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: Y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Vân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–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Phùng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Sửu</a:t>
            </a:r>
            <a:endParaRPr lang="en-US" sz="3000" b="1" i="1" dirty="0">
              <a:solidFill>
                <a:srgbClr val="1713CB"/>
              </a:solidFill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30" name="Text Box 10">
            <a:extLst>
              <a:ext uri="{FF2B5EF4-FFF2-40B4-BE49-F238E27FC236}">
                <a16:creationId xmlns:a16="http://schemas.microsoft.com/office/drawing/2014/main" id="{7A902D26-5B6D-4408-A767-36CA312C3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6118" y="3646551"/>
            <a:ext cx="5119466" cy="1019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6000" b="1" dirty="0">
                <a:solidFill>
                  <a:srgbClr val="FF0000"/>
                </a:solidFill>
                <a:latin typeface="Cambria" pitchFamily="18" charset="0"/>
              </a:rPr>
              <a:t>MÚA LÂN</a:t>
            </a:r>
          </a:p>
        </p:txBody>
      </p:sp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1" t="26386" r="29601" b="51165"/>
          <a:stretch/>
        </p:blipFill>
        <p:spPr bwMode="auto">
          <a:xfrm>
            <a:off x="911423" y="335748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732EC6A-74FC-72DA-422E-E066D408CD6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25360" y="3864630"/>
            <a:ext cx="3930813" cy="2486869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5010326-9432-4108-88FE-BB3F68D74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21FFCD-3C30-4921-8198-B48EEACF62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548680"/>
            <a:ext cx="7488832" cy="577949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3487F2-C868-4F7E-80CF-919F9E02D53A}"/>
              </a:ext>
            </a:extLst>
          </p:cNvPr>
          <p:cNvSpPr txBox="1"/>
          <p:nvPr/>
        </p:nvSpPr>
        <p:spPr>
          <a:xfrm>
            <a:off x="641394" y="2852936"/>
            <a:ext cx="6588732" cy="31026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2800" b="1" i="1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Y </a:t>
            </a:r>
            <a:r>
              <a:rPr lang="en-US" sz="2800" b="1" i="1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Vân</a:t>
            </a:r>
            <a:r>
              <a:rPr lang="en-US" sz="2800" b="1" i="1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tên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thật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2800" b="1" i="1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Trần</a:t>
            </a:r>
            <a:r>
              <a:rPr lang="en-US" sz="2800" b="1" i="1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Tấn</a:t>
            </a:r>
            <a:r>
              <a:rPr lang="en-US" sz="2800" b="1" i="1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Hậu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sinh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năm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1933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tại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Nội</a:t>
            </a:r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ác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ca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khúc</a:t>
            </a:r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ông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60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năm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cuộc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đời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thỏ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rùa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...</a:t>
            </a:r>
          </a:p>
          <a:p>
            <a:pPr algn="just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Bài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hát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Múa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Lân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sắc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thái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v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ui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tươi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rộn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ràng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nói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về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cảnh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m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úa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l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ân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rộn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ràng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vào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ngày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rằm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tháng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tám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vi-VN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7680176" y="-4524"/>
            <a:ext cx="3600400" cy="194421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4AE72BC-ACAF-475C-A3B8-D9ED3A00A489}"/>
              </a:ext>
            </a:extLst>
          </p:cNvPr>
          <p:cNvSpPr txBox="1"/>
          <p:nvPr/>
        </p:nvSpPr>
        <p:spPr>
          <a:xfrm>
            <a:off x="8345524" y="791302"/>
            <a:ext cx="234513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latin typeface="Cambria" pitchFamily="18" charset="0"/>
              </a:rPr>
              <a:t>TÁC GIẢ</a:t>
            </a:r>
            <a:endParaRPr lang="vi-VN" sz="3600" b="1" dirty="0"/>
          </a:p>
        </p:txBody>
      </p:sp>
      <p:pic>
        <p:nvPicPr>
          <p:cNvPr id="1026" name="Picture 2" descr="Nhạc sĩ Y Vân, điệu twist, và định mệnh trong câu hát &quot;60 năm cuộc đời&quot;">
            <a:extLst>
              <a:ext uri="{FF2B5EF4-FFF2-40B4-BE49-F238E27FC236}">
                <a16:creationId xmlns:a16="http://schemas.microsoft.com/office/drawing/2014/main" id="{F34E926E-4ABC-12C2-487A-18BE9186F0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780"/>
          <a:stretch/>
        </p:blipFill>
        <p:spPr bwMode="auto">
          <a:xfrm>
            <a:off x="8040216" y="1937204"/>
            <a:ext cx="3103503" cy="41294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5010326-9432-4108-88FE-BB3F68D74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3791744" y="-33577"/>
            <a:ext cx="4536504" cy="229856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4AE72BC-ACAF-475C-A3B8-D9ED3A00A489}"/>
              </a:ext>
            </a:extLst>
          </p:cNvPr>
          <p:cNvSpPr txBox="1"/>
          <p:nvPr/>
        </p:nvSpPr>
        <p:spPr>
          <a:xfrm>
            <a:off x="4151784" y="1015328"/>
            <a:ext cx="39604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latin typeface="Cambria" pitchFamily="18" charset="0"/>
              </a:rPr>
              <a:t>KHỞI ĐỘNG GIỌNG</a:t>
            </a:r>
            <a:endParaRPr lang="vi-VN" sz="2800" b="1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E40AE63-1318-4E3F-8A80-483810ED46B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1887" b="31902"/>
          <a:stretch/>
        </p:blipFill>
        <p:spPr>
          <a:xfrm>
            <a:off x="1778212" y="4145632"/>
            <a:ext cx="8635575" cy="127784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2A14B2C-711C-4E62-9E51-A4927E5C86E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132856"/>
            <a:ext cx="10369152" cy="4195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253554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9053F7A-E610-45ED-965B-45A3A9A7E32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17662" r="13713" b="53423"/>
          <a:stretch/>
        </p:blipFill>
        <p:spPr>
          <a:xfrm>
            <a:off x="4295800" y="211500"/>
            <a:ext cx="3584399" cy="129614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719847" y="768729"/>
            <a:ext cx="2736304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MỞ ĐẦU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6E2375-DA23-4DEF-B277-4C221B3F1E3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t="11481"/>
          <a:stretch/>
        </p:blipFill>
        <p:spPr>
          <a:xfrm>
            <a:off x="981612" y="1819722"/>
            <a:ext cx="10196773" cy="267611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EB884DA-769B-4711-9580-5F518E610D3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b="7504"/>
          <a:stretch/>
        </p:blipFill>
        <p:spPr>
          <a:xfrm>
            <a:off x="405675" y="4563470"/>
            <a:ext cx="11378957" cy="166698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1DF7330-BA77-742E-647A-63A43514CEC2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5" r="5361" b="7285"/>
          <a:stretch/>
        </p:blipFill>
        <p:spPr>
          <a:xfrm>
            <a:off x="767408" y="4705270"/>
            <a:ext cx="3024336" cy="196409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BB0A4E9-AB7F-0AFC-D4B9-8CD3073B39D3}"/>
              </a:ext>
            </a:extLst>
          </p:cNvPr>
          <p:cNvSpPr/>
          <p:nvPr/>
        </p:nvSpPr>
        <p:spPr>
          <a:xfrm>
            <a:off x="839416" y="5229200"/>
            <a:ext cx="2736304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</a:p>
          <a:p>
            <a:pPr algn="ctr"/>
            <a:r>
              <a:rPr lang="en-US" sz="2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MỞ ĐẦU</a:t>
            </a:r>
            <a:endParaRPr lang="vi-VN" sz="2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3692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MỞ ĐẦ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MỞ ĐẦ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9053F7A-E610-45ED-965B-45A3A9A7E32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17662" r="13713" b="53423"/>
          <a:stretch/>
        </p:blipFill>
        <p:spPr>
          <a:xfrm>
            <a:off x="3996338" y="211500"/>
            <a:ext cx="3584399" cy="129614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374665" y="764704"/>
            <a:ext cx="2827743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1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BB6D24-2538-4764-8FF6-0AC5E4E5C21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98609" y="1598346"/>
            <a:ext cx="9793088" cy="2703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519DA86-7668-4174-B14A-92D9004DE5E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b="7504"/>
          <a:stretch/>
        </p:blipFill>
        <p:spPr>
          <a:xfrm>
            <a:off x="405675" y="4358248"/>
            <a:ext cx="11378957" cy="187220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B3E27AA-495A-D9EB-A3A3-816BC33BB56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14" y="4705270"/>
            <a:ext cx="3816424" cy="211841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E1724C0-F6B8-E99B-E6AC-165DA072B22F}"/>
              </a:ext>
            </a:extLst>
          </p:cNvPr>
          <p:cNvSpPr/>
          <p:nvPr/>
        </p:nvSpPr>
        <p:spPr>
          <a:xfrm>
            <a:off x="839416" y="5229200"/>
            <a:ext cx="2736304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1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18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7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7925</TotalTime>
  <Words>239</Words>
  <Application>Microsoft Office PowerPoint</Application>
  <PresentationFormat>Widescreen</PresentationFormat>
  <Paragraphs>38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Admin</cp:lastModifiedBy>
  <cp:revision>628</cp:revision>
  <dcterms:created xsi:type="dcterms:W3CDTF">2010-04-30T18:19:48Z</dcterms:created>
  <dcterms:modified xsi:type="dcterms:W3CDTF">2024-03-30T02:13:21Z</dcterms:modified>
</cp:coreProperties>
</file>