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576" r:id="rId2"/>
    <p:sldId id="577" r:id="rId3"/>
    <p:sldId id="543" r:id="rId4"/>
    <p:sldId id="574" r:id="rId5"/>
    <p:sldId id="569" r:id="rId6"/>
    <p:sldId id="572" r:id="rId7"/>
    <p:sldId id="573" r:id="rId8"/>
    <p:sldId id="563" r:id="rId9"/>
    <p:sldId id="542" r:id="rId10"/>
    <p:sldId id="546" r:id="rId11"/>
    <p:sldId id="545" r:id="rId12"/>
    <p:sldId id="564" r:id="rId13"/>
    <p:sldId id="548" r:id="rId14"/>
    <p:sldId id="549" r:id="rId15"/>
    <p:sldId id="550" r:id="rId16"/>
    <p:sldId id="578" r:id="rId17"/>
    <p:sldId id="544" r:id="rId18"/>
    <p:sldId id="555" r:id="rId19"/>
    <p:sldId id="565" r:id="rId20"/>
    <p:sldId id="557" r:id="rId21"/>
    <p:sldId id="566" r:id="rId22"/>
    <p:sldId id="560" r:id="rId23"/>
    <p:sldId id="561" r:id="rId24"/>
    <p:sldId id="575" r:id="rId25"/>
    <p:sldId id="579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1713CB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microsoft.com/office/2007/relationships/hdphoto" Target="../media/hdphoto8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21.png"/><Relationship Id="rId5" Type="http://schemas.openxmlformats.org/officeDocument/2006/relationships/image" Target="../media/image19.png"/><Relationship Id="rId10" Type="http://schemas.openxmlformats.org/officeDocument/2006/relationships/image" Target="../media/image12.png"/><Relationship Id="rId4" Type="http://schemas.microsoft.com/office/2007/relationships/hdphoto" Target="../media/hdphoto6.wdp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8.wdp"/><Relationship Id="rId3" Type="http://schemas.openxmlformats.org/officeDocument/2006/relationships/audio" Target="../media/audio6.wav"/><Relationship Id="rId7" Type="http://schemas.microsoft.com/office/2007/relationships/hdphoto" Target="../media/hdphoto7.wdp"/><Relationship Id="rId12" Type="http://schemas.openxmlformats.org/officeDocument/2006/relationships/image" Target="../media/image2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6.wdp"/><Relationship Id="rId10" Type="http://schemas.microsoft.com/office/2007/relationships/hdphoto" Target="../media/hdphoto4.wdp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9.wdp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9.wdp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3.png"/><Relationship Id="rId4" Type="http://schemas.microsoft.com/office/2007/relationships/hdphoto" Target="../media/hdphoto6.wdp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microsoft.com/office/2007/relationships/hdphoto" Target="../media/hdphoto10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microsoft.com/office/2007/relationships/hdphoto" Target="../media/hdphoto3.wdp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4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243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57" y="33114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817458" y="3601441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263516" y="5445224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BD32DC-E283-0BB1-113F-E99F6DA554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656" y="1097107"/>
            <a:ext cx="11145214" cy="43810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7" r="13713" b="13981"/>
          <a:stretch/>
        </p:blipFill>
        <p:spPr>
          <a:xfrm>
            <a:off x="8015298" y="200070"/>
            <a:ext cx="3553309" cy="222081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8544272" y="548680"/>
            <a:ext cx="2493577" cy="8494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7280C4-38B4-9E56-25CE-1AC9DEA2CE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651483" y="479281"/>
            <a:ext cx="8092253" cy="31072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376" y="3846056"/>
            <a:ext cx="11233248" cy="23561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D28FFE-1E0F-E679-798B-D4C9D40D9E4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8" t="18282" r="7152" b="72222"/>
          <a:stretch/>
        </p:blipFill>
        <p:spPr>
          <a:xfrm>
            <a:off x="1072188" y="3993634"/>
            <a:ext cx="9505056" cy="14243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1E7A74-ABE9-37D6-6CA7-F327EAACC5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8" t="28622" r="7152" b="67317"/>
          <a:stretch/>
        </p:blipFill>
        <p:spPr>
          <a:xfrm>
            <a:off x="1103774" y="5472464"/>
            <a:ext cx="9505056" cy="6091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2B16CD-080F-C8A4-961A-7D275985255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2639616" y="4664258"/>
            <a:ext cx="504056" cy="7537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8968BEE-D927-66E6-AEF8-5980F6764FD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3935760" y="4664257"/>
            <a:ext cx="504056" cy="7537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9EC980C-EB33-85F7-7A47-9D76A8DCD98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5250582" y="4664257"/>
            <a:ext cx="504056" cy="7537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71CDB5-ECB2-A692-6C62-38D3AF84C6A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6456040" y="4662764"/>
            <a:ext cx="504056" cy="7537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D49DC7-2C62-5123-7C70-5C17C91124F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7752184" y="4662764"/>
            <a:ext cx="504056" cy="7537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56C605-0342-5789-40D6-4751DFBC721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8968102" y="4662744"/>
            <a:ext cx="504056" cy="753758"/>
          </a:xfrm>
          <a:prstGeom prst="rect">
            <a:avLst/>
          </a:prstGeom>
        </p:spPr>
      </p:pic>
      <p:pic>
        <p:nvPicPr>
          <p:cNvPr id="2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9121915B-4E86-750C-6D82-3581D3D8AD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827056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D8EBFE-CA11-1F1B-7D7A-1F2EBEC08B39}"/>
              </a:ext>
            </a:extLst>
          </p:cNvPr>
          <p:cNvSpPr/>
          <p:nvPr/>
        </p:nvSpPr>
        <p:spPr>
          <a:xfrm>
            <a:off x="9043080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O D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7280C4-38B4-9E56-25CE-1AC9DEA2CE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874623" y="412079"/>
            <a:ext cx="7719695" cy="31183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376" y="3530401"/>
            <a:ext cx="11233248" cy="2671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1000CC-68E5-ECF8-9BB2-6B43E752561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3" t="36229" r="5791" b="55177"/>
          <a:stretch/>
        </p:blipFill>
        <p:spPr>
          <a:xfrm>
            <a:off x="1479828" y="3775965"/>
            <a:ext cx="8934246" cy="12494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10F505-5063-E9C3-7FD9-7512280E163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3" t="48566" r="5791" b="45681"/>
          <a:stretch/>
        </p:blipFill>
        <p:spPr>
          <a:xfrm>
            <a:off x="1415480" y="5122308"/>
            <a:ext cx="9073008" cy="903222"/>
          </a:xfrm>
          <a:prstGeom prst="rect">
            <a:avLst/>
          </a:prstGeom>
        </p:spPr>
      </p:pic>
      <p:pic>
        <p:nvPicPr>
          <p:cNvPr id="2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8F2EBF3-4121-3387-643C-A3712DC677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55048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031163-ECAB-08EF-8E2C-7014DBFB7EA6}"/>
              </a:ext>
            </a:extLst>
          </p:cNvPr>
          <p:cNvSpPr/>
          <p:nvPr/>
        </p:nvSpPr>
        <p:spPr>
          <a:xfrm>
            <a:off x="8971072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19FB15-ADAD-C3DB-D6D9-501C63F2573E}"/>
              </a:ext>
            </a:extLst>
          </p:cNvPr>
          <p:cNvSpPr/>
          <p:nvPr/>
        </p:nvSpPr>
        <p:spPr>
          <a:xfrm>
            <a:off x="746207" y="4514990"/>
            <a:ext cx="964754" cy="430654"/>
          </a:xfrm>
          <a:prstGeom prst="rect">
            <a:avLst/>
          </a:prstGeom>
          <a:solidFill>
            <a:srgbClr val="66FF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6B95E6-5021-067D-6090-1D68F4F07B03}"/>
              </a:ext>
            </a:extLst>
          </p:cNvPr>
          <p:cNvSpPr/>
          <p:nvPr/>
        </p:nvSpPr>
        <p:spPr>
          <a:xfrm>
            <a:off x="746207" y="5430962"/>
            <a:ext cx="964754" cy="430654"/>
          </a:xfrm>
          <a:prstGeom prst="rect">
            <a:avLst/>
          </a:prstGeom>
          <a:solidFill>
            <a:srgbClr val="66FF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3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T TẤ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674" r="13713" b="12667"/>
          <a:stretch/>
        </p:blipFill>
        <p:spPr>
          <a:xfrm>
            <a:off x="4455817" y="220784"/>
            <a:ext cx="3584399" cy="17777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218144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B884DA-769B-4711-9580-5F518E610D3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3962109"/>
            <a:ext cx="11378957" cy="22683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DB6C00-FAFA-E43E-1A91-C403BD65CDB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54" t="15860" r="8259" b="78991"/>
          <a:stretch/>
        </p:blipFill>
        <p:spPr>
          <a:xfrm>
            <a:off x="510752" y="2420888"/>
            <a:ext cx="11168801" cy="116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F3936B-6A55-4D56-BA03-6B9F752785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674" r="13713" b="12667"/>
          <a:stretch/>
        </p:blipFill>
        <p:spPr>
          <a:xfrm>
            <a:off x="4239793" y="220784"/>
            <a:ext cx="3584399" cy="17777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002120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19DA86-7668-4174-B14A-92D9004DE5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3933056"/>
            <a:ext cx="11378957" cy="2297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79329A-653E-6412-ACAB-B928A838BF2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36" t="23787" r="8259" b="70268"/>
          <a:stretch/>
        </p:blipFill>
        <p:spPr>
          <a:xfrm>
            <a:off x="517708" y="2348880"/>
            <a:ext cx="11154889" cy="144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27B529-85F2-E83D-731E-98428A8769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4480746"/>
            <a:ext cx="11378957" cy="17497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102A62-4B56-3093-11AD-5405BDE8B7F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5" t="15859" r="8260" b="79139"/>
          <a:stretch/>
        </p:blipFill>
        <p:spPr>
          <a:xfrm>
            <a:off x="405675" y="1844824"/>
            <a:ext cx="11056161" cy="10574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D34EFB-6820-D240-A1F8-AFD2A5FAA92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5" t="24026" r="8260" b="70554"/>
          <a:stretch/>
        </p:blipFill>
        <p:spPr>
          <a:xfrm>
            <a:off x="839416" y="3356992"/>
            <a:ext cx="10696121" cy="109316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F0BCE13-1FD5-DB1B-3DF9-B1BAAD6543D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674" r="13713" b="12667"/>
          <a:stretch/>
        </p:blipFill>
        <p:spPr>
          <a:xfrm>
            <a:off x="4383809" y="220784"/>
            <a:ext cx="3584399" cy="17777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188381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7452" y="-1275645"/>
              <a:ext cx="3658540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049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684928" y="1492867"/>
            <a:ext cx="10883680" cy="40243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550473" y="1118023"/>
            <a:ext cx="11212709" cy="4289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F9DA9E-6CBD-1F91-C40C-1B1EBC1FD01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2338884" y="3468033"/>
            <a:ext cx="485991" cy="4859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999D2F-7B90-6072-B9E9-626AD45A0B2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757440" y="3468033"/>
            <a:ext cx="485991" cy="485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6E07CC-EE29-35EF-B7B6-3F731FA4BCC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7096943" y="3433388"/>
            <a:ext cx="485991" cy="4859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847D39-EE6C-8FED-CD3D-BD2A652CC8A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630161" y="3429000"/>
            <a:ext cx="485991" cy="4859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CB4133-BBF7-D123-1819-CD2AC0F8FF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1617232" y="5165771"/>
            <a:ext cx="485991" cy="4859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2C4561-5A86-1B43-4728-034DA303D4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977780" y="5148568"/>
            <a:ext cx="485991" cy="4859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B318113-4569-261A-5E38-B9AE53CB7CA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6384032" y="5148568"/>
            <a:ext cx="485991" cy="4859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702C69-450D-535F-B116-3DC0BFBAB9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746156" y="5194902"/>
            <a:ext cx="485991" cy="4859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DF1246-4CB7-44A9-2D6F-1C7C8A3791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383" y="3827008"/>
            <a:ext cx="596833" cy="5630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422" y="3861056"/>
            <a:ext cx="596833" cy="5630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4F1EE0C-48AB-B0F9-70D1-5C3EE0DA963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83" y="3847639"/>
            <a:ext cx="596833" cy="5630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660" y="3819323"/>
            <a:ext cx="596833" cy="5630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44A6C19-2626-DCF9-14B6-661D38F3F34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14" y="5602736"/>
            <a:ext cx="596833" cy="5630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762" y="5578225"/>
            <a:ext cx="596833" cy="5630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23E51AD-7092-4D57-088A-E49863410E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5602736"/>
            <a:ext cx="596833" cy="5630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834" y="5578225"/>
            <a:ext cx="596833" cy="5630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82E4C9F-293D-71E1-BCCF-C42D1A1B5CD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3450590" y="3468032"/>
            <a:ext cx="485991" cy="48599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4F267CC-3B07-55C3-9FDC-260FC92BB73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5604123" y="3452880"/>
            <a:ext cx="485991" cy="48599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B3EBB21-E744-0EEA-15FE-4D86C3C5997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8140947" y="3429000"/>
            <a:ext cx="485991" cy="48599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C2775BF-DFB9-22CD-7B15-834DA2735A1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10384622" y="3420535"/>
            <a:ext cx="485991" cy="48599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12920A3-C654-A72D-B20C-45A2688F083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2993483" y="5122675"/>
            <a:ext cx="485991" cy="48599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D66DF9D-3042-AE2F-A77C-C588F461A0A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5504837" y="5108664"/>
            <a:ext cx="485991" cy="48599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4BB694C-30CC-82FA-A666-91FDC343E6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7708776" y="5103664"/>
            <a:ext cx="485991" cy="48599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2AD3ACA-E0ED-C179-EC97-586751F5DA2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80499" y="3934493"/>
            <a:ext cx="474753" cy="44787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936674-C239-54E2-0C48-57CCC55EED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7085" y="3924653"/>
            <a:ext cx="474753" cy="44787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ACC21E5-3152-F477-0749-7728D3C392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3834" y="3924653"/>
            <a:ext cx="474753" cy="44787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3D2B5F7-49B0-1BE4-1846-92A63BA035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8944" y="3905223"/>
            <a:ext cx="474753" cy="44787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4E43C35-B6BB-CAE7-6F35-2654EC83985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58429" y="5651762"/>
            <a:ext cx="474753" cy="44787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35FDFA7-9E7D-F87D-AF4D-5BBA0D8361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5065" y="5651762"/>
            <a:ext cx="474753" cy="44787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920B573-6C46-2B24-6B05-BF024187FE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08776" y="5651762"/>
            <a:ext cx="474753" cy="4478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E7E67B9-FBF1-BC79-A72E-8D9607A67D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5860" y="5619886"/>
            <a:ext cx="474753" cy="4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412360"/>
              <a:ext cx="3972528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NHỊP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550473" y="1118023"/>
            <a:ext cx="11212709" cy="4289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59" y="3456343"/>
            <a:ext cx="754702" cy="7484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097" y="3392862"/>
            <a:ext cx="754702" cy="74848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811" y="5170820"/>
            <a:ext cx="793399" cy="74848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237" y="5193152"/>
            <a:ext cx="793399" cy="74848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0A6EAC-A7EE-BDE1-D1AB-0423C573EE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153" y="3501008"/>
            <a:ext cx="754702" cy="7038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7A2125-FE84-8179-F8B1-A51A30500D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312" y="3437527"/>
            <a:ext cx="754702" cy="70382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3D9246-A8AC-F5BB-4C21-C1A078AA91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199" y="5229200"/>
            <a:ext cx="793399" cy="70382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C9D0A6-B0F2-9032-16C3-3CF8F6AC18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03" y="5193152"/>
            <a:ext cx="793399" cy="70382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3C33C8E-BD32-E644-05FA-4B63DAD026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31" y="3434010"/>
            <a:ext cx="754702" cy="74848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F7B62-CF4B-AB54-BF9A-89921713B1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39" y="3456343"/>
            <a:ext cx="754702" cy="7038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4E002D-3BB8-E6F1-9133-E894DCB477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628" y="3411678"/>
            <a:ext cx="754702" cy="74848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E5F56C2-D2F1-A31C-F765-2F22DF5EAE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777" y="3456343"/>
            <a:ext cx="754702" cy="70382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404B21-5BB5-FB97-EECC-99992B1E82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904" y="5186050"/>
            <a:ext cx="793399" cy="74848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943E255-C68E-A6E5-EF23-CD2E68FC01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053" y="5229200"/>
            <a:ext cx="793399" cy="70382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D51067-A6DC-24F5-A300-EA7DF6CCB3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074" y="5294022"/>
            <a:ext cx="793399" cy="70382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F03EC-6301-C9F1-8EBE-1949F2578F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966" y="5170820"/>
            <a:ext cx="793399" cy="74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số</a:t>
            </a:r>
            <a:r>
              <a:rPr lang="en-US" sz="3200" dirty="0">
                <a:latin typeface="Cambria" pitchFamily="18" charset="0"/>
              </a:rPr>
              <a:t> 1 </a:t>
            </a:r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kí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tay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5774" y="-1102217"/>
              <a:ext cx="3821889" cy="167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4800" b="1" i="1" dirty="0">
                  <a:latin typeface="Cambria" pitchFamily="18" charset="0"/>
                  <a:cs typeface="Times New Roman" pitchFamily="18" charset="0"/>
                </a:rPr>
                <a:t>TO – NHỎ 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3" y="297210"/>
            <a:ext cx="4943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8C22FA-87E8-72BA-4CFF-8F835E9DF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0"/>
          <a:stretch/>
        </p:blipFill>
        <p:spPr>
          <a:xfrm>
            <a:off x="402528" y="227210"/>
            <a:ext cx="11310095" cy="2769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D2D85F-651A-5389-89CD-AEA6BCF8E084}"/>
              </a:ext>
            </a:extLst>
          </p:cNvPr>
          <p:cNvGrpSpPr/>
          <p:nvPr/>
        </p:nvGrpSpPr>
        <p:grpSpPr>
          <a:xfrm>
            <a:off x="1341900" y="2258415"/>
            <a:ext cx="9225059" cy="2568032"/>
            <a:chOff x="1341900" y="2258415"/>
            <a:chExt cx="9225059" cy="2568032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35A65749-76E2-E0C5-A57E-F634FBD2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482" y="2258415"/>
              <a:ext cx="4279477" cy="52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solidFill>
                    <a:srgbClr val="1713C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2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F1343BC9-884D-622B-4184-4B0D3259F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1900" y="3503967"/>
              <a:ext cx="3313940" cy="58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Cambria" pitchFamily="18" charset="0"/>
                </a:rPr>
                <a:t>ÔN TẬP BÀI HÁT:</a:t>
              </a: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B811FC7C-C132-1475-2D46-411927DF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5640" y="3991611"/>
              <a:ext cx="6842332" cy="83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800" b="1" dirty="0">
                  <a:solidFill>
                    <a:srgbClr val="FF0000"/>
                  </a:solidFill>
                  <a:latin typeface="Cambria" pitchFamily="18" charset="0"/>
                </a:rPr>
                <a:t>MÚA LÂN</a:t>
              </a:r>
            </a:p>
          </p:txBody>
        </p:sp>
      </p:grpSp>
      <p:sp>
        <p:nvSpPr>
          <p:cNvPr id="14" name="Text Box 10">
            <a:extLst>
              <a:ext uri="{FF2B5EF4-FFF2-40B4-BE49-F238E27FC236}">
                <a16:creationId xmlns:a16="http://schemas.microsoft.com/office/drawing/2014/main" id="{10939891-D18A-A30D-478F-C9CCDD1B4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576" y="4501300"/>
            <a:ext cx="280831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Cambria" pitchFamily="18" charset="0"/>
              </a:rPr>
              <a:t>ĐỌC NHẠC: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6316" y="4988944"/>
            <a:ext cx="684233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8"/>
          <a:stretch/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4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844824"/>
            <a:ext cx="10801200" cy="4483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48F2D5-4BA9-CAE6-01A9-566D228694A6}"/>
              </a:ext>
            </a:extLst>
          </p:cNvPr>
          <p:cNvSpPr txBox="1"/>
          <p:nvPr/>
        </p:nvSpPr>
        <p:spPr>
          <a:xfrm>
            <a:off x="839416" y="3937150"/>
            <a:ext cx="5872608" cy="1755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trích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video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trống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đêm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trăng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endParaRPr lang="vi-VN" sz="24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BFB246-4755-7F9B-535E-454A52E2E7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24" y="3560184"/>
            <a:ext cx="4104456" cy="2509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72BBB3-AC79-6B6E-EB0B-E1C004549DE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5879976" y="272078"/>
            <a:ext cx="3456384" cy="20991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3C0DEEB-DE87-4510-A12C-CF19844AF6BD}"/>
              </a:ext>
            </a:extLst>
          </p:cNvPr>
          <p:cNvSpPr/>
          <p:nvPr/>
        </p:nvSpPr>
        <p:spPr>
          <a:xfrm>
            <a:off x="6280114" y="632118"/>
            <a:ext cx="2664296" cy="595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55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KHÚC NHẠC DƯỚI TRĂ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944" y="5125438"/>
            <a:ext cx="5832648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Y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–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Phùng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Sửu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118" y="4149080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MÚA LÂN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3FF97CCC-0CFB-C63D-2CCF-2C427B2B8B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D03B167-DA25-3B31-13F3-DEEF74BE372F}"/>
              </a:ext>
            </a:extLst>
          </p:cNvPr>
          <p:cNvSpPr txBox="1"/>
          <p:nvPr/>
        </p:nvSpPr>
        <p:spPr>
          <a:xfrm>
            <a:off x="2410364" y="3612360"/>
            <a:ext cx="60979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BÀI HÁT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726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3053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3EC68D-2F22-5219-5C40-5A30FE199F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07" t="28622" r="71509" b="68251"/>
          <a:stretch/>
        </p:blipFill>
        <p:spPr>
          <a:xfrm>
            <a:off x="1631504" y="5363796"/>
            <a:ext cx="936104" cy="4689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100398-D3A8-FA3C-43F9-5608728039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9456" y="3212976"/>
            <a:ext cx="9649072" cy="1117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CDE68E-465F-FF22-86ED-522C71AD1D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86" t="28753" r="25631" b="67726"/>
          <a:stretch/>
        </p:blipFill>
        <p:spPr>
          <a:xfrm>
            <a:off x="9291178" y="4216516"/>
            <a:ext cx="936104" cy="528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57148A-F595-4108-588C-7BC98683AB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40" t="27606" r="59476" b="67754"/>
          <a:stretch/>
        </p:blipFill>
        <p:spPr>
          <a:xfrm>
            <a:off x="2567608" y="4951762"/>
            <a:ext cx="936104" cy="6958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008CF4-F295-5327-D627-8D38EA5CFEE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10" t="28622" r="48007" b="67856"/>
          <a:stretch/>
        </p:blipFill>
        <p:spPr>
          <a:xfrm>
            <a:off x="4037976" y="4847672"/>
            <a:ext cx="936104" cy="5281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C07DBE-F4FE-B7D4-CD11-5600B7EE7B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10" t="28622" r="48007" b="67856"/>
          <a:stretch/>
        </p:blipFill>
        <p:spPr>
          <a:xfrm>
            <a:off x="5555940" y="4855262"/>
            <a:ext cx="936104" cy="528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3FCD6C-A301-9C79-B2C6-FCE6A90F17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10" t="28622" r="48007" b="67856"/>
          <a:stretch/>
        </p:blipFill>
        <p:spPr>
          <a:xfrm>
            <a:off x="6514140" y="4861030"/>
            <a:ext cx="936104" cy="528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692E6FC-E506-674D-2426-5FC3A8B7737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10" t="28622" r="48007" b="67856"/>
          <a:stretch/>
        </p:blipFill>
        <p:spPr>
          <a:xfrm>
            <a:off x="7428148" y="4845041"/>
            <a:ext cx="936104" cy="5281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39FFBEC-9997-1329-9BFD-DFFE2F2E19F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179" t="28622" r="37175" b="67317"/>
          <a:stretch/>
        </p:blipFill>
        <p:spPr>
          <a:xfrm>
            <a:off x="8389952" y="4480604"/>
            <a:ext cx="864096" cy="6091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55C92C-293F-ED73-A9BB-264B431A7E7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4367808" y="272078"/>
            <a:ext cx="3456384" cy="15841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2BB0745-5DFE-92C5-8805-2777E48EC68C}"/>
              </a:ext>
            </a:extLst>
          </p:cNvPr>
          <p:cNvSpPr/>
          <p:nvPr/>
        </p:nvSpPr>
        <p:spPr>
          <a:xfrm>
            <a:off x="4767946" y="525820"/>
            <a:ext cx="2664296" cy="449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ởi động 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168" y="4077051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B5D41F-B494-60AF-0396-4F415F8838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055439" y="3216048"/>
            <a:ext cx="2508683" cy="101950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7953</TotalTime>
  <Words>215</Words>
  <Application>Microsoft Office PowerPoint</Application>
  <PresentationFormat>Widescreen</PresentationFormat>
  <Paragraphs>47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630</cp:revision>
  <dcterms:created xsi:type="dcterms:W3CDTF">2010-04-30T18:19:48Z</dcterms:created>
  <dcterms:modified xsi:type="dcterms:W3CDTF">2024-03-30T02:14:09Z</dcterms:modified>
</cp:coreProperties>
</file>