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5"/>
  </p:notesMasterIdLst>
  <p:sldIdLst>
    <p:sldId id="586" r:id="rId2"/>
    <p:sldId id="587" r:id="rId3"/>
    <p:sldId id="543" r:id="rId4"/>
    <p:sldId id="574" r:id="rId5"/>
    <p:sldId id="542" r:id="rId6"/>
    <p:sldId id="546" r:id="rId7"/>
    <p:sldId id="544" r:id="rId8"/>
    <p:sldId id="575" r:id="rId9"/>
    <p:sldId id="576" r:id="rId10"/>
    <p:sldId id="555" r:id="rId11"/>
    <p:sldId id="565" r:id="rId12"/>
    <p:sldId id="557" r:id="rId13"/>
    <p:sldId id="566" r:id="rId14"/>
    <p:sldId id="577" r:id="rId15"/>
    <p:sldId id="579" r:id="rId16"/>
    <p:sldId id="580" r:id="rId17"/>
    <p:sldId id="578" r:id="rId18"/>
    <p:sldId id="581" r:id="rId19"/>
    <p:sldId id="582" r:id="rId20"/>
    <p:sldId id="583" r:id="rId21"/>
    <p:sldId id="584" r:id="rId22"/>
    <p:sldId id="585" r:id="rId23"/>
    <p:sldId id="588" r:id="rId24"/>
  </p:sldIdLst>
  <p:sldSz cx="12192000" cy="6858000"/>
  <p:notesSz cx="6858000" cy="9144000"/>
  <p:custDataLst>
    <p:tags r:id="rId2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66FF66"/>
    <a:srgbClr val="FF0000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>
      <p:cViewPr varScale="1">
        <p:scale>
          <a:sx n="56" d="100"/>
          <a:sy n="56" d="100"/>
        </p:scale>
        <p:origin x="280" y="3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23B26E-D55F-4B50-B7A1-C5E80E76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77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23D28A-D2FA-4145-AA81-B5334A4E6D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29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EFC94-1DAE-48B1-A99A-EDA72639E3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8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8E6A-4F95-4FB5-B2DE-37AF3DF698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0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8BF5A8-C66B-4C82-B64F-202214B1E1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4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F20CF-37DD-4756-B0CE-7E9F35229B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98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3020E-0408-4278-8DE1-10D8C6327F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9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DA7699-CF97-4E51-9FF3-E2768FD470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5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AE72E-F5B3-461E-9529-3F334D0F9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4C9FA9-93BD-4046-B289-B70DC4A5A6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0B9D-8ADF-4B4B-83C4-E176DEDECB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7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18CA4-1BF8-4E12-842C-F5563AB749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53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FD90F9-5570-4A05-A2CF-9A22C5C428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1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openxmlformats.org/officeDocument/2006/relationships/image" Target="../media/image17.png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12" Type="http://schemas.microsoft.com/office/2007/relationships/hdphoto" Target="../media/hdphoto8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11" Type="http://schemas.openxmlformats.org/officeDocument/2006/relationships/image" Target="../media/image16.png"/><Relationship Id="rId5" Type="http://schemas.openxmlformats.org/officeDocument/2006/relationships/image" Target="../media/image11.png"/><Relationship Id="rId10" Type="http://schemas.microsoft.com/office/2007/relationships/hdphoto" Target="../media/hdphoto7.wdp"/><Relationship Id="rId4" Type="http://schemas.microsoft.com/office/2007/relationships/hdphoto" Target="../media/hdphoto4.wdp"/><Relationship Id="rId9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microsoft.com/office/2007/relationships/hdphoto" Target="../media/hdphoto7.wdp"/><Relationship Id="rId4" Type="http://schemas.microsoft.com/office/2007/relationships/hdphoto" Target="../media/hdphoto4.wdp"/><Relationship Id="rId9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8.png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0.png"/><Relationship Id="rId7" Type="http://schemas.openxmlformats.org/officeDocument/2006/relationships/image" Target="../media/image21.jp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microsoft.com/office/2007/relationships/hdphoto" Target="../media/hdphoto7.wdp"/><Relationship Id="rId5" Type="http://schemas.openxmlformats.org/officeDocument/2006/relationships/image" Target="../media/image19.png"/><Relationship Id="rId10" Type="http://schemas.openxmlformats.org/officeDocument/2006/relationships/image" Target="../media/image14.png"/><Relationship Id="rId4" Type="http://schemas.microsoft.com/office/2007/relationships/hdphoto" Target="../media/hdphoto4.wdp"/><Relationship Id="rId9" Type="http://schemas.microsoft.com/office/2007/relationships/hdphoto" Target="../media/hdphoto9.wdp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microsoft.com/office/2007/relationships/hdphoto" Target="../media/hdphoto4.wdp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microsoft.com/office/2007/relationships/hdphoto" Target="../media/hdphoto4.wdp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g"/><Relationship Id="rId5" Type="http://schemas.openxmlformats.org/officeDocument/2006/relationships/image" Target="../media/image8.png"/><Relationship Id="rId4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0.png"/><Relationship Id="rId7" Type="http://schemas.openxmlformats.org/officeDocument/2006/relationships/image" Target="../media/image19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g"/><Relationship Id="rId5" Type="http://schemas.openxmlformats.org/officeDocument/2006/relationships/image" Target="../media/image24.png"/><Relationship Id="rId4" Type="http://schemas.microsoft.com/office/2007/relationships/hdphoto" Target="../media/hdphoto4.wdp"/><Relationship Id="rId9" Type="http://schemas.microsoft.com/office/2007/relationships/hdphoto" Target="../media/hdphoto7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23.jpg"/><Relationship Id="rId10" Type="http://schemas.openxmlformats.org/officeDocument/2006/relationships/image" Target="../media/image20.png"/><Relationship Id="rId4" Type="http://schemas.microsoft.com/office/2007/relationships/hdphoto" Target="../media/hdphoto4.wdp"/><Relationship Id="rId9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11.png"/><Relationship Id="rId4" Type="http://schemas.microsoft.com/office/2007/relationships/hdphoto" Target="../media/hdphoto4.wdp"/><Relationship Id="rId9" Type="http://schemas.microsoft.com/office/2007/relationships/hdphoto" Target="../media/hdphoto6.wdp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11.png"/><Relationship Id="rId10" Type="http://schemas.microsoft.com/office/2007/relationships/hdphoto" Target="../media/hdphoto7.wdp"/><Relationship Id="rId4" Type="http://schemas.microsoft.com/office/2007/relationships/hdphoto" Target="../media/hdphoto4.wdp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11" Type="http://schemas.openxmlformats.org/officeDocument/2006/relationships/image" Target="../media/image15.png"/><Relationship Id="rId5" Type="http://schemas.openxmlformats.org/officeDocument/2006/relationships/image" Target="../media/image11.png"/><Relationship Id="rId10" Type="http://schemas.microsoft.com/office/2007/relationships/hdphoto" Target="../media/hdphoto7.wdp"/><Relationship Id="rId4" Type="http://schemas.microsoft.com/office/2007/relationships/hdphoto" Target="../media/hdphoto4.wdp"/><Relationship Id="rId9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5782433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3CE8B49-EF59-7025-D047-9173D5C42E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4757" y="33114"/>
            <a:ext cx="3580316" cy="339588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C097DFF-0D78-1FEF-57B8-0D7750D25B68}"/>
              </a:ext>
            </a:extLst>
          </p:cNvPr>
          <p:cNvSpPr txBox="1"/>
          <p:nvPr/>
        </p:nvSpPr>
        <p:spPr>
          <a:xfrm>
            <a:off x="5817458" y="3601441"/>
            <a:ext cx="6237981" cy="13856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A7120A-D32B-91CB-F894-5BAA68DF8CAF}"/>
              </a:ext>
            </a:extLst>
          </p:cNvPr>
          <p:cNvSpPr txBox="1"/>
          <p:nvPr/>
        </p:nvSpPr>
        <p:spPr>
          <a:xfrm>
            <a:off x="6263516" y="5445224"/>
            <a:ext cx="5782433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1124744"/>
            <a:ext cx="10369152" cy="5101138"/>
            <a:chOff x="7968208" y="-2937582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937582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43663" y="-1275645"/>
              <a:ext cx="4266113" cy="1526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400" b="1" dirty="0">
                  <a:latin typeface="Cambria" pitchFamily="18" charset="0"/>
                  <a:cs typeface="Times New Roman" pitchFamily="18" charset="0"/>
                </a:rPr>
                <a:t>ĐỌC NHẠC</a:t>
              </a:r>
            </a:p>
            <a:p>
              <a:pPr algn="ctr" eaLnBrk="1" hangingPunct="1"/>
              <a:r>
                <a:rPr lang="en-US" sz="4400" b="1" dirty="0">
                  <a:latin typeface="Cambria" pitchFamily="18" charset="0"/>
                  <a:cs typeface="Times New Roman" pitchFamily="18" charset="0"/>
                </a:rPr>
                <a:t>KẾT HỢP GÕ ĐỆM</a:t>
              </a:r>
            </a:p>
          </p:txBody>
        </p:sp>
      </p:grpSp>
      <p:pic>
        <p:nvPicPr>
          <p:cNvPr id="8" name="Picture 13">
            <a:extLst>
              <a:ext uri="{FF2B5EF4-FFF2-40B4-BE49-F238E27FC236}">
                <a16:creationId xmlns:a16="http://schemas.microsoft.com/office/drawing/2014/main" id="{1A76EE6C-AE49-404C-A29D-8597CB49C8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968831" y="332656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07972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78F6D35-884F-F9EC-44E1-9B540817672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64" t="9051" r="7264" b="69950"/>
          <a:stretch/>
        </p:blipFill>
        <p:spPr>
          <a:xfrm>
            <a:off x="550473" y="1118023"/>
            <a:ext cx="11212709" cy="428910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9B88B25-B47D-18A4-813F-823C60C671C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8" t="6607" r="61039" b="84650"/>
          <a:stretch/>
        </p:blipFill>
        <p:spPr>
          <a:xfrm>
            <a:off x="407368" y="328233"/>
            <a:ext cx="2880320" cy="1170530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8544272" y="229796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8760296" y="836712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CF9DA9E-6CBD-1F91-C40C-1B1EBC1FD018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84379" t="84063" r="11351" b="3277"/>
          <a:stretch/>
        </p:blipFill>
        <p:spPr>
          <a:xfrm>
            <a:off x="2338884" y="3468033"/>
            <a:ext cx="485991" cy="48599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3999D2F-7B90-6072-B9E9-626AD45A0B21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84379" t="84063" r="11351" b="3277"/>
          <a:stretch/>
        </p:blipFill>
        <p:spPr>
          <a:xfrm>
            <a:off x="4757440" y="3468033"/>
            <a:ext cx="485991" cy="48599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66E07CC-EE29-35EF-B7B6-3F731FA4BCCE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84379" t="84063" r="11351" b="3277"/>
          <a:stretch/>
        </p:blipFill>
        <p:spPr>
          <a:xfrm>
            <a:off x="7096943" y="3433388"/>
            <a:ext cx="485991" cy="48599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0847D39-EE6C-8FED-CD3D-BD2A652CC8AD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84379" t="84063" r="11351" b="3277"/>
          <a:stretch/>
        </p:blipFill>
        <p:spPr>
          <a:xfrm>
            <a:off x="9630161" y="3429000"/>
            <a:ext cx="485991" cy="48599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2CB4133-BBF7-D123-1819-CD2AC0F8FFBF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84379" t="84063" r="11351" b="3277"/>
          <a:stretch/>
        </p:blipFill>
        <p:spPr>
          <a:xfrm>
            <a:off x="1617232" y="5165771"/>
            <a:ext cx="485991" cy="48599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A2C4561-5A86-1B43-4728-034DA303D476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84379" t="84063" r="11351" b="3277"/>
          <a:stretch/>
        </p:blipFill>
        <p:spPr>
          <a:xfrm>
            <a:off x="4977780" y="5148568"/>
            <a:ext cx="485991" cy="48599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B318113-4569-261A-5E38-B9AE53CB7CA9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84379" t="84063" r="11351" b="3277"/>
          <a:stretch/>
        </p:blipFill>
        <p:spPr>
          <a:xfrm>
            <a:off x="6384032" y="5148568"/>
            <a:ext cx="485991" cy="48599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F702C69-450D-535F-B116-3DC0BFBAB9D9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84379" t="84063" r="11351" b="3277"/>
          <a:stretch/>
        </p:blipFill>
        <p:spPr>
          <a:xfrm>
            <a:off x="9746156" y="5194902"/>
            <a:ext cx="485991" cy="48599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8DF1246-4CB7-44A9-2D6F-1C7C8A37914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9383" y="3827008"/>
            <a:ext cx="596833" cy="56304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32AE381-805C-F039-AFA8-893F5A77B2A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422" y="3861056"/>
            <a:ext cx="596833" cy="56304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24F1EE0C-48AB-B0F9-70D1-5C3EE0DA963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9683" y="3847639"/>
            <a:ext cx="596833" cy="56304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92802C5F-9A78-C8A1-942E-1D60EB6582D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0660" y="3819323"/>
            <a:ext cx="596833" cy="56304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B44A6C19-2626-DCF9-14B6-661D38F3F34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214" y="5602736"/>
            <a:ext cx="596833" cy="56304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6EC71AE7-5E1A-4A7E-19BB-25362F9094A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2762" y="5578225"/>
            <a:ext cx="596833" cy="56304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F23E51AD-7092-4D57-088A-E49863410EF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497" y="5602736"/>
            <a:ext cx="596833" cy="56304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9E704432-F92A-C336-394F-571A98E866D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2834" y="5578225"/>
            <a:ext cx="596833" cy="563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64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ỌC NHẠC BÀI SỐ 1 - LỚP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476672"/>
            <a:ext cx="1036915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90456" y="-1412360"/>
              <a:ext cx="3972528" cy="1680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ĐỌC NHẠC KẾT HỢP</a:t>
              </a:r>
            </a:p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VẬN ĐỘNG CƠ THỂ</a:t>
              </a:r>
            </a:p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THEO NHỊP ĐIỆU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90381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78F6D35-884F-F9EC-44E1-9B540817672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64" t="9051" r="7264" b="69950"/>
          <a:stretch/>
        </p:blipFill>
        <p:spPr>
          <a:xfrm>
            <a:off x="550473" y="1118023"/>
            <a:ext cx="11212709" cy="428910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9B88B25-B47D-18A4-813F-823C60C671C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8" t="6607" r="61039" b="84650"/>
          <a:stretch/>
        </p:blipFill>
        <p:spPr>
          <a:xfrm>
            <a:off x="407368" y="328233"/>
            <a:ext cx="2880320" cy="1170530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8544272" y="229796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8760296" y="836712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A32AE381-805C-F039-AFA8-893F5A77B2A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9312" y="3345698"/>
            <a:ext cx="754702" cy="74848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92802C5F-9A78-C8A1-942E-1D60EB6582D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1097" y="3392862"/>
            <a:ext cx="754702" cy="74848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9E704432-F92A-C336-394F-571A98E866D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1642" y="5249772"/>
            <a:ext cx="793399" cy="74848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AF0A6EAC-A7EE-BDE1-D1AB-0423C573EE4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1153" y="3501008"/>
            <a:ext cx="754702" cy="703824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C7A2125-FE84-8179-F8B1-A51A30500DB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9626" y="3478675"/>
            <a:ext cx="754702" cy="703824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A03D9246-A8AC-F5BB-4C21-C1A078AA91E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199" y="5229200"/>
            <a:ext cx="793399" cy="70382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F9EF7B62-CF4B-AB54-BF9A-89921713B12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739" y="3456343"/>
            <a:ext cx="754702" cy="70382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514E002D-3BB8-E6F1-9133-E894DCB4777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4694" y="3420167"/>
            <a:ext cx="754702" cy="748489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0943E255-C68E-A6E5-EF23-CD2E68FC013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2053" y="5229200"/>
            <a:ext cx="793399" cy="703824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BCD51067-A6DC-24F5-A300-EA7DF6CCB35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6983" y="5170820"/>
            <a:ext cx="793399" cy="703824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709F03EC-6301-C9F1-8EBE-1949F2578F5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8966" y="5170820"/>
            <a:ext cx="793399" cy="748488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69898BB5-08F6-3D7C-D7AD-13E17A82C51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913" y="5210353"/>
            <a:ext cx="793399" cy="748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402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ỌC NHẠC BÀI SỐ 1 - LỚP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12411489-1591-4F95-9756-F467808BD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860956" y="1196752"/>
            <a:ext cx="1049162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 Box 10">
            <a:extLst>
              <a:ext uri="{FF2B5EF4-FFF2-40B4-BE49-F238E27FC236}">
                <a16:creationId xmlns:a16="http://schemas.microsoft.com/office/drawing/2014/main" id="{7A902D26-5B6D-4408-A767-36CA312C3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6434" y="4422279"/>
            <a:ext cx="8496944" cy="1019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6000" b="1" dirty="0">
                <a:solidFill>
                  <a:srgbClr val="FF0000"/>
                </a:solidFill>
                <a:latin typeface="Cambria" pitchFamily="18" charset="0"/>
              </a:rPr>
              <a:t>DÀN TRỐNG DÂN TỘC</a:t>
            </a:r>
          </a:p>
        </p:txBody>
      </p:sp>
      <p:pic>
        <p:nvPicPr>
          <p:cNvPr id="8" name="Picture 13">
            <a:extLst>
              <a:ext uri="{FF2B5EF4-FFF2-40B4-BE49-F238E27FC236}">
                <a16:creationId xmlns:a16="http://schemas.microsoft.com/office/drawing/2014/main" id="{B4CB904D-487E-7557-0FE5-9F490778F6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6" t="26606" r="26495" b="49950"/>
          <a:stretch/>
        </p:blipFill>
        <p:spPr bwMode="auto">
          <a:xfrm>
            <a:off x="968830" y="332656"/>
            <a:ext cx="3759017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10">
            <a:extLst>
              <a:ext uri="{FF2B5EF4-FFF2-40B4-BE49-F238E27FC236}">
                <a16:creationId xmlns:a16="http://schemas.microsoft.com/office/drawing/2014/main" id="{FD3429E9-C4BF-416E-DE64-37B235F344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1017" y="3507283"/>
            <a:ext cx="5119466" cy="588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dirty="0">
                <a:latin typeface="Cambria" pitchFamily="18" charset="0"/>
              </a:rPr>
              <a:t>THƯỜNG THỨC ÂM NHẠC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0AE13CE-5F55-4121-3EB9-B816639225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951" y="3109531"/>
            <a:ext cx="852471" cy="986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86148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E1DEE6D-CE30-5C65-4109-2A1B1838C49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313421"/>
            <a:ext cx="873544" cy="986367"/>
          </a:xfrm>
          <a:prstGeom prst="rect">
            <a:avLst/>
          </a:prstGeom>
        </p:spPr>
      </p:pic>
      <p:pic>
        <p:nvPicPr>
          <p:cNvPr id="1025" name="Picture 2">
            <a:extLst>
              <a:ext uri="{FF2B5EF4-FFF2-40B4-BE49-F238E27FC236}">
                <a16:creationId xmlns:a16="http://schemas.microsoft.com/office/drawing/2014/main" id="{B051CEDE-757A-F645-77FA-7AF21BF509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lum bright="-20000" contras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50" t="46851" r="33633" b="28999"/>
          <a:stretch>
            <a:fillRect/>
          </a:stretch>
        </p:blipFill>
        <p:spPr bwMode="auto">
          <a:xfrm>
            <a:off x="1280912" y="3886665"/>
            <a:ext cx="3745662" cy="2295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ED39104-881B-3CD7-6ACF-C1AC65C3117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4" t="17451" r="29369" b="77772"/>
          <a:stretch/>
        </p:blipFill>
        <p:spPr>
          <a:xfrm>
            <a:off x="2279576" y="229796"/>
            <a:ext cx="7318025" cy="78167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54DE3B8-DDD8-E597-6F1C-347018CA9CD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239" t="71000" r="29370" b="10100"/>
          <a:stretch/>
        </p:blipFill>
        <p:spPr>
          <a:xfrm>
            <a:off x="5323171" y="3569533"/>
            <a:ext cx="5916615" cy="264248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9191C7A-0F68-01E3-BE46-6D439CD95BE8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64" t="22586" r="29369" b="58482"/>
          <a:stretch/>
        </p:blipFill>
        <p:spPr>
          <a:xfrm>
            <a:off x="518864" y="1248084"/>
            <a:ext cx="6134430" cy="2504659"/>
          </a:xfrm>
          <a:prstGeom prst="rect">
            <a:avLst/>
          </a:prstGeom>
        </p:spPr>
      </p:pic>
      <p:pic>
        <p:nvPicPr>
          <p:cNvPr id="16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CE0F82C7-9F04-4BEE-420A-F427AB27B5D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8544272" y="229796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CEC992E-D0FA-CBBC-378E-53148547B6E5}"/>
              </a:ext>
            </a:extLst>
          </p:cNvPr>
          <p:cNvSpPr/>
          <p:nvPr/>
        </p:nvSpPr>
        <p:spPr>
          <a:xfrm>
            <a:off x="8760296" y="836712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NGHE ĐỌC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879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ÀN TRỐNG DÂN TỘ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E1DEE6D-CE30-5C65-4109-2A1B1838C4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428" y="265429"/>
            <a:ext cx="989809" cy="986367"/>
          </a:xfrm>
          <a:prstGeom prst="rect">
            <a:avLst/>
          </a:prstGeom>
        </p:spPr>
      </p:pic>
      <p:pic>
        <p:nvPicPr>
          <p:cNvPr id="1025" name="Picture 2">
            <a:extLst>
              <a:ext uri="{FF2B5EF4-FFF2-40B4-BE49-F238E27FC236}">
                <a16:creationId xmlns:a16="http://schemas.microsoft.com/office/drawing/2014/main" id="{B051CEDE-757A-F645-77FA-7AF21BF509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lum bright="-20000" contras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50" t="46851" r="33633" b="28999"/>
          <a:stretch>
            <a:fillRect/>
          </a:stretch>
        </p:blipFill>
        <p:spPr bwMode="auto">
          <a:xfrm>
            <a:off x="1202062" y="1091923"/>
            <a:ext cx="4464496" cy="2736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ED39104-881B-3CD7-6ACF-C1AC65C3117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4" t="17451" r="29369" b="77772"/>
          <a:stretch/>
        </p:blipFill>
        <p:spPr>
          <a:xfrm>
            <a:off x="2351584" y="258434"/>
            <a:ext cx="7195605" cy="768599"/>
          </a:xfrm>
          <a:prstGeom prst="rect">
            <a:avLst/>
          </a:prstGeom>
        </p:spPr>
      </p:pic>
      <p:pic>
        <p:nvPicPr>
          <p:cNvPr id="16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CE0F82C7-9F04-4BEE-420A-F427AB27B5D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8544272" y="229796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D5BC68D4-44BD-7F01-CA61-CC90E24D4749}"/>
              </a:ext>
            </a:extLst>
          </p:cNvPr>
          <p:cNvSpPr/>
          <p:nvPr/>
        </p:nvSpPr>
        <p:spPr>
          <a:xfrm>
            <a:off x="8760296" y="836712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HỎI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A196F61-9787-BA50-228E-B7FFF38F7636}"/>
              </a:ext>
            </a:extLst>
          </p:cNvPr>
          <p:cNvSpPr txBox="1"/>
          <p:nvPr/>
        </p:nvSpPr>
        <p:spPr>
          <a:xfrm>
            <a:off x="887332" y="3778043"/>
            <a:ext cx="10945216" cy="2350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11125" algn="just">
              <a:lnSpc>
                <a:spcPct val="115000"/>
              </a:lnSpc>
              <a:spcAft>
                <a:spcPts val="80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Hoà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tấu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dàn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trống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dân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tộc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sự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kết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hợp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loại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trống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nào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?</a:t>
            </a:r>
            <a:endParaRPr lang="vi-VN" sz="2000" dirty="0">
              <a:effectLst/>
              <a:latin typeface="Calibri" panose="020F050202020403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11125" algn="just">
              <a:lnSpc>
                <a:spcPct val="115000"/>
              </a:lnSpc>
              <a:spcAft>
                <a:spcPts val="80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Âm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thanh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dàn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trống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dân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tộc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như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nào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?</a:t>
            </a:r>
            <a:endParaRPr lang="vi-VN" sz="2000" dirty="0">
              <a:effectLst/>
              <a:latin typeface="Calibri" panose="020F050202020403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11125" algn="just">
              <a:lnSpc>
                <a:spcPct val="115000"/>
              </a:lnSpc>
              <a:spcAft>
                <a:spcPts val="80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Trống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kích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thước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âm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thanh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to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nhất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tên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gì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?</a:t>
            </a:r>
            <a:endParaRPr lang="vi-VN" sz="2000" dirty="0">
              <a:effectLst/>
              <a:latin typeface="Calibri" panose="020F050202020403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11125" algn="just">
              <a:lnSpc>
                <a:spcPct val="115000"/>
              </a:lnSpc>
              <a:spcAft>
                <a:spcPts val="80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đã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từng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chơi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hoặc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nhìn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thấy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dàn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trống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dân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tộc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chưa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?</a:t>
            </a:r>
            <a:endParaRPr lang="vi-VN" sz="2000" dirty="0">
              <a:effectLst/>
              <a:latin typeface="Calibri" panose="020F050202020403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79596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E1DEE6D-CE30-5C65-4109-2A1B1838C4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313421"/>
            <a:ext cx="936104" cy="986367"/>
          </a:xfrm>
          <a:prstGeom prst="rect">
            <a:avLst/>
          </a:prstGeom>
        </p:spPr>
      </p:pic>
      <p:pic>
        <p:nvPicPr>
          <p:cNvPr id="1025" name="Picture 2">
            <a:extLst>
              <a:ext uri="{FF2B5EF4-FFF2-40B4-BE49-F238E27FC236}">
                <a16:creationId xmlns:a16="http://schemas.microsoft.com/office/drawing/2014/main" id="{B051CEDE-757A-F645-77FA-7AF21BF509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lum bright="-20000" contras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50" t="46851" r="33633" b="28999"/>
          <a:stretch>
            <a:fillRect/>
          </a:stretch>
        </p:blipFill>
        <p:spPr bwMode="auto">
          <a:xfrm>
            <a:off x="6675070" y="2984553"/>
            <a:ext cx="4955214" cy="3036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ED39104-881B-3CD7-6ACF-C1AC65C3117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4" t="17451" r="29369" b="77772"/>
          <a:stretch/>
        </p:blipFill>
        <p:spPr>
          <a:xfrm>
            <a:off x="1991544" y="252838"/>
            <a:ext cx="7417093" cy="792257"/>
          </a:xfrm>
          <a:prstGeom prst="rect">
            <a:avLst/>
          </a:prstGeom>
        </p:spPr>
      </p:pic>
      <p:pic>
        <p:nvPicPr>
          <p:cNvPr id="16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CE0F82C7-9F04-4BEE-420A-F427AB27B5D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8544272" y="229796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D5BC68D4-44BD-7F01-CA61-CC90E24D4749}"/>
              </a:ext>
            </a:extLst>
          </p:cNvPr>
          <p:cNvSpPr/>
          <p:nvPr/>
        </p:nvSpPr>
        <p:spPr>
          <a:xfrm>
            <a:off x="8760296" y="836712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BÀI HỌC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048F0AC-5430-0FC5-3FA5-E069CDFB7C4F}"/>
              </a:ext>
            </a:extLst>
          </p:cNvPr>
          <p:cNvSpPr txBox="1"/>
          <p:nvPr/>
        </p:nvSpPr>
        <p:spPr>
          <a:xfrm>
            <a:off x="581580" y="1707175"/>
            <a:ext cx="6007935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*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Hoà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tấu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dàn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trống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dân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tộc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một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trong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những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hình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thức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biểu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diễn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độc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đáo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âm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nhạc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cổ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truyền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Việt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Nam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bởi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có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sự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kết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hợp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giữa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trống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cái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trống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con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cùng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hoà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tấu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Ngày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nay,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trong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một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số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lễ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hội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hay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chương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trình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biểu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diễn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nghệ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thuật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dàn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trống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còn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được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kết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hợp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với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nhạc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cụ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khác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tạo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nên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tiết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mục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đa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dạng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phong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phú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hấp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dẫn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lôi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cuốn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người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nghe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vi-VN" sz="2800" dirty="0"/>
          </a:p>
        </p:txBody>
      </p:sp>
    </p:spTree>
    <p:extLst>
      <p:ext uri="{BB962C8B-B14F-4D97-AF65-F5344CB8AC3E}">
        <p14:creationId xmlns:p14="http://schemas.microsoft.com/office/powerpoint/2010/main" val="15809858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12411489-1591-4F95-9756-F467808BD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860956" y="1196752"/>
            <a:ext cx="1049162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3">
            <a:extLst>
              <a:ext uri="{FF2B5EF4-FFF2-40B4-BE49-F238E27FC236}">
                <a16:creationId xmlns:a16="http://schemas.microsoft.com/office/drawing/2014/main" id="{B4CB904D-487E-7557-0FE5-9F490778F6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" t="76080" r="27805" b="476"/>
          <a:stretch/>
        </p:blipFill>
        <p:spPr bwMode="auto">
          <a:xfrm>
            <a:off x="968830" y="332656"/>
            <a:ext cx="3759017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B18EE04-662A-9C7F-3FB8-C9C8F35F32A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41" t="8856" r="27900" b="84650"/>
          <a:stretch/>
        </p:blipFill>
        <p:spPr>
          <a:xfrm>
            <a:off x="1343472" y="3948717"/>
            <a:ext cx="9730837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443890"/>
      </p:ext>
    </p:extLst>
  </p:cSld>
  <p:clrMapOvr>
    <a:masterClrMapping/>
  </p:clrMapOvr>
  <p:transition spd="slow">
    <p:split orient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2382962-8F2F-3CDC-1897-9B752179A5A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63"/>
          <a:stretch/>
        </p:blipFill>
        <p:spPr>
          <a:xfrm>
            <a:off x="1250323" y="1783034"/>
            <a:ext cx="9691353" cy="458474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8BD2C5A-B318-AE43-E35D-206FB7F36D1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11" t="8856" r="22001" b="85709"/>
          <a:stretch/>
        </p:blipFill>
        <p:spPr>
          <a:xfrm>
            <a:off x="3040156" y="501649"/>
            <a:ext cx="8721861" cy="141518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E1DEE6D-CE30-5C65-4109-2A1B1838C49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83" y="229796"/>
            <a:ext cx="1224136" cy="1289865"/>
          </a:xfrm>
          <a:prstGeom prst="rect">
            <a:avLst/>
          </a:prstGeom>
        </p:spPr>
      </p:pic>
      <p:pic>
        <p:nvPicPr>
          <p:cNvPr id="16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CE0F82C7-9F04-4BEE-420A-F427AB27B5D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8544272" y="229796"/>
            <a:ext cx="2813560" cy="1117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D5BC68D4-44BD-7F01-CA61-CC90E24D4749}"/>
              </a:ext>
            </a:extLst>
          </p:cNvPr>
          <p:cNvSpPr/>
          <p:nvPr/>
        </p:nvSpPr>
        <p:spPr>
          <a:xfrm>
            <a:off x="8745784" y="632333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2682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ỔI TRỐNG LÊN CÁC BẠN Ơ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7056801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8205340" y="2055819"/>
            <a:ext cx="169238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5788987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DE48890-797D-4711-80C5-28E430CC55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8986" y="0"/>
            <a:ext cx="6403014" cy="205581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9788" y="2806877"/>
            <a:ext cx="3263492" cy="3263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16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476672"/>
            <a:ext cx="1036915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31037" y="-1235626"/>
              <a:ext cx="3891366" cy="1268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NGHE NHẠC</a:t>
              </a:r>
            </a:p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KẾT HỢP GÕ ĐỆM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42060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8BD2C5A-B318-AE43-E35D-206FB7F36D1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11" t="8856" r="22001" b="84650"/>
          <a:stretch/>
        </p:blipFill>
        <p:spPr>
          <a:xfrm>
            <a:off x="3062771" y="806604"/>
            <a:ext cx="8721861" cy="169097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E1DEE6D-CE30-5C65-4109-2A1B1838C49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83" y="229796"/>
            <a:ext cx="1224136" cy="1289865"/>
          </a:xfrm>
          <a:prstGeom prst="rect">
            <a:avLst/>
          </a:prstGeom>
        </p:spPr>
      </p:pic>
      <p:pic>
        <p:nvPicPr>
          <p:cNvPr id="16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CE0F82C7-9F04-4BEE-420A-F427AB27B5D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8544272" y="229796"/>
            <a:ext cx="2813560" cy="1289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D5BC68D4-44BD-7F01-CA61-CC90E24D4749}"/>
              </a:ext>
            </a:extLst>
          </p:cNvPr>
          <p:cNvSpPr/>
          <p:nvPr/>
        </p:nvSpPr>
        <p:spPr>
          <a:xfrm>
            <a:off x="8796300" y="778818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5122" name="Picture 19">
            <a:extLst>
              <a:ext uri="{FF2B5EF4-FFF2-40B4-BE49-F238E27FC236}">
                <a16:creationId xmlns:a16="http://schemas.microsoft.com/office/drawing/2014/main" id="{BF54BEFB-3FB0-7102-D3A7-D7991F2B74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418" y="3747337"/>
            <a:ext cx="10531414" cy="247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6D5A527F-F6A4-BCAB-6AAC-26AA131B76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lum bright="-20000" contras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50" t="46851" r="33633" b="28999"/>
          <a:stretch>
            <a:fillRect/>
          </a:stretch>
        </p:blipFill>
        <p:spPr bwMode="auto">
          <a:xfrm>
            <a:off x="1200128" y="1572406"/>
            <a:ext cx="3725286" cy="2282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9052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ỔI TRỐNG LÊN CÁC BẠN Ơ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F8C22FA-87E8-72BA-4CFF-8F835E9DF09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0"/>
          <a:stretch/>
        </p:blipFill>
        <p:spPr>
          <a:xfrm>
            <a:off x="402528" y="227210"/>
            <a:ext cx="11310095" cy="276974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4068292-F4A7-98E3-6D63-C78AAAF331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376" y="3187520"/>
            <a:ext cx="11233248" cy="3014674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FED2D85F-651A-5389-89CD-AEA6BCF8E084}"/>
              </a:ext>
            </a:extLst>
          </p:cNvPr>
          <p:cNvGrpSpPr/>
          <p:nvPr/>
        </p:nvGrpSpPr>
        <p:grpSpPr>
          <a:xfrm>
            <a:off x="766622" y="2295948"/>
            <a:ext cx="8931350" cy="2402157"/>
            <a:chOff x="766622" y="2295948"/>
            <a:chExt cx="8931350" cy="2402157"/>
          </a:xfrm>
        </p:grpSpPr>
        <p:sp>
          <p:nvSpPr>
            <p:cNvPr id="10" name="Rectangle 5">
              <a:extLst>
                <a:ext uri="{FF2B5EF4-FFF2-40B4-BE49-F238E27FC236}">
                  <a16:creationId xmlns:a16="http://schemas.microsoft.com/office/drawing/2014/main" id="{35A65749-76E2-E0C5-A57E-F634FBD21B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77006" y="2295948"/>
              <a:ext cx="1475378" cy="5270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5243" tIns="47621" rIns="95243" bIns="47621">
              <a:spAutoFit/>
            </a:bodyPr>
            <a:lstStyle/>
            <a:p>
              <a:pPr eaLnBrk="1" hangingPunct="1"/>
              <a:r>
                <a:rPr lang="en-US" sz="2800" b="1" dirty="0">
                  <a:solidFill>
                    <a:srgbClr val="1713CB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TIẾT 3</a:t>
              </a:r>
            </a:p>
          </p:txBody>
        </p:sp>
        <p:sp>
          <p:nvSpPr>
            <p:cNvPr id="11" name="Text Box 10">
              <a:extLst>
                <a:ext uri="{FF2B5EF4-FFF2-40B4-BE49-F238E27FC236}">
                  <a16:creationId xmlns:a16="http://schemas.microsoft.com/office/drawing/2014/main" id="{F1343BC9-884D-622B-4184-4B0D3259FA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6622" y="3435387"/>
              <a:ext cx="4178036" cy="588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5243" tIns="47621" rIns="95243" bIns="4762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3200" b="1" dirty="0">
                  <a:latin typeface="Cambria" pitchFamily="18" charset="0"/>
                </a:rPr>
                <a:t>ÔN TẬP ĐỌC NHẠC:</a:t>
              </a:r>
            </a:p>
          </p:txBody>
        </p:sp>
        <p:sp>
          <p:nvSpPr>
            <p:cNvPr id="12" name="Text Box 10">
              <a:extLst>
                <a:ext uri="{FF2B5EF4-FFF2-40B4-BE49-F238E27FC236}">
                  <a16:creationId xmlns:a16="http://schemas.microsoft.com/office/drawing/2014/main" id="{B811FC7C-C132-1475-2D46-411927DFC1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55640" y="3863269"/>
              <a:ext cx="6842332" cy="834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5243" tIns="47621" rIns="95243" bIns="4762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4800" b="1" dirty="0">
                  <a:solidFill>
                    <a:srgbClr val="FF0000"/>
                  </a:solidFill>
                  <a:latin typeface="Cambria" pitchFamily="18" charset="0"/>
                </a:rPr>
                <a:t>BÀI SỐ 1</a:t>
              </a:r>
            </a:p>
          </p:txBody>
        </p:sp>
      </p:grpSp>
      <p:sp>
        <p:nvSpPr>
          <p:cNvPr id="14" name="Text Box 10">
            <a:extLst>
              <a:ext uri="{FF2B5EF4-FFF2-40B4-BE49-F238E27FC236}">
                <a16:creationId xmlns:a16="http://schemas.microsoft.com/office/drawing/2014/main" id="{10939891-D18A-A30D-478F-C9CCDD1B47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8738" y="4658355"/>
            <a:ext cx="5103464" cy="588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dirty="0">
                <a:latin typeface="Cambria" pitchFamily="18" charset="0"/>
              </a:rPr>
              <a:t>THƯỜNG THỨC ÂM NHẠC:</a:t>
            </a:r>
          </a:p>
        </p:txBody>
      </p:sp>
      <p:sp>
        <p:nvSpPr>
          <p:cNvPr id="15" name="Text Box 10">
            <a:extLst>
              <a:ext uri="{FF2B5EF4-FFF2-40B4-BE49-F238E27FC236}">
                <a16:creationId xmlns:a16="http://schemas.microsoft.com/office/drawing/2014/main" id="{E831147B-70E6-B05F-6140-85AA267092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0412" y="5209268"/>
            <a:ext cx="6842332" cy="834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800" b="1" dirty="0">
                <a:solidFill>
                  <a:srgbClr val="FF0000"/>
                </a:solidFill>
                <a:latin typeface="Cambria" pitchFamily="18" charset="0"/>
              </a:rPr>
              <a:t>DÀN TRỐNG DÂN TỘC</a:t>
            </a:r>
          </a:p>
        </p:txBody>
      </p:sp>
    </p:spTree>
    <p:extLst>
      <p:ext uri="{BB962C8B-B14F-4D97-AF65-F5344CB8AC3E}">
        <p14:creationId xmlns:p14="http://schemas.microsoft.com/office/powerpoint/2010/main" val="27459744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7056801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8205340" y="2055819"/>
            <a:ext cx="169238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5788987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DE48890-797D-4711-80C5-28E430CC55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8986" y="0"/>
            <a:ext cx="6403014" cy="205581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9788" y="2806877"/>
            <a:ext cx="3263492" cy="3263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190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1127448" y="476672"/>
            <a:ext cx="1000911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42596" y="-1068202"/>
              <a:ext cx="4068247" cy="974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eaLnBrk="1" hangingPunct="1"/>
              <a:r>
                <a:rPr lang="en-US" sz="6000" b="1" dirty="0">
                  <a:latin typeface="Cambria" pitchFamily="18" charset="0"/>
                  <a:cs typeface="Times New Roman" pitchFamily="18" charset="0"/>
                </a:rPr>
                <a:t>KHỞI ĐỘNG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31732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424C4B-A2E4-41CF-A86A-56D42E7DF9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DF9A53B-C068-4882-AA81-FC8419EF39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30" y="1052736"/>
            <a:ext cx="10801200" cy="5275438"/>
          </a:xfrm>
          <a:prstGeom prst="rect">
            <a:avLst/>
          </a:prstGeom>
        </p:spPr>
      </p:pic>
      <p:pic>
        <p:nvPicPr>
          <p:cNvPr id="1026" name="Picture 11">
            <a:extLst>
              <a:ext uri="{FF2B5EF4-FFF2-40B4-BE49-F238E27FC236}">
                <a16:creationId xmlns:a16="http://schemas.microsoft.com/office/drawing/2014/main" id="{23E92E24-69FA-1565-8C14-BCA8BEE845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33" t="68791" r="8516" b="-3121"/>
          <a:stretch/>
        </p:blipFill>
        <p:spPr bwMode="auto">
          <a:xfrm>
            <a:off x="1469460" y="4509120"/>
            <a:ext cx="9275940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2552FD3-745D-518E-5F95-6F147205EDA5}"/>
              </a:ext>
            </a:extLst>
          </p:cNvPr>
          <p:cNvSpPr txBox="1"/>
          <p:nvPr/>
        </p:nvSpPr>
        <p:spPr>
          <a:xfrm>
            <a:off x="1271464" y="3143414"/>
            <a:ext cx="6097904" cy="689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n-US" sz="3600" b="1" dirty="0" err="1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Trò</a:t>
            </a:r>
            <a:r>
              <a:rPr lang="en-US" sz="3600" b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chơi</a:t>
            </a:r>
            <a:r>
              <a:rPr lang="en-US" sz="3600" b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: </a:t>
            </a:r>
            <a:r>
              <a:rPr lang="en-US" sz="3600" b="1" i="1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“Ai </a:t>
            </a:r>
            <a:r>
              <a:rPr lang="en-US" sz="3600" b="1" i="1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nhớ</a:t>
            </a:r>
            <a:r>
              <a:rPr lang="en-US" sz="3600" b="1" i="1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tài</a:t>
            </a:r>
            <a:r>
              <a:rPr lang="en-US" sz="3600" b="1" i="1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hơn</a:t>
            </a:r>
            <a:r>
              <a:rPr lang="en-US" sz="3600" b="1" i="1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”</a:t>
            </a:r>
            <a:r>
              <a:rPr lang="en-US" sz="3600" b="1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endParaRPr lang="vi-VN" sz="28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13">
            <a:extLst>
              <a:ext uri="{FF2B5EF4-FFF2-40B4-BE49-F238E27FC236}">
                <a16:creationId xmlns:a16="http://schemas.microsoft.com/office/drawing/2014/main" id="{448ECD23-3B5B-644B-02D2-E1CD7ADFCC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1" t="1076" r="41414" b="74462"/>
          <a:stretch/>
        </p:blipFill>
        <p:spPr bwMode="auto">
          <a:xfrm>
            <a:off x="1055440" y="363637"/>
            <a:ext cx="2592286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31045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12411489-1591-4F95-9756-F467808BD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860956" y="1196752"/>
            <a:ext cx="1049162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 Box 10">
            <a:extLst>
              <a:ext uri="{FF2B5EF4-FFF2-40B4-BE49-F238E27FC236}">
                <a16:creationId xmlns:a16="http://schemas.microsoft.com/office/drawing/2014/main" id="{7A902D26-5B6D-4408-A767-36CA312C3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7688" y="4437112"/>
            <a:ext cx="5119466" cy="1019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6000" b="1" dirty="0">
                <a:solidFill>
                  <a:srgbClr val="FF0000"/>
                </a:solidFill>
                <a:latin typeface="Cambria" pitchFamily="18" charset="0"/>
              </a:rPr>
              <a:t>BÀI SỐ 1</a:t>
            </a:r>
          </a:p>
        </p:txBody>
      </p:sp>
      <p:pic>
        <p:nvPicPr>
          <p:cNvPr id="8" name="Picture 13">
            <a:extLst>
              <a:ext uri="{FF2B5EF4-FFF2-40B4-BE49-F238E27FC236}">
                <a16:creationId xmlns:a16="http://schemas.microsoft.com/office/drawing/2014/main" id="{B4CB904D-487E-7557-0FE5-9F490778F6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968831" y="332656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10">
            <a:extLst>
              <a:ext uri="{FF2B5EF4-FFF2-40B4-BE49-F238E27FC236}">
                <a16:creationId xmlns:a16="http://schemas.microsoft.com/office/drawing/2014/main" id="{FD3429E9-C4BF-416E-DE64-37B235F344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5440" y="3656414"/>
            <a:ext cx="5119466" cy="588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dirty="0">
                <a:latin typeface="Cambria" pitchFamily="18" charset="0"/>
              </a:rPr>
              <a:t>ÔN TẬP ĐỌC NHẠC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F790903-B534-55D8-85FF-CC1D3426026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64" t="9051" r="7264" b="69950"/>
          <a:stretch/>
        </p:blipFill>
        <p:spPr>
          <a:xfrm>
            <a:off x="684928" y="1335053"/>
            <a:ext cx="10883680" cy="418789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C7D9152-F92C-4E33-B5BD-A8622D2104B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0" t="47858" r="13713" b="12421"/>
          <a:stretch/>
        </p:blipFill>
        <p:spPr>
          <a:xfrm>
            <a:off x="8688288" y="221784"/>
            <a:ext cx="2880320" cy="1834394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7BF66E79-DE48-4363-870D-ADA54B29400E}"/>
              </a:ext>
            </a:extLst>
          </p:cNvPr>
          <p:cNvSpPr/>
          <p:nvPr/>
        </p:nvSpPr>
        <p:spPr>
          <a:xfrm>
            <a:off x="9098574" y="548680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NGHE GIAI ĐIỆU</a:t>
            </a:r>
            <a:endParaRPr lang="vi-VN" sz="20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E24C586-D089-7D92-7946-2D486681EB7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8" t="6607" r="61039" b="84650"/>
          <a:stretch/>
        </p:blipFill>
        <p:spPr>
          <a:xfrm>
            <a:off x="479376" y="318858"/>
            <a:ext cx="2880320" cy="1170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838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ỌC NHẠC BÀI SỐ 1 - LỚP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78F6D35-884F-F9EC-44E1-9B540817672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64" t="9051" r="7264" b="69950"/>
          <a:stretch/>
        </p:blipFill>
        <p:spPr>
          <a:xfrm>
            <a:off x="612920" y="1492867"/>
            <a:ext cx="10883680" cy="418789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9B88B25-B47D-18A4-813F-823C60C671C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8" t="6607" r="61039" b="84650"/>
          <a:stretch/>
        </p:blipFill>
        <p:spPr>
          <a:xfrm>
            <a:off x="407368" y="328233"/>
            <a:ext cx="2880320" cy="1170530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8544272" y="229796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8760296" y="836712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6562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ỌC NHẠC BÀI SỐ 1 - LỚP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1124744"/>
            <a:ext cx="10369152" cy="5101138"/>
            <a:chOff x="7968208" y="-2937582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937582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60589" y="-1275645"/>
              <a:ext cx="4032260" cy="1526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400" b="1" dirty="0">
                  <a:latin typeface="Cambria" pitchFamily="18" charset="0"/>
                  <a:cs typeface="Times New Roman" pitchFamily="18" charset="0"/>
                </a:rPr>
                <a:t>ĐỌC NHẠC THEO</a:t>
              </a:r>
            </a:p>
            <a:p>
              <a:pPr algn="ctr" eaLnBrk="1" hangingPunct="1"/>
              <a:r>
                <a:rPr lang="en-US" sz="4400" b="1" dirty="0">
                  <a:latin typeface="Cambria" pitchFamily="18" charset="0"/>
                  <a:cs typeface="Times New Roman" pitchFamily="18" charset="0"/>
                </a:rPr>
                <a:t>KÍ HIỆU BÀN TAY</a:t>
              </a:r>
            </a:p>
          </p:txBody>
        </p:sp>
      </p:grpSp>
      <p:pic>
        <p:nvPicPr>
          <p:cNvPr id="8" name="Picture 13">
            <a:extLst>
              <a:ext uri="{FF2B5EF4-FFF2-40B4-BE49-F238E27FC236}">
                <a16:creationId xmlns:a16="http://schemas.microsoft.com/office/drawing/2014/main" id="{1A76EE6C-AE49-404C-A29D-8597CB49C8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968831" y="332656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64821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78F6D35-884F-F9EC-44E1-9B540817672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64" t="9051" r="7264" b="69950"/>
          <a:stretch/>
        </p:blipFill>
        <p:spPr>
          <a:xfrm>
            <a:off x="612920" y="1268760"/>
            <a:ext cx="10883680" cy="418789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9B88B25-B47D-18A4-813F-823C60C671C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8" t="6607" r="61039" b="84650"/>
          <a:stretch/>
        </p:blipFill>
        <p:spPr>
          <a:xfrm>
            <a:off x="407368" y="328233"/>
            <a:ext cx="2880320" cy="1170530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8544272" y="229796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8760296" y="836712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8" name="Picture 8">
            <a:extLst>
              <a:ext uri="{FF2B5EF4-FFF2-40B4-BE49-F238E27FC236}">
                <a16:creationId xmlns:a16="http://schemas.microsoft.com/office/drawing/2014/main" id="{A8FF2DEA-C276-9CD1-6625-DF729DE473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99" t="15559" r="2464" b="21971"/>
          <a:stretch/>
        </p:blipFill>
        <p:spPr bwMode="auto">
          <a:xfrm>
            <a:off x="2304656" y="5340222"/>
            <a:ext cx="593531" cy="357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8">
            <a:extLst>
              <a:ext uri="{FF2B5EF4-FFF2-40B4-BE49-F238E27FC236}">
                <a16:creationId xmlns:a16="http://schemas.microsoft.com/office/drawing/2014/main" id="{7ADA03D3-D266-7D68-64DB-C65BA962A71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6" t="10853" r="86551" b="29736"/>
          <a:stretch/>
        </p:blipFill>
        <p:spPr bwMode="auto">
          <a:xfrm>
            <a:off x="2231979" y="3694435"/>
            <a:ext cx="666208" cy="339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>
            <a:extLst>
              <a:ext uri="{FF2B5EF4-FFF2-40B4-BE49-F238E27FC236}">
                <a16:creationId xmlns:a16="http://schemas.microsoft.com/office/drawing/2014/main" id="{FE0D799A-4455-356D-B4DF-FE9F3863644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57" r="69479" b="33823"/>
          <a:stretch/>
        </p:blipFill>
        <p:spPr bwMode="auto">
          <a:xfrm>
            <a:off x="3359696" y="3626308"/>
            <a:ext cx="629534" cy="378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8">
            <a:extLst>
              <a:ext uri="{FF2B5EF4-FFF2-40B4-BE49-F238E27FC236}">
                <a16:creationId xmlns:a16="http://schemas.microsoft.com/office/drawing/2014/main" id="{B6F0B09E-39A9-5100-16E2-69D314420F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23" t="18383" r="52496" b="33823"/>
          <a:stretch/>
        </p:blipFill>
        <p:spPr bwMode="auto">
          <a:xfrm>
            <a:off x="4571452" y="3706847"/>
            <a:ext cx="641982" cy="273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8">
            <a:extLst>
              <a:ext uri="{FF2B5EF4-FFF2-40B4-BE49-F238E27FC236}">
                <a16:creationId xmlns:a16="http://schemas.microsoft.com/office/drawing/2014/main" id="{190BC995-1686-08ED-3F7C-91DEE95267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83" t="7794" r="36358" b="22059"/>
          <a:stretch/>
        </p:blipFill>
        <p:spPr bwMode="auto">
          <a:xfrm>
            <a:off x="8046138" y="3635498"/>
            <a:ext cx="617757" cy="401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8">
            <a:extLst>
              <a:ext uri="{FF2B5EF4-FFF2-40B4-BE49-F238E27FC236}">
                <a16:creationId xmlns:a16="http://schemas.microsoft.com/office/drawing/2014/main" id="{03D5FF6A-E103-084A-FBFC-FAC89158C2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49" t="9913" r="18848" b="31853"/>
          <a:stretch/>
        </p:blipFill>
        <p:spPr bwMode="auto">
          <a:xfrm>
            <a:off x="9293812" y="3626308"/>
            <a:ext cx="666209" cy="33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8">
            <a:extLst>
              <a:ext uri="{FF2B5EF4-FFF2-40B4-BE49-F238E27FC236}">
                <a16:creationId xmlns:a16="http://schemas.microsoft.com/office/drawing/2014/main" id="{2128D2DB-1DD4-9C4C-2826-7D3F7365B29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23" t="18383" r="52496" b="33823"/>
          <a:stretch/>
        </p:blipFill>
        <p:spPr bwMode="auto">
          <a:xfrm>
            <a:off x="6876402" y="3687973"/>
            <a:ext cx="641982" cy="273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8">
            <a:extLst>
              <a:ext uri="{FF2B5EF4-FFF2-40B4-BE49-F238E27FC236}">
                <a16:creationId xmlns:a16="http://schemas.microsoft.com/office/drawing/2014/main" id="{8DE464AC-7CDF-7151-83A0-F76A44BFB79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49" t="9913" r="18848" b="31853"/>
          <a:stretch/>
        </p:blipFill>
        <p:spPr bwMode="auto">
          <a:xfrm>
            <a:off x="1514423" y="5279468"/>
            <a:ext cx="666209" cy="33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8">
            <a:extLst>
              <a:ext uri="{FF2B5EF4-FFF2-40B4-BE49-F238E27FC236}">
                <a16:creationId xmlns:a16="http://schemas.microsoft.com/office/drawing/2014/main" id="{B901EB37-14D9-4F5E-5A83-44C84564874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49" t="9913" r="18848" b="31853"/>
          <a:stretch/>
        </p:blipFill>
        <p:spPr bwMode="auto">
          <a:xfrm>
            <a:off x="2983778" y="5324754"/>
            <a:ext cx="666209" cy="33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8">
            <a:extLst>
              <a:ext uri="{FF2B5EF4-FFF2-40B4-BE49-F238E27FC236}">
                <a16:creationId xmlns:a16="http://schemas.microsoft.com/office/drawing/2014/main" id="{2AF8D912-4C49-D2B1-DAA7-9B996FF6FD5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49" t="9913" r="18848" b="31853"/>
          <a:stretch/>
        </p:blipFill>
        <p:spPr bwMode="auto">
          <a:xfrm>
            <a:off x="4831305" y="5324754"/>
            <a:ext cx="666209" cy="33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8">
            <a:extLst>
              <a:ext uri="{FF2B5EF4-FFF2-40B4-BE49-F238E27FC236}">
                <a16:creationId xmlns:a16="http://schemas.microsoft.com/office/drawing/2014/main" id="{BE506321-640D-4241-A407-B3FCEB16820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49" t="9913" r="18848" b="31853"/>
          <a:stretch/>
        </p:blipFill>
        <p:spPr bwMode="auto">
          <a:xfrm>
            <a:off x="6054760" y="5282887"/>
            <a:ext cx="666209" cy="33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8">
            <a:extLst>
              <a:ext uri="{FF2B5EF4-FFF2-40B4-BE49-F238E27FC236}">
                <a16:creationId xmlns:a16="http://schemas.microsoft.com/office/drawing/2014/main" id="{9FC13C0F-FA62-8C91-E1C8-FAB2DE7AB5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99" t="15559" r="2464" b="21971"/>
          <a:stretch/>
        </p:blipFill>
        <p:spPr bwMode="auto">
          <a:xfrm>
            <a:off x="3721631" y="5333009"/>
            <a:ext cx="593531" cy="357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8">
            <a:extLst>
              <a:ext uri="{FF2B5EF4-FFF2-40B4-BE49-F238E27FC236}">
                <a16:creationId xmlns:a16="http://schemas.microsoft.com/office/drawing/2014/main" id="{FB9E703A-0C34-8B3F-8453-940A06DB87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83" t="7794" r="36358" b="22059"/>
          <a:stretch/>
        </p:blipFill>
        <p:spPr bwMode="auto">
          <a:xfrm>
            <a:off x="6876402" y="5296316"/>
            <a:ext cx="617757" cy="401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8">
            <a:extLst>
              <a:ext uri="{FF2B5EF4-FFF2-40B4-BE49-F238E27FC236}">
                <a16:creationId xmlns:a16="http://schemas.microsoft.com/office/drawing/2014/main" id="{1ACFB8BD-B89F-B139-108E-3FDCD127B2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23" t="18383" r="52496" b="33823"/>
          <a:stretch/>
        </p:blipFill>
        <p:spPr bwMode="auto">
          <a:xfrm>
            <a:off x="7540316" y="5363092"/>
            <a:ext cx="641982" cy="273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8">
            <a:extLst>
              <a:ext uri="{FF2B5EF4-FFF2-40B4-BE49-F238E27FC236}">
                <a16:creationId xmlns:a16="http://schemas.microsoft.com/office/drawing/2014/main" id="{A9CA264D-C127-CAD8-B3E2-D51055AC3B2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57" r="69479" b="33823"/>
          <a:stretch/>
        </p:blipFill>
        <p:spPr bwMode="auto">
          <a:xfrm>
            <a:off x="8243513" y="5257945"/>
            <a:ext cx="629534" cy="378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8">
            <a:extLst>
              <a:ext uri="{FF2B5EF4-FFF2-40B4-BE49-F238E27FC236}">
                <a16:creationId xmlns:a16="http://schemas.microsoft.com/office/drawing/2014/main" id="{2455B1CD-28A9-DAAE-6381-3FA989C97BF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6" t="10853" r="86551" b="29736"/>
          <a:stretch/>
        </p:blipFill>
        <p:spPr bwMode="auto">
          <a:xfrm>
            <a:off x="9471253" y="5348971"/>
            <a:ext cx="666208" cy="339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1615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ỌC NHẠC BÀI SỐ 1 - LỚP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99752137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7925</TotalTime>
  <Words>308</Words>
  <Application>Microsoft Office PowerPoint</Application>
  <PresentationFormat>Widescreen</PresentationFormat>
  <Paragraphs>42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Arial</vt:lpstr>
      <vt:lpstr>Calibri</vt:lpstr>
      <vt:lpstr>Calibri Light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Windows 10</cp:lastModifiedBy>
  <cp:revision>631</cp:revision>
  <dcterms:created xsi:type="dcterms:W3CDTF">2010-04-30T18:19:48Z</dcterms:created>
  <dcterms:modified xsi:type="dcterms:W3CDTF">2022-12-24T15:24:05Z</dcterms:modified>
</cp:coreProperties>
</file>