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587" r:id="rId2"/>
    <p:sldId id="588" r:id="rId3"/>
    <p:sldId id="543" r:id="rId4"/>
    <p:sldId id="574" r:id="rId5"/>
    <p:sldId id="542" r:id="rId6"/>
    <p:sldId id="546" r:id="rId7"/>
    <p:sldId id="585" r:id="rId8"/>
    <p:sldId id="586" r:id="rId9"/>
    <p:sldId id="544" r:id="rId10"/>
    <p:sldId id="575" r:id="rId11"/>
    <p:sldId id="589" r:id="rId12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1713CB"/>
    <a:srgbClr val="66FF66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56" d="100"/>
          <a:sy n="56" d="100"/>
        </p:scale>
        <p:origin x="808" y="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P1jJ4fmDjQA?feature=oembed" TargetMode="External"/><Relationship Id="rId5" Type="http://schemas.openxmlformats.org/officeDocument/2006/relationships/image" Target="../media/image7.jpe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microsoft.com/office/2007/relationships/hdphoto" Target="../media/hdphoto6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microsoft.com/office/2007/relationships/hdphoto" Target="../media/hdphoto7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microsoft.com/office/2007/relationships/hdphoto" Target="../media/hdphoto8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782433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3CE8B49-EF59-7025-D047-9173D5C42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757" y="33114"/>
            <a:ext cx="3580316" cy="33958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097DFF-0D78-1FEF-57B8-0D7750D25B68}"/>
              </a:ext>
            </a:extLst>
          </p:cNvPr>
          <p:cNvSpPr txBox="1"/>
          <p:nvPr/>
        </p:nvSpPr>
        <p:spPr>
          <a:xfrm>
            <a:off x="5817458" y="3601441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A7120A-D32B-91CB-F894-5BAA68DF8CAF}"/>
              </a:ext>
            </a:extLst>
          </p:cNvPr>
          <p:cNvSpPr txBox="1"/>
          <p:nvPr/>
        </p:nvSpPr>
        <p:spPr>
          <a:xfrm>
            <a:off x="6263516" y="5445224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8C22FA-87E8-72BA-4CFF-8F835E9DF0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0"/>
          <a:stretch/>
        </p:blipFill>
        <p:spPr>
          <a:xfrm>
            <a:off x="373125" y="235522"/>
            <a:ext cx="11310095" cy="27697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3908107"/>
            <a:ext cx="10729192" cy="15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TỔ CHỨC CÁC HOẠT ĐỘNG</a:t>
            </a:r>
          </a:p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VẬN DỤNG – SÁNG TẠO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8974" y="2295948"/>
            <a:ext cx="1547386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7056801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8205340" y="2055819"/>
            <a:ext cx="169238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78898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E48890-797D-4711-80C5-28E430CC5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986" y="0"/>
            <a:ext cx="6403014" cy="20558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788" y="2806877"/>
            <a:ext cx="3263492" cy="326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61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7056801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8205340" y="2055819"/>
            <a:ext cx="169238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78898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E48890-797D-4711-80C5-28E430CC5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986" y="0"/>
            <a:ext cx="6403014" cy="20558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788" y="2806877"/>
            <a:ext cx="3263492" cy="326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1313384"/>
            <a:ext cx="10009112" cy="4779912"/>
            <a:chOff x="7968208" y="-2264516"/>
            <a:chExt cx="9217024" cy="4569065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264516"/>
              <a:ext cx="9217024" cy="4569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5589" y="-1082528"/>
              <a:ext cx="3895951" cy="1680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BODY</a:t>
              </a:r>
            </a:p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PERCUSSION</a:t>
              </a:r>
            </a:p>
          </p:txBody>
        </p:sp>
      </p:grpSp>
      <p:pic>
        <p:nvPicPr>
          <p:cNvPr id="2" name="Picture 13">
            <a:extLst>
              <a:ext uri="{FF2B5EF4-FFF2-40B4-BE49-F238E27FC236}">
                <a16:creationId xmlns:a16="http://schemas.microsoft.com/office/drawing/2014/main" id="{97D488BF-7054-D91F-0608-99040A1D10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" t="1076" r="41414" b="74462"/>
          <a:stretch/>
        </p:blipFill>
        <p:spPr bwMode="auto">
          <a:xfrm>
            <a:off x="911424" y="332655"/>
            <a:ext cx="3312368" cy="110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 Media 1" title="BODY PERCUSSION - 1">
            <a:hlinkClick r:id="" action="ppaction://media"/>
            <a:extLst>
              <a:ext uri="{FF2B5EF4-FFF2-40B4-BE49-F238E27FC236}">
                <a16:creationId xmlns:a16="http://schemas.microsoft.com/office/drawing/2014/main" id="{CC3A0ECA-4A41-0CF4-373D-0B6C2D8E1A2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839416" y="249218"/>
            <a:ext cx="10483597" cy="595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10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2214" y="4221088"/>
            <a:ext cx="10009112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HOẠT ĐỘNG VẬN DỤNG – SÁNG TẠO </a:t>
            </a:r>
          </a:p>
        </p:txBody>
      </p:sp>
      <p:pic>
        <p:nvPicPr>
          <p:cNvPr id="8" name="Picture 13">
            <a:extLst>
              <a:ext uri="{FF2B5EF4-FFF2-40B4-BE49-F238E27FC236}">
                <a16:creationId xmlns:a16="http://schemas.microsoft.com/office/drawing/2014/main" id="{B4CB904D-487E-7557-0FE5-9F490778F6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026" name="Picture 4">
            <a:extLst>
              <a:ext uri="{FF2B5EF4-FFF2-40B4-BE49-F238E27FC236}">
                <a16:creationId xmlns:a16="http://schemas.microsoft.com/office/drawing/2014/main" id="{EA2433C0-699A-9342-3B2E-7A7559F18C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6" y="1289373"/>
            <a:ext cx="7804855" cy="4890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7D9152-F92C-4E33-B5BD-A8622D2104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039" r="13713" b="12421"/>
          <a:stretch/>
        </p:blipFill>
        <p:spPr>
          <a:xfrm>
            <a:off x="8688288" y="222930"/>
            <a:ext cx="2880320" cy="187220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BF66E79-DE48-4363-870D-ADA54B29400E}"/>
              </a:ext>
            </a:extLst>
          </p:cNvPr>
          <p:cNvSpPr/>
          <p:nvPr/>
        </p:nvSpPr>
        <p:spPr>
          <a:xfrm>
            <a:off x="9037447" y="596296"/>
            <a:ext cx="218200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B5B1C-3E72-B550-A9C1-98E46C16935F}"/>
              </a:ext>
            </a:extLst>
          </p:cNvPr>
          <p:cNvSpPr txBox="1"/>
          <p:nvPr/>
        </p:nvSpPr>
        <p:spPr>
          <a:xfrm>
            <a:off x="465642" y="335266"/>
            <a:ext cx="80175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vi-VN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Nghe, gõ đệm hoặc vận động cơ thể theo nhịp điệu bài hát </a:t>
            </a:r>
            <a:r>
              <a:rPr lang="vi-VN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Chiếc đèn ông sao.</a:t>
            </a:r>
            <a:endParaRPr lang="vi-VN" sz="2000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3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CHIEC ĐÈN ÔNG SA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8EB5B1C-3E72-B550-A9C1-98E46C16935F}"/>
              </a:ext>
            </a:extLst>
          </p:cNvPr>
          <p:cNvSpPr txBox="1"/>
          <p:nvPr/>
        </p:nvSpPr>
        <p:spPr>
          <a:xfrm>
            <a:off x="118441" y="424461"/>
            <a:ext cx="11378159" cy="1326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800"/>
              </a:spcAft>
            </a:pPr>
            <a:r>
              <a:rPr lang="en-US" sz="36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lang="vi-VN" sz="36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 tên các nốt nhạc theo kí hiệu bàn tay với hai hình tiết tấu:</a:t>
            </a:r>
            <a:endParaRPr lang="vi-VN" sz="3600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6">
            <a:extLst>
              <a:ext uri="{FF2B5EF4-FFF2-40B4-BE49-F238E27FC236}">
                <a16:creationId xmlns:a16="http://schemas.microsoft.com/office/drawing/2014/main" id="{EBFC1CB9-F901-CD74-2FD1-48A8814DAE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464" y="2348880"/>
            <a:ext cx="10369152" cy="342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2110182-3D88-6F01-E26D-641314CD50E1}"/>
              </a:ext>
            </a:extLst>
          </p:cNvPr>
          <p:cNvSpPr/>
          <p:nvPr/>
        </p:nvSpPr>
        <p:spPr>
          <a:xfrm>
            <a:off x="526459" y="2636912"/>
            <a:ext cx="964754" cy="430654"/>
          </a:xfrm>
          <a:prstGeom prst="rect">
            <a:avLst/>
          </a:prstGeom>
          <a:solidFill>
            <a:srgbClr val="66FF6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1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D5621A-3B31-9043-C47D-A67EFBBC8CA9}"/>
              </a:ext>
            </a:extLst>
          </p:cNvPr>
          <p:cNvSpPr/>
          <p:nvPr/>
        </p:nvSpPr>
        <p:spPr>
          <a:xfrm>
            <a:off x="526459" y="4316802"/>
            <a:ext cx="964754" cy="430654"/>
          </a:xfrm>
          <a:prstGeom prst="rect">
            <a:avLst/>
          </a:prstGeom>
          <a:solidFill>
            <a:srgbClr val="66FF6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99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 VDST CĐ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 VDST CĐ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48FD1C4-8C02-F00E-F2CB-574A1121FE9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039" r="13713" b="12421"/>
          <a:stretch/>
        </p:blipFill>
        <p:spPr>
          <a:xfrm>
            <a:off x="8688288" y="222930"/>
            <a:ext cx="2880320" cy="187220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BF66E79-DE48-4363-870D-ADA54B29400E}"/>
              </a:ext>
            </a:extLst>
          </p:cNvPr>
          <p:cNvSpPr/>
          <p:nvPr/>
        </p:nvSpPr>
        <p:spPr>
          <a:xfrm>
            <a:off x="9037447" y="596296"/>
            <a:ext cx="218200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B5B1C-3E72-B550-A9C1-98E46C16935F}"/>
              </a:ext>
            </a:extLst>
          </p:cNvPr>
          <p:cNvSpPr txBox="1"/>
          <p:nvPr/>
        </p:nvSpPr>
        <p:spPr>
          <a:xfrm>
            <a:off x="576158" y="592521"/>
            <a:ext cx="8451407" cy="357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  <a:spcAft>
                <a:spcPts val="800"/>
              </a:spcAft>
            </a:pPr>
            <a:r>
              <a:rPr lang="vi-VN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Biểu diễn bài Múa lân với hình thức tự chọn</a:t>
            </a:r>
            <a:endParaRPr lang="vi-VN" sz="2800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0ACCC48-E3C4-6883-FDA1-D20BC9D7ECD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32921" b="7504"/>
          <a:stretch/>
        </p:blipFill>
        <p:spPr>
          <a:xfrm>
            <a:off x="407368" y="1937152"/>
            <a:ext cx="11341260" cy="43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6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MÚA LÂ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6F28D3B-C8E2-4B1C-B5FE-E191D64250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8977" y="2708920"/>
            <a:ext cx="5539886" cy="3642665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2339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3941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65BD-F009-4369-9036-96A7CEF6E77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73693" y="298366"/>
            <a:ext cx="5904656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56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MÚA LÂ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7921</TotalTime>
  <Words>148</Words>
  <Application>Microsoft Office PowerPoint</Application>
  <PresentationFormat>Widescreen</PresentationFormat>
  <Paragraphs>21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634</cp:revision>
  <dcterms:created xsi:type="dcterms:W3CDTF">2010-04-30T18:19:48Z</dcterms:created>
  <dcterms:modified xsi:type="dcterms:W3CDTF">2022-12-24T15:32:09Z</dcterms:modified>
</cp:coreProperties>
</file>