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482" r:id="rId2"/>
    <p:sldId id="575" r:id="rId3"/>
    <p:sldId id="543" r:id="rId4"/>
    <p:sldId id="563" r:id="rId5"/>
    <p:sldId id="542" r:id="rId6"/>
    <p:sldId id="496" r:id="rId7"/>
    <p:sldId id="546" r:id="rId8"/>
    <p:sldId id="564" r:id="rId9"/>
    <p:sldId id="547" r:id="rId10"/>
    <p:sldId id="551" r:id="rId11"/>
    <p:sldId id="576" r:id="rId12"/>
    <p:sldId id="555" r:id="rId13"/>
    <p:sldId id="557" r:id="rId14"/>
    <p:sldId id="558" r:id="rId15"/>
    <p:sldId id="560" r:id="rId16"/>
    <p:sldId id="561" r:id="rId17"/>
    <p:sldId id="574" r:id="rId18"/>
    <p:sldId id="566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audio" Target="../media/audio5.wav"/><Relationship Id="rId7" Type="http://schemas.openxmlformats.org/officeDocument/2006/relationships/image" Target="../media/image2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9.png"/><Relationship Id="rId5" Type="http://schemas.openxmlformats.org/officeDocument/2006/relationships/image" Target="../media/image23.png"/><Relationship Id="rId10" Type="http://schemas.openxmlformats.org/officeDocument/2006/relationships/image" Target="../media/image17.png"/><Relationship Id="rId4" Type="http://schemas.microsoft.com/office/2007/relationships/hdphoto" Target="../media/hdphoto7.wdp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10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6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3.wav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7.wdp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96338" y="211500"/>
            <a:ext cx="3584399" cy="12515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225507" y="751522"/>
            <a:ext cx="3240360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1D2E8F-A447-4996-98F7-6471ABF45D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1790" y="1536697"/>
            <a:ext cx="10258208" cy="398053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D64F791-7F3C-5546-170B-0E2F1729A7C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8328248" y="4754765"/>
            <a:ext cx="3024336" cy="196409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33FE20-6020-4E1B-732C-292436B975E4}"/>
              </a:ext>
            </a:extLst>
          </p:cNvPr>
          <p:cNvSpPr/>
          <p:nvPr/>
        </p:nvSpPr>
        <p:spPr>
          <a:xfrm>
            <a:off x="8400256" y="5278695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2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358" y="-1270261"/>
              <a:ext cx="3976745" cy="165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VỚI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19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91BBA8E-DE21-40BD-B37E-E61E330D67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179" y="1510313"/>
            <a:ext cx="5325789" cy="2350735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23392" y="229796"/>
            <a:ext cx="2813560" cy="127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39416" y="73280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3807D9-D73D-4F56-B440-C5C5138C2E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846" y="2342414"/>
            <a:ext cx="470474" cy="443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49BDA6-DC5F-408D-80AA-BF1D201056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220" y="2360214"/>
            <a:ext cx="500331" cy="4438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C0921C7-557E-47BE-BC3A-738A6F76FE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785" y="2350984"/>
            <a:ext cx="500331" cy="44384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1CD582-7542-4529-96AE-519146D8BA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180" y="3410293"/>
            <a:ext cx="500331" cy="4438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002ED3-7D0B-4E9E-8921-622CC78367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01" y="3429000"/>
            <a:ext cx="500331" cy="4438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55A770-5FD7-4341-A9AC-6A62A90C34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467" y="3417508"/>
            <a:ext cx="500331" cy="44384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273A31C-1F5C-4A2F-AC0F-2E9BD6E986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21" y="3424274"/>
            <a:ext cx="500331" cy="4438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2A60E3-713A-438E-ADC2-BFD8362D66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74" y="2333790"/>
            <a:ext cx="470474" cy="44384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74F7863-C567-4B77-B209-3835B0AA73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742" y="2333184"/>
            <a:ext cx="470474" cy="4438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2AEFD6F-F731-4B1F-B584-3416CCC2DD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744" y="3403383"/>
            <a:ext cx="470474" cy="44384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69E060F-28BA-4C0F-99ED-AB848BC1C3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636" y="3410294"/>
            <a:ext cx="470474" cy="44384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8E072A2-AE9B-470E-A87B-1374355742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528" y="3399394"/>
            <a:ext cx="470474" cy="44384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F4BB27A-8F8F-46C8-B5B7-AF5F971484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593" y="3570081"/>
            <a:ext cx="2880320" cy="26627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DB9DFC8-37EC-4D9D-8563-4A5E6D63F8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86958" y="259539"/>
            <a:ext cx="5581650" cy="596265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9E6138F-2A4A-4DCD-917A-BE0D21F560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57" y="3428999"/>
            <a:ext cx="500331" cy="443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793CDA8-B8F9-4106-A654-59E670D6721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141" y="2369444"/>
            <a:ext cx="500331" cy="44384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B4A8C57-EED0-404D-ADDB-AC7FFF73A3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546" y="3399394"/>
            <a:ext cx="500331" cy="44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LODY QUỐC CA VIỆT N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691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Quốc</a:t>
            </a:r>
            <a:r>
              <a:rPr lang="en-US" sz="3200" dirty="0">
                <a:latin typeface="Cambria" pitchFamily="18" charset="0"/>
              </a:rPr>
              <a:t> ca </a:t>
            </a:r>
            <a:r>
              <a:rPr lang="en-US" sz="3200" dirty="0" err="1">
                <a:latin typeface="Cambria" pitchFamily="18" charset="0"/>
              </a:rPr>
              <a:t>Việt</a:t>
            </a:r>
            <a:r>
              <a:rPr lang="en-US" sz="3200" dirty="0">
                <a:latin typeface="Cambria" pitchFamily="18" charset="0"/>
              </a:rPr>
              <a:t> Nam </a:t>
            </a:r>
            <a:r>
              <a:rPr lang="en-US" sz="3200" dirty="0" err="1">
                <a:latin typeface="Cambria" pitchFamily="18" charset="0"/>
              </a:rPr>
              <a:t>thường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được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khi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22464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864861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36131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Tư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thế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khi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đứng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Quốc</a:t>
            </a:r>
            <a:r>
              <a:rPr lang="en-US" sz="3200" dirty="0">
                <a:latin typeface="Cambria" pitchFamily="18" charset="0"/>
              </a:rPr>
              <a:t> ca </a:t>
            </a:r>
            <a:r>
              <a:rPr lang="en-US" sz="3200" dirty="0" err="1">
                <a:latin typeface="Cambria" pitchFamily="18" charset="0"/>
              </a:rPr>
              <a:t>Việt</a:t>
            </a:r>
            <a:r>
              <a:rPr lang="en-US" sz="3200" dirty="0">
                <a:latin typeface="Cambria" pitchFamily="18" charset="0"/>
              </a:rPr>
              <a:t> Nam?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5086" y="-1070169"/>
              <a:ext cx="4063266" cy="1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HÁT VỚI TƯ THẾ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TRANG NGHIÊM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37FA21-EB27-FC86-C343-CE755FF49C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0"/>
          <a:stretch/>
        </p:blipFill>
        <p:spPr>
          <a:xfrm>
            <a:off x="383724" y="229000"/>
            <a:ext cx="11184884" cy="269594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D2D85F-651A-5389-89CD-AEA6BCF8E084}"/>
              </a:ext>
            </a:extLst>
          </p:cNvPr>
          <p:cNvGrpSpPr/>
          <p:nvPr/>
        </p:nvGrpSpPr>
        <p:grpSpPr>
          <a:xfrm>
            <a:off x="1341900" y="2213449"/>
            <a:ext cx="9351325" cy="3030416"/>
            <a:chOff x="1341900" y="2213449"/>
            <a:chExt cx="9351325" cy="3030416"/>
          </a:xfrm>
        </p:grpSpPr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35A65749-76E2-E0C5-A57E-F634FBD2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748" y="2213449"/>
              <a:ext cx="4279477" cy="52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2800" b="1" dirty="0">
                  <a:solidFill>
                    <a:srgbClr val="1713C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1</a:t>
              </a:r>
            </a:p>
          </p:txBody>
        </p:sp>
        <p:sp>
          <p:nvSpPr>
            <p:cNvPr id="11" name="Text Box 10">
              <a:extLst>
                <a:ext uri="{FF2B5EF4-FFF2-40B4-BE49-F238E27FC236}">
                  <a16:creationId xmlns:a16="http://schemas.microsoft.com/office/drawing/2014/main" id="{F1343BC9-884D-622B-4184-4B0D3259FA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1900" y="3503967"/>
              <a:ext cx="2808312" cy="58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 dirty="0">
                  <a:latin typeface="Cambria" pitchFamily="18" charset="0"/>
                </a:rPr>
                <a:t>HÁT:</a:t>
              </a:r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B811FC7C-C132-1475-2D46-411927DF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3672" y="4409029"/>
              <a:ext cx="6842332" cy="83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800" b="1" dirty="0">
                  <a:solidFill>
                    <a:srgbClr val="FF0000"/>
                  </a:solidFill>
                  <a:latin typeface="Cambria" pitchFamily="18" charset="0"/>
                </a:rPr>
                <a:t>QUỐC CA VIỆT NAM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38D98B-47A4-454C-9AE9-9C5D03834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80" y="0"/>
            <a:ext cx="7172320" cy="20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5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38D98B-47A4-454C-9AE9-9C5D03834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80" y="0"/>
            <a:ext cx="7172320" cy="20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CEE053-BB97-4119-ACB1-287A026055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1470" b="6422"/>
          <a:stretch/>
        </p:blipFill>
        <p:spPr>
          <a:xfrm>
            <a:off x="1248604" y="3371850"/>
            <a:ext cx="9611354" cy="2376264"/>
          </a:xfrm>
          <a:prstGeom prst="rect">
            <a:avLst/>
          </a:prstGeom>
        </p:spPr>
      </p:pic>
      <p:pic>
        <p:nvPicPr>
          <p:cNvPr id="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B8B88E0F-C0A0-2EF5-594E-A3245F967B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9192344" y="298366"/>
            <a:ext cx="194421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1D2F650-5048-6C97-6CFB-A8ED4D1974A7}"/>
              </a:ext>
            </a:extLst>
          </p:cNvPr>
          <p:cNvSpPr/>
          <p:nvPr/>
        </p:nvSpPr>
        <p:spPr>
          <a:xfrm>
            <a:off x="9324631" y="614321"/>
            <a:ext cx="1595905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hởi động cd2 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B9D00C-C9D4-4E87-9BEB-23E9AF0D1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88" y="3108546"/>
            <a:ext cx="1296144" cy="1512168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6004" y="4984280"/>
            <a:ext cx="4320480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Văn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Cao</a:t>
            </a: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560" y="3930088"/>
            <a:ext cx="7602410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QUỐC CA VIỆT NAM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04664"/>
            <a:ext cx="7866148" cy="59235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767408" y="2806859"/>
            <a:ext cx="712879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</a:rPr>
              <a:t>Nhạc sĩ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Cao 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sinh ngày 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15/11/1923, 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mất ngày 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10/7/1995 </a:t>
            </a:r>
            <a:r>
              <a:rPr lang="en-US" sz="3200" strike="noStrike" dirty="0"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à một 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nhạc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sĩ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hoạ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sĩ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thơ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chiến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sĩ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biệt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ái</a:t>
            </a:r>
            <a:r>
              <a:rPr lang="en-US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quốc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Ông là tác giả của ca khúc </a:t>
            </a:r>
            <a:r>
              <a:rPr lang="en-US" sz="3200" b="0" i="1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Tiến</a:t>
            </a:r>
            <a:r>
              <a:rPr lang="en-US" sz="3200" b="0" i="1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1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quân</a:t>
            </a:r>
            <a:r>
              <a:rPr lang="en-US" sz="3200" b="0" i="1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ca</a:t>
            </a:r>
            <a:r>
              <a:rPr lang="vi-VN" sz="3200" b="0" i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r>
              <a:rPr lang="en-US" sz="3200" b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Quốc</a:t>
            </a:r>
            <a:r>
              <a:rPr lang="en-US" sz="3200" b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ca 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chính thức của nước </a:t>
            </a:r>
            <a:r>
              <a:rPr lang="en-US" sz="3200" b="0" i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Cộng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hoà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xã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chủ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nghĩa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strike="noStrike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Việt</a:t>
            </a:r>
            <a:r>
              <a:rPr lang="en-US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Nam</a:t>
            </a:r>
            <a:endParaRPr lang="vi-VN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7968208" y="-4524"/>
            <a:ext cx="3600400" cy="1944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8633556" y="791302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  <p:pic>
        <p:nvPicPr>
          <p:cNvPr id="1026" name="Picture 2" descr="Văn Cao – Wikipedia tiếng Việt">
            <a:extLst>
              <a:ext uri="{FF2B5EF4-FFF2-40B4-BE49-F238E27FC236}">
                <a16:creationId xmlns:a16="http://schemas.microsoft.com/office/drawing/2014/main" id="{8331FB25-90C9-0093-813E-1BB8948E7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3516" y="1968745"/>
            <a:ext cx="3287365" cy="41253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6306AD-5E2C-4FB9-8F5E-FB0726100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149" y="249218"/>
            <a:ext cx="5627443" cy="59880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EE4354-930C-4DCB-83FA-FAC0A7C427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53" y="1283883"/>
            <a:ext cx="5358187" cy="49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10689"/>
          <a:stretch/>
        </p:blipFill>
        <p:spPr>
          <a:xfrm>
            <a:off x="407368" y="200070"/>
            <a:ext cx="2880320" cy="258085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839416" y="62068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HÁT MẪU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839416" y="146039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EE4354-930C-4DCB-83FA-FAC0A7C427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61510"/>
            <a:ext cx="4392488" cy="40606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76818D-4BA9-4295-A155-AE355ACD93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0934" y="259539"/>
            <a:ext cx="55816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2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QUỐC 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LODY QUỐC CA VIỆT N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-33577"/>
            <a:ext cx="4536504" cy="22985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3935760" y="1015328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LUYỆN THANH</a:t>
            </a:r>
            <a:endParaRPr lang="vi-VN" sz="32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AE63-1318-4E3F-8A80-483810ED46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A14B2C-711C-4E62-9E51-A4927E5C8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7977</TotalTime>
  <Words>211</Words>
  <Application>Microsoft Office PowerPoint</Application>
  <PresentationFormat>Widescreen</PresentationFormat>
  <Paragraphs>33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625</cp:revision>
  <dcterms:created xsi:type="dcterms:W3CDTF">2010-04-30T18:19:48Z</dcterms:created>
  <dcterms:modified xsi:type="dcterms:W3CDTF">2024-03-30T02:15:12Z</dcterms:modified>
</cp:coreProperties>
</file>