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6"/>
  </p:notesMasterIdLst>
  <p:sldIdLst>
    <p:sldId id="578" r:id="rId2"/>
    <p:sldId id="579" r:id="rId3"/>
    <p:sldId id="543" r:id="rId4"/>
    <p:sldId id="563" r:id="rId5"/>
    <p:sldId id="542" r:id="rId6"/>
    <p:sldId id="575" r:id="rId7"/>
    <p:sldId id="576" r:id="rId8"/>
    <p:sldId id="555" r:id="rId9"/>
    <p:sldId id="556" r:id="rId10"/>
    <p:sldId id="577" r:id="rId11"/>
    <p:sldId id="569" r:id="rId12"/>
    <p:sldId id="571" r:id="rId13"/>
    <p:sldId id="574" r:id="rId14"/>
    <p:sldId id="580" r:id="rId15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4D9"/>
    <a:srgbClr val="1713CB"/>
    <a:srgbClr val="66FF66"/>
    <a:srgbClr val="FF0000"/>
    <a:srgbClr val="CCFFFF"/>
    <a:srgbClr val="FFFFCC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26" autoAdjust="0"/>
    <p:restoredTop sz="94660"/>
  </p:normalViewPr>
  <p:slideViewPr>
    <p:cSldViewPr>
      <p:cViewPr varScale="1">
        <p:scale>
          <a:sx n="60" d="100"/>
          <a:sy n="60" d="100"/>
        </p:scale>
        <p:origin x="588" y="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13.png"/><Relationship Id="rId7" Type="http://schemas.microsoft.com/office/2007/relationships/hdphoto" Target="../media/hdphoto4.wdp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oleObject" Target="../embeddings/oleObject3.bin"/><Relationship Id="rId4" Type="http://schemas.microsoft.com/office/2007/relationships/hdphoto" Target="../media/hdphoto6.wdp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3.png"/><Relationship Id="rId7" Type="http://schemas.openxmlformats.org/officeDocument/2006/relationships/image" Target="../media/image20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4" Type="http://schemas.microsoft.com/office/2007/relationships/hdphoto" Target="../media/hdphoto6.wdp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9.png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12" Type="http://schemas.microsoft.com/office/2007/relationships/hdphoto" Target="../media/hdphoto4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8.png"/><Relationship Id="rId5" Type="http://schemas.openxmlformats.org/officeDocument/2006/relationships/audio" Target="../media/audio4.wav"/><Relationship Id="rId10" Type="http://schemas.openxmlformats.org/officeDocument/2006/relationships/image" Target="../media/image7.png"/><Relationship Id="rId4" Type="http://schemas.openxmlformats.org/officeDocument/2006/relationships/audio" Target="../media/audio3.wav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4.png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13.png"/><Relationship Id="rId7" Type="http://schemas.microsoft.com/office/2007/relationships/hdphoto" Target="../media/hdphoto4.wdp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microsoft.com/office/2007/relationships/hdphoto" Target="../media/hdphoto6.wdp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8E5841-D958-6756-390D-952396F42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16632"/>
            <a:ext cx="3580316" cy="3395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E253C6-77A1-2261-AA68-53608CE781CB}"/>
              </a:ext>
            </a:extLst>
          </p:cNvPr>
          <p:cNvSpPr txBox="1"/>
          <p:nvPr/>
        </p:nvSpPr>
        <p:spPr>
          <a:xfrm>
            <a:off x="5428781" y="3684959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908EA2-05C0-1F63-B523-6DC22651E49D}"/>
              </a:ext>
            </a:extLst>
          </p:cNvPr>
          <p:cNvSpPr txBox="1"/>
          <p:nvPr/>
        </p:nvSpPr>
        <p:spPr>
          <a:xfrm>
            <a:off x="5874839" y="552874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A81891-9F88-1333-5C1A-C95E0FFBF9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548" y="1827459"/>
            <a:ext cx="11322793" cy="4383565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703443" y="229797"/>
            <a:ext cx="2793157" cy="135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930100" y="836712"/>
            <a:ext cx="2292756" cy="383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3996A0C-4BEB-FCFD-EE1C-9E5876999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C416AC-1475-88F3-E7C5-5B2BD2B08B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237" y="701660"/>
            <a:ext cx="538961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kumimoji="0" lang="en-US" altLang="vi-V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kumimoji="0" lang="en-US" altLang="vi-V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kumimoji="0" lang="en-US" altLang="vi-V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kumimoji="0" lang="en-US" altLang="vi-V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kumimoji="0" lang="en-US" altLang="vi-V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tấu</a:t>
            </a:r>
            <a:r>
              <a:rPr kumimoji="0" lang="en-US" altLang="vi-V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US" altLang="vi-VN" sz="4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C259C81-6EB4-9B62-1821-1E816E9299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823252"/>
              </p:ext>
            </p:extLst>
          </p:nvPr>
        </p:nvGraphicFramePr>
        <p:xfrm>
          <a:off x="637680" y="2217279"/>
          <a:ext cx="10858920" cy="17260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8" imgW="4521432" imgH="806349" progId="Paint.Picture">
                  <p:embed/>
                </p:oleObj>
              </mc:Choice>
              <mc:Fallback>
                <p:oleObj name="Bitmap Image" r:id="rId8" imgW="4521432" imgH="806349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680" y="2217279"/>
                        <a:ext cx="10858920" cy="17260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86A8D8E-BFDC-758E-363B-ACC21DB75B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037830"/>
              </p:ext>
            </p:extLst>
          </p:nvPr>
        </p:nvGraphicFramePr>
        <p:xfrm>
          <a:off x="721668" y="4005065"/>
          <a:ext cx="10702924" cy="201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0" imgW="4451579" imgH="946032" progId="Paint.Picture">
                  <p:embed/>
                </p:oleObj>
              </mc:Choice>
              <mc:Fallback>
                <p:oleObj name="Bitmap Image" r:id="rId10" imgW="4451579" imgH="946032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668" y="4005065"/>
                        <a:ext cx="10702924" cy="20162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296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Õ TIẾT TẤ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95680" y="-1223459"/>
              <a:ext cx="4162096" cy="152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NGHE VÀ GÕ ĐỆM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THEO BÀI HÁT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 t="51438" r="43272" b="25118"/>
          <a:stretch/>
        </p:blipFill>
        <p:spPr bwMode="auto">
          <a:xfrm>
            <a:off x="968831" y="332656"/>
            <a:ext cx="2894922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7444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050" name="Picture 9" descr="20220526102738_wm_sgv-am-nhac-3">
            <a:extLst>
              <a:ext uri="{FF2B5EF4-FFF2-40B4-BE49-F238E27FC236}">
                <a16:creationId xmlns:a16="http://schemas.microsoft.com/office/drawing/2014/main" id="{8EC2BD94-BE82-5CF6-417D-4AA8A5184D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lum contrast="4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0" t="8044" r="6102" b="10333"/>
          <a:stretch/>
        </p:blipFill>
        <p:spPr bwMode="auto">
          <a:xfrm>
            <a:off x="5674392" y="298366"/>
            <a:ext cx="5966224" cy="5894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7D9152-F92C-4E33-B5BD-A8622D2104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330" r="13713" b="10689"/>
          <a:stretch/>
        </p:blipFill>
        <p:spPr>
          <a:xfrm>
            <a:off x="1199456" y="211500"/>
            <a:ext cx="3312368" cy="177734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8E2AF0B-CE07-4D4B-80FD-493FFE4F4F8B}"/>
              </a:ext>
            </a:extLst>
          </p:cNvPr>
          <p:cNvSpPr/>
          <p:nvPr/>
        </p:nvSpPr>
        <p:spPr>
          <a:xfrm>
            <a:off x="1692631" y="476672"/>
            <a:ext cx="2326018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48572C-BC7A-C02F-5323-10B318205BC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8064" y="1891690"/>
            <a:ext cx="5341902" cy="24014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B171AF1-C55B-9EFF-E424-3B98109941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293096"/>
            <a:ext cx="3546953" cy="194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3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 NGỢI TỔ QUỐ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839" y="2988050"/>
            <a:ext cx="11233248" cy="32115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37FA21-EB27-FC86-C343-CE755FF49CF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0"/>
          <a:stretch/>
        </p:blipFill>
        <p:spPr>
          <a:xfrm>
            <a:off x="383724" y="229000"/>
            <a:ext cx="11389478" cy="269594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ED2D85F-651A-5389-89CD-AEA6BCF8E084}"/>
              </a:ext>
            </a:extLst>
          </p:cNvPr>
          <p:cNvGrpSpPr/>
          <p:nvPr/>
        </p:nvGrpSpPr>
        <p:grpSpPr>
          <a:xfrm>
            <a:off x="982395" y="2213449"/>
            <a:ext cx="9825130" cy="2861676"/>
            <a:chOff x="982395" y="2213449"/>
            <a:chExt cx="9825130" cy="2861676"/>
          </a:xfrm>
        </p:grpSpPr>
        <p:sp>
          <p:nvSpPr>
            <p:cNvPr id="10" name="Rectangle 5">
              <a:extLst>
                <a:ext uri="{FF2B5EF4-FFF2-40B4-BE49-F238E27FC236}">
                  <a16:creationId xmlns:a16="http://schemas.microsoft.com/office/drawing/2014/main" id="{35A65749-76E2-E0C5-A57E-F634FBD21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8048" y="2213449"/>
              <a:ext cx="4279477" cy="527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2800" b="1" dirty="0">
                  <a:solidFill>
                    <a:srgbClr val="1713CB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3</a:t>
              </a:r>
            </a:p>
          </p:txBody>
        </p:sp>
        <p:sp>
          <p:nvSpPr>
            <p:cNvPr id="11" name="Text Box 10">
              <a:extLst>
                <a:ext uri="{FF2B5EF4-FFF2-40B4-BE49-F238E27FC236}">
                  <a16:creationId xmlns:a16="http://schemas.microsoft.com/office/drawing/2014/main" id="{F1343BC9-884D-622B-4184-4B0D3259FA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2395" y="3528571"/>
              <a:ext cx="2808312" cy="588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 b="1" dirty="0">
                  <a:latin typeface="Cambria" pitchFamily="18" charset="0"/>
                </a:rPr>
                <a:t>NHẠC CỤ:</a:t>
              </a:r>
            </a:p>
          </p:txBody>
        </p:sp>
        <p:sp>
          <p:nvSpPr>
            <p:cNvPr id="12" name="Text Box 10">
              <a:extLst>
                <a:ext uri="{FF2B5EF4-FFF2-40B4-BE49-F238E27FC236}">
                  <a16:creationId xmlns:a16="http://schemas.microsoft.com/office/drawing/2014/main" id="{B811FC7C-C132-1475-2D46-411927DFC1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3632" y="4240289"/>
              <a:ext cx="6842332" cy="83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4800" b="1" dirty="0">
                  <a:solidFill>
                    <a:srgbClr val="FF0000"/>
                  </a:solidFill>
                  <a:latin typeface="Cambria" pitchFamily="18" charset="0"/>
                </a:rPr>
                <a:t>MA-RA-CÁT </a:t>
              </a:r>
              <a:r>
                <a:rPr lang="en-US" sz="4800" b="1" i="1" dirty="0">
                  <a:solidFill>
                    <a:srgbClr val="FF0000"/>
                  </a:solidFill>
                  <a:latin typeface="Cambria" pitchFamily="18" charset="0"/>
                </a:rPr>
                <a:t>(maracas)</a:t>
              </a:r>
              <a:endParaRPr lang="en-US" sz="4800" b="1" dirty="0">
                <a:solidFill>
                  <a:srgbClr val="FF0000"/>
                </a:solidFill>
                <a:latin typeface="Cambria" pitchFamily="18" charset="0"/>
              </a:endParaRPr>
            </a:p>
          </p:txBody>
        </p:sp>
      </p:grpSp>
      <p:pic>
        <p:nvPicPr>
          <p:cNvPr id="16" name="Picture 2">
            <a:extLst>
              <a:ext uri="{FF2B5EF4-FFF2-40B4-BE49-F238E27FC236}">
                <a16:creationId xmlns:a16="http://schemas.microsoft.com/office/drawing/2014/main" id="{27D5B62A-6ECC-73D5-4859-359C23C8B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20" t="74687" r="18506" b="15996"/>
          <a:stretch>
            <a:fillRect/>
          </a:stretch>
        </p:blipFill>
        <p:spPr bwMode="auto">
          <a:xfrm>
            <a:off x="9441834" y="3812584"/>
            <a:ext cx="1950616" cy="1519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312024" y="2060848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964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38D98B-47A4-454C-9AE9-9C5D03834E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80" y="0"/>
            <a:ext cx="7172320" cy="206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93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312024" y="2060848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964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38D98B-47A4-454C-9AE9-9C5D03834E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80" y="0"/>
            <a:ext cx="7172320" cy="206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9A53B-C068-4882-AA81-FC8419EF393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0" y="1052736"/>
            <a:ext cx="10801200" cy="5275438"/>
          </a:xfrm>
          <a:prstGeom prst="rect">
            <a:avLst/>
          </a:prstGeom>
        </p:spPr>
      </p:pic>
      <p:pic>
        <p:nvPicPr>
          <p:cNvPr id="6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B8B88E0F-C0A0-2EF5-594E-A3245F967B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395008" y="298366"/>
            <a:ext cx="2813560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1D2F650-5048-6C97-6CFB-A8ED4D1974A7}"/>
              </a:ext>
            </a:extLst>
          </p:cNvPr>
          <p:cNvSpPr/>
          <p:nvPr/>
        </p:nvSpPr>
        <p:spPr>
          <a:xfrm>
            <a:off x="8647036" y="63392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DE137DA-EEC5-66DD-3FE3-029C3F34F6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2" t="56992" r="71027" b="33163"/>
          <a:stretch/>
        </p:blipFill>
        <p:spPr bwMode="auto">
          <a:xfrm>
            <a:off x="1971792" y="3956629"/>
            <a:ext cx="1694004" cy="169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5CE451BE-AA1B-90AA-8040-C25F6BEAF4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1" t="74092" r="14322" b="15648"/>
          <a:stretch/>
        </p:blipFill>
        <p:spPr bwMode="auto">
          <a:xfrm>
            <a:off x="7047246" y="3429000"/>
            <a:ext cx="2191861" cy="137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96FE2ACA-EEE8-5F08-0384-E6DBE0CA08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06" t="57340" r="16458" b="33802"/>
          <a:stretch/>
        </p:blipFill>
        <p:spPr bwMode="auto">
          <a:xfrm>
            <a:off x="8827147" y="4570914"/>
            <a:ext cx="2016224" cy="114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836363C3-4CBA-46DA-47D3-FDB6312AA1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6" t="72913" r="44090" b="15839"/>
          <a:stretch/>
        </p:blipFill>
        <p:spPr bwMode="auto">
          <a:xfrm>
            <a:off x="4729497" y="4397827"/>
            <a:ext cx="1781678" cy="137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3DF15F0D-DC92-D9F1-6BB2-6735D7D407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t="74564" r="67411" b="16247"/>
          <a:stretch/>
        </p:blipFill>
        <p:spPr bwMode="auto">
          <a:xfrm>
            <a:off x="3364514" y="3171331"/>
            <a:ext cx="2016224" cy="111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RAIENG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MARACA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1642" y="4534496"/>
            <a:ext cx="8568952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MA-RA-CÁT </a:t>
            </a:r>
            <a:r>
              <a:rPr lang="en-US" sz="6000" b="1" i="1" dirty="0">
                <a:solidFill>
                  <a:srgbClr val="FF0000"/>
                </a:solidFill>
                <a:latin typeface="Cambria" pitchFamily="18" charset="0"/>
              </a:rPr>
              <a:t>(MARACAS)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FE92CB0E-6608-92F0-7C96-88A3FD88EB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1642" y="3518332"/>
            <a:ext cx="8568952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latin typeface="Cambria" pitchFamily="18" charset="0"/>
              </a:rPr>
              <a:t>NHẠC CỤ</a:t>
            </a:r>
            <a:endParaRPr lang="en-US" sz="3600" b="1" i="1" dirty="0">
              <a:latin typeface="Cambria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6F1554-2FF2-792E-0D13-44A01A91FF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0" y="3075700"/>
            <a:ext cx="1020439" cy="1107543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76157B-4DBC-CB13-9807-2009D04CEC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548" y="3573016"/>
            <a:ext cx="11322793" cy="2638008"/>
          </a:xfrm>
          <a:prstGeom prst="rect">
            <a:avLst/>
          </a:prstGeom>
        </p:spPr>
      </p:pic>
      <p:pic>
        <p:nvPicPr>
          <p:cNvPr id="2049" name="Picture 2">
            <a:extLst>
              <a:ext uri="{FF2B5EF4-FFF2-40B4-BE49-F238E27FC236}">
                <a16:creationId xmlns:a16="http://schemas.microsoft.com/office/drawing/2014/main" id="{29A513F5-3069-909C-3D1D-4D81A907A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20" t="74687" r="18506" b="15996"/>
          <a:stretch>
            <a:fillRect/>
          </a:stretch>
        </p:blipFill>
        <p:spPr bwMode="auto">
          <a:xfrm>
            <a:off x="427548" y="531148"/>
            <a:ext cx="3720034" cy="289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FABB2DA-0F48-BA51-C884-0AFB9FD94BAF}"/>
              </a:ext>
            </a:extLst>
          </p:cNvPr>
          <p:cNvSpPr/>
          <p:nvPr/>
        </p:nvSpPr>
        <p:spPr>
          <a:xfrm>
            <a:off x="3162538" y="2748329"/>
            <a:ext cx="424847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Ma-</a:t>
            </a:r>
            <a:r>
              <a:rPr lang="en-US" sz="32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ra</a:t>
            </a:r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-</a:t>
            </a:r>
            <a:r>
              <a:rPr lang="en-US" sz="32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cát</a:t>
            </a:r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 </a:t>
            </a:r>
            <a:r>
              <a:rPr lang="en-US" sz="32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(maracas)</a:t>
            </a:r>
            <a:endParaRPr lang="vi-VN" sz="3200" b="1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5DAD59F7-4402-D2D0-DB2F-B29FD2384923}"/>
              </a:ext>
            </a:extLst>
          </p:cNvPr>
          <p:cNvSpPr/>
          <p:nvPr/>
        </p:nvSpPr>
        <p:spPr>
          <a:xfrm>
            <a:off x="4727848" y="646976"/>
            <a:ext cx="6973311" cy="1917928"/>
          </a:xfrm>
          <a:prstGeom prst="wedgeRoundRectCallout">
            <a:avLst>
              <a:gd name="adj1" fmla="val -63450"/>
              <a:gd name="adj2" fmla="val 42833"/>
              <a:gd name="adj3" fmla="val 16667"/>
            </a:avLst>
          </a:prstGeom>
          <a:solidFill>
            <a:srgbClr val="FBF4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66376E-5DD5-865B-8BE2-306F810BAEBA}"/>
              </a:ext>
            </a:extLst>
          </p:cNvPr>
          <p:cNvSpPr txBox="1"/>
          <p:nvPr/>
        </p:nvSpPr>
        <p:spPr>
          <a:xfrm>
            <a:off x="4796481" y="933068"/>
            <a:ext cx="6836044" cy="1291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11125" algn="just">
              <a:lnSpc>
                <a:spcPct val="115000"/>
              </a:lnSpc>
              <a:spcAft>
                <a:spcPts val="800"/>
              </a:spcAft>
            </a:pP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Maracas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dạng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11125" algn="just">
              <a:lnSpc>
                <a:spcPct val="115000"/>
              </a:lnSpc>
              <a:spcAft>
                <a:spcPts val="800"/>
              </a:spcAft>
            </a:pP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Maracas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E273A7-5C64-AB08-ED0D-0636CEBD2661}"/>
              </a:ext>
            </a:extLst>
          </p:cNvPr>
          <p:cNvSpPr txBox="1"/>
          <p:nvPr/>
        </p:nvSpPr>
        <p:spPr>
          <a:xfrm>
            <a:off x="696253" y="4007771"/>
            <a:ext cx="10799493" cy="1755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3525" algn="just">
              <a:lnSpc>
                <a:spcPct val="115000"/>
              </a:lnSpc>
              <a:spcAft>
                <a:spcPts val="800"/>
              </a:spcAft>
            </a:pP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Maracas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gõ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truyền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Ấn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địa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Antilles,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gồm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bầu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rỗng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tay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cầm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bên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đựng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hạt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đậu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76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RACA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76157B-4DBC-CB13-9807-2009D04CEC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548" y="3573016"/>
            <a:ext cx="11322793" cy="263800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3E273A7-5C64-AB08-ED0D-0636CEBD2661}"/>
              </a:ext>
            </a:extLst>
          </p:cNvPr>
          <p:cNvSpPr txBox="1"/>
          <p:nvPr/>
        </p:nvSpPr>
        <p:spPr>
          <a:xfrm>
            <a:off x="689197" y="3736844"/>
            <a:ext cx="10799493" cy="2312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thường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cặp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lắc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tay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cầm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âm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thanh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nay,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nhạc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cụ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này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rất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phổ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biến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ở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Mỹ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La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tinh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trở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phần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thiếu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âm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nhạc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địa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phương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vi-VN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4">
            <a:extLst>
              <a:ext uri="{FF2B5EF4-FFF2-40B4-BE49-F238E27FC236}">
                <a16:creationId xmlns:a16="http://schemas.microsoft.com/office/drawing/2014/main" id="{914146CB-1D19-04BA-E701-69BA4D5CF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4500" r="9860" b="48167"/>
          <a:stretch>
            <a:fillRect/>
          </a:stretch>
        </p:blipFill>
        <p:spPr bwMode="auto">
          <a:xfrm>
            <a:off x="767408" y="278082"/>
            <a:ext cx="3588935" cy="298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5DAD59F7-4402-D2D0-DB2F-B29FD2384923}"/>
              </a:ext>
            </a:extLst>
          </p:cNvPr>
          <p:cNvSpPr/>
          <p:nvPr/>
        </p:nvSpPr>
        <p:spPr>
          <a:xfrm>
            <a:off x="4727848" y="646976"/>
            <a:ext cx="6973311" cy="1917928"/>
          </a:xfrm>
          <a:prstGeom prst="wedgeRoundRectCallout">
            <a:avLst>
              <a:gd name="adj1" fmla="val -63450"/>
              <a:gd name="adj2" fmla="val 42833"/>
              <a:gd name="adj3" fmla="val 16667"/>
            </a:avLst>
          </a:prstGeom>
          <a:solidFill>
            <a:srgbClr val="FBF4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66376E-5DD5-865B-8BE2-306F810BAEBA}"/>
              </a:ext>
            </a:extLst>
          </p:cNvPr>
          <p:cNvSpPr txBox="1"/>
          <p:nvPr/>
        </p:nvSpPr>
        <p:spPr>
          <a:xfrm>
            <a:off x="4913879" y="1026160"/>
            <a:ext cx="6836044" cy="1154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aracas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Âm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maracas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nghe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4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RACA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9500" y="-1223459"/>
              <a:ext cx="3934455" cy="1656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GÕ THEO HÌNH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TIẾT TẤU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A81891-9F88-1333-5C1A-C95E0FFBF9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548" y="2779187"/>
            <a:ext cx="11322793" cy="3431837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775451" y="229797"/>
            <a:ext cx="2793157" cy="135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002108" y="836712"/>
            <a:ext cx="2292756" cy="383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3996A0C-4BEB-FCFD-EE1C-9E5876999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C416AC-1475-88F3-E7C5-5B2BD2B08B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2688" y="1809044"/>
            <a:ext cx="437812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Gõ</a:t>
            </a:r>
            <a:r>
              <a:rPr kumimoji="0" lang="en-US" altLang="vi-V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kumimoji="0" lang="en-US" altLang="vi-V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kumimoji="0" lang="en-US" altLang="vi-V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kumimoji="0" lang="en-US" altLang="vi-V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tấu</a:t>
            </a:r>
            <a:r>
              <a:rPr kumimoji="0" lang="en-US" altLang="vi-V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US" altLang="vi-VN" sz="4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426F0F8-2CDD-0D77-89D2-784238F8FC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5845"/>
              </p:ext>
            </p:extLst>
          </p:nvPr>
        </p:nvGraphicFramePr>
        <p:xfrm>
          <a:off x="623392" y="3284984"/>
          <a:ext cx="10861206" cy="2304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8" imgW="4603987" imgH="971600" progId="Paint.Picture">
                  <p:embed/>
                </p:oleObj>
              </mc:Choice>
              <mc:Fallback>
                <p:oleObj name="Bitmap Image" r:id="rId8" imgW="4603987" imgH="97160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392" y="3284984"/>
                        <a:ext cx="10861206" cy="23042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">
            <a:extLst>
              <a:ext uri="{FF2B5EF4-FFF2-40B4-BE49-F238E27FC236}">
                <a16:creationId xmlns:a16="http://schemas.microsoft.com/office/drawing/2014/main" id="{C180B33A-6D91-5865-41B8-7A6B51B2F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20" t="74687" r="18506" b="15996"/>
          <a:stretch>
            <a:fillRect/>
          </a:stretch>
        </p:blipFill>
        <p:spPr bwMode="auto">
          <a:xfrm>
            <a:off x="550494" y="472276"/>
            <a:ext cx="2866056" cy="223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98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Õ TIẾT TẤ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8044</TotalTime>
  <Words>247</Words>
  <Application>Microsoft Office PowerPoint</Application>
  <PresentationFormat>Widescreen</PresentationFormat>
  <Paragraphs>31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Times New Roman</vt:lpstr>
      <vt:lpstr>Default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625</cp:revision>
  <dcterms:created xsi:type="dcterms:W3CDTF">2010-04-30T18:19:48Z</dcterms:created>
  <dcterms:modified xsi:type="dcterms:W3CDTF">2022-12-25T14:45:24Z</dcterms:modified>
</cp:coreProperties>
</file>