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2"/>
  </p:notesMasterIdLst>
  <p:sldIdLst>
    <p:sldId id="587" r:id="rId2"/>
    <p:sldId id="576" r:id="rId3"/>
    <p:sldId id="588" r:id="rId4"/>
    <p:sldId id="589" r:id="rId5"/>
    <p:sldId id="542" r:id="rId6"/>
    <p:sldId id="546" r:id="rId7"/>
    <p:sldId id="585" r:id="rId8"/>
    <p:sldId id="586" r:id="rId9"/>
    <p:sldId id="575" r:id="rId10"/>
    <p:sldId id="590" r:id="rId11"/>
  </p:sldIdLst>
  <p:sldSz cx="12192000" cy="6858000"/>
  <p:notesSz cx="6858000" cy="9144000"/>
  <p:custDataLst>
    <p:tags r:id="rId1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FF0000"/>
    <a:srgbClr val="66FF66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60" d="100"/>
          <a:sy n="60" d="100"/>
        </p:scale>
        <p:origin x="648" y="2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JtP8SmYURgU?feature=oembed" TargetMode="External"/><Relationship Id="rId5" Type="http://schemas.openxmlformats.org/officeDocument/2006/relationships/image" Target="../media/image7.jpeg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9.png"/><Relationship Id="rId7" Type="http://schemas.microsoft.com/office/2007/relationships/hdphoto" Target="../media/hdphoto5.wdp"/><Relationship Id="rId12" Type="http://schemas.openxmlformats.org/officeDocument/2006/relationships/image" Target="../media/image11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6.png"/><Relationship Id="rId5" Type="http://schemas.openxmlformats.org/officeDocument/2006/relationships/image" Target="../media/image12.png"/><Relationship Id="rId10" Type="http://schemas.openxmlformats.org/officeDocument/2006/relationships/image" Target="https://www.lsts.edu.vn/media/k2/items/cache/2d9c6ec24bc1fb99260bf12d63333c7c_XL.jpg" TargetMode="External"/><Relationship Id="rId4" Type="http://schemas.microsoft.com/office/2007/relationships/hdphoto" Target="../media/hdphoto4.wdp"/><Relationship Id="rId9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38E5841-D958-6756-390D-952396F428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116632"/>
            <a:ext cx="3580316" cy="339588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AE253C6-77A1-2261-AA68-53608CE781CB}"/>
              </a:ext>
            </a:extLst>
          </p:cNvPr>
          <p:cNvSpPr txBox="1"/>
          <p:nvPr/>
        </p:nvSpPr>
        <p:spPr>
          <a:xfrm>
            <a:off x="5428781" y="3684959"/>
            <a:ext cx="6237981" cy="13856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908EA2-05C0-1F63-B523-6DC22651E49D}"/>
              </a:ext>
            </a:extLst>
          </p:cNvPr>
          <p:cNvSpPr txBox="1"/>
          <p:nvPr/>
        </p:nvSpPr>
        <p:spPr>
          <a:xfrm>
            <a:off x="5874839" y="5528742"/>
            <a:ext cx="5782433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312024" y="2060848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6964" y="2806877"/>
            <a:ext cx="3263492" cy="326349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938D98B-47A4-454C-9AE9-9C5D03834E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680" y="0"/>
            <a:ext cx="7172320" cy="206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53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312024" y="2060848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6964" y="2806877"/>
            <a:ext cx="3263492" cy="326349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938D98B-47A4-454C-9AE9-9C5D03834E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680" y="0"/>
            <a:ext cx="7172320" cy="206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94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1127448" y="1313384"/>
            <a:ext cx="10009112" cy="4779912"/>
            <a:chOff x="7968208" y="-2264516"/>
            <a:chExt cx="9217024" cy="4569065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264516"/>
              <a:ext cx="9217024" cy="45690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95589" y="-1082528"/>
              <a:ext cx="3895951" cy="1680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5400" b="1" dirty="0">
                  <a:latin typeface="Cambria" pitchFamily="18" charset="0"/>
                  <a:cs typeface="Times New Roman" pitchFamily="18" charset="0"/>
                </a:rPr>
                <a:t>BODY</a:t>
              </a:r>
            </a:p>
            <a:p>
              <a:pPr algn="ctr" eaLnBrk="1" hangingPunct="1"/>
              <a:r>
                <a:rPr lang="en-US" sz="5400" b="1" dirty="0">
                  <a:latin typeface="Cambria" pitchFamily="18" charset="0"/>
                  <a:cs typeface="Times New Roman" pitchFamily="18" charset="0"/>
                </a:rPr>
                <a:t>PERCUSSION</a:t>
              </a:r>
            </a:p>
          </p:txBody>
        </p:sp>
      </p:grpSp>
      <p:pic>
        <p:nvPicPr>
          <p:cNvPr id="2" name="Picture 13">
            <a:extLst>
              <a:ext uri="{FF2B5EF4-FFF2-40B4-BE49-F238E27FC236}">
                <a16:creationId xmlns:a16="http://schemas.microsoft.com/office/drawing/2014/main" id="{97D488BF-7054-D91F-0608-99040A1D10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1" t="1076" r="41414" b="74462"/>
          <a:stretch/>
        </p:blipFill>
        <p:spPr bwMode="auto">
          <a:xfrm>
            <a:off x="911424" y="332655"/>
            <a:ext cx="3312368" cy="1104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7369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424C4B-A2E4-41CF-A86A-56D42E7DF9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Online Media 3" title="BODY PERCUSSION - 2">
            <a:hlinkClick r:id="" action="ppaction://media"/>
            <a:extLst>
              <a:ext uri="{FF2B5EF4-FFF2-40B4-BE49-F238E27FC236}">
                <a16:creationId xmlns:a16="http://schemas.microsoft.com/office/drawing/2014/main" id="{F3D9A79A-0E0D-942E-1F01-F434879360A2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900791" y="260648"/>
            <a:ext cx="10441160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939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2411489-1591-4F95-9756-F467808BD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860956" y="1196752"/>
            <a:ext cx="1049162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 Box 10">
            <a:extLst>
              <a:ext uri="{FF2B5EF4-FFF2-40B4-BE49-F238E27FC236}">
                <a16:creationId xmlns:a16="http://schemas.microsoft.com/office/drawing/2014/main" id="{7A902D26-5B6D-4408-A767-36CA312C3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2214" y="4221088"/>
            <a:ext cx="10009112" cy="773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400" b="1" dirty="0">
                <a:solidFill>
                  <a:srgbClr val="FF0000"/>
                </a:solidFill>
                <a:latin typeface="Cambria" pitchFamily="18" charset="0"/>
              </a:rPr>
              <a:t>HOẠT ĐỘNG VẬN DỤNG – SÁNG TẠO </a:t>
            </a:r>
          </a:p>
        </p:txBody>
      </p:sp>
      <p:pic>
        <p:nvPicPr>
          <p:cNvPr id="8" name="Picture 13">
            <a:extLst>
              <a:ext uri="{FF2B5EF4-FFF2-40B4-BE49-F238E27FC236}">
                <a16:creationId xmlns:a16="http://schemas.microsoft.com/office/drawing/2014/main" id="{B4CB904D-487E-7557-0FE5-9F490778F6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17AB7245-7EAC-8D1A-FC09-E8122A0740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7" t="44630" r="6216" b="29420"/>
          <a:stretch>
            <a:fillRect/>
          </a:stretch>
        </p:blipFill>
        <p:spPr bwMode="auto">
          <a:xfrm>
            <a:off x="623392" y="1327120"/>
            <a:ext cx="10702552" cy="4576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C7D9152-F92C-4E33-B5BD-A8622D2104B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47039" r="13713" b="12421"/>
          <a:stretch/>
        </p:blipFill>
        <p:spPr>
          <a:xfrm>
            <a:off x="8662129" y="216779"/>
            <a:ext cx="2880320" cy="1872208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7BF66E79-DE48-4363-870D-ADA54B29400E}"/>
              </a:ext>
            </a:extLst>
          </p:cNvPr>
          <p:cNvSpPr/>
          <p:nvPr/>
        </p:nvSpPr>
        <p:spPr>
          <a:xfrm>
            <a:off x="9016181" y="559313"/>
            <a:ext cx="2182002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EB5B1C-3E72-B550-A9C1-98E46C16935F}"/>
              </a:ext>
            </a:extLst>
          </p:cNvPr>
          <p:cNvSpPr txBox="1"/>
          <p:nvPr/>
        </p:nvSpPr>
        <p:spPr>
          <a:xfrm>
            <a:off x="477442" y="372604"/>
            <a:ext cx="80175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vi-VN" sz="32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 Nghe</a:t>
            </a:r>
            <a:r>
              <a:rPr lang="en-US" sz="3200" b="1" dirty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32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gõ đệm </a:t>
            </a:r>
            <a:r>
              <a:rPr lang="en-US" sz="32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lang="en-US" sz="32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hát</a:t>
            </a:r>
            <a:r>
              <a:rPr lang="en-US" sz="32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Lên</a:t>
            </a:r>
            <a:r>
              <a:rPr lang="en-US" sz="3200" b="1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Đàng</a:t>
            </a:r>
            <a:r>
              <a:rPr lang="vi-VN" sz="3200" b="1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vi-VN" sz="2400" dirty="0">
              <a:solidFill>
                <a:srgbClr val="1713CB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38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GHE VÀ VẬN ĐỘNG LÊN ĐÀ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A7B7886-D39F-8653-9D1B-7169020998A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47039" r="13713" b="12421"/>
          <a:stretch/>
        </p:blipFill>
        <p:spPr>
          <a:xfrm>
            <a:off x="8662129" y="216779"/>
            <a:ext cx="2880320" cy="18722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43361D7-142E-6951-7BD9-496FB0B72F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376" y="2006047"/>
            <a:ext cx="11233248" cy="4196147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7BF66E79-DE48-4363-870D-ADA54B29400E}"/>
              </a:ext>
            </a:extLst>
          </p:cNvPr>
          <p:cNvSpPr/>
          <p:nvPr/>
        </p:nvSpPr>
        <p:spPr>
          <a:xfrm>
            <a:off x="9037447" y="596296"/>
            <a:ext cx="2182002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ÂM THANH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EB5B1C-3E72-B550-A9C1-98E46C16935F}"/>
              </a:ext>
            </a:extLst>
          </p:cNvPr>
          <p:cNvSpPr txBox="1"/>
          <p:nvPr/>
        </p:nvSpPr>
        <p:spPr>
          <a:xfrm>
            <a:off x="-112278" y="718346"/>
            <a:ext cx="8451407" cy="689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just">
              <a:lnSpc>
                <a:spcPct val="115000"/>
              </a:lnSpc>
              <a:spcAft>
                <a:spcPts val="800"/>
              </a:spcAft>
            </a:pPr>
            <a:r>
              <a:rPr lang="en-US" sz="3600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 </a:t>
            </a:r>
            <a:r>
              <a:rPr lang="vi-VN" sz="36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Đọc </a:t>
            </a:r>
            <a:r>
              <a:rPr lang="en-US" sz="36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lời</a:t>
            </a:r>
            <a:r>
              <a:rPr lang="en-US" sz="36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ca </a:t>
            </a:r>
            <a:r>
              <a:rPr lang="en-US" sz="36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lang="en-US" sz="36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36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tiết</a:t>
            </a:r>
            <a:r>
              <a:rPr lang="en-US" sz="36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tấu</a:t>
            </a:r>
            <a:r>
              <a:rPr lang="vi-VN" sz="36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vi-VN" sz="3600" dirty="0">
              <a:solidFill>
                <a:srgbClr val="1713CB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130108A-C56B-E6E1-55E8-35EF7BB0A85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0575" y="3361014"/>
            <a:ext cx="10610850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997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ỌC VÀ GÕ THEO TIẾT TẤ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7187EBD-0EF9-AECE-CFEC-508BB6A1E4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1771680"/>
            <a:ext cx="11233248" cy="443051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8EB5B1C-3E72-B550-A9C1-98E46C16935F}"/>
              </a:ext>
            </a:extLst>
          </p:cNvPr>
          <p:cNvSpPr txBox="1"/>
          <p:nvPr/>
        </p:nvSpPr>
        <p:spPr>
          <a:xfrm>
            <a:off x="546834" y="462731"/>
            <a:ext cx="811213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* </a:t>
            </a:r>
            <a:r>
              <a:rPr lang="en-US" sz="28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Trưng</a:t>
            </a:r>
            <a:r>
              <a:rPr lang="en-US" sz="28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bày</a:t>
            </a:r>
            <a:r>
              <a:rPr lang="en-US" sz="28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28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giới</a:t>
            </a:r>
            <a:r>
              <a:rPr lang="en-US" sz="28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thiệu</a:t>
            </a:r>
            <a:r>
              <a:rPr lang="en-US" sz="28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tranh</a:t>
            </a:r>
            <a:r>
              <a:rPr lang="en-US" sz="28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đã</a:t>
            </a:r>
            <a:r>
              <a:rPr lang="en-US" sz="28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vẽ</a:t>
            </a:r>
            <a:r>
              <a:rPr lang="en-US" sz="28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về</a:t>
            </a:r>
            <a:r>
              <a:rPr lang="en-US" sz="28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chủ</a:t>
            </a:r>
            <a:r>
              <a:rPr lang="en-US" sz="28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đề</a:t>
            </a:r>
            <a:r>
              <a:rPr lang="en-US" sz="28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Em</a:t>
            </a:r>
            <a:r>
              <a:rPr lang="en-US" sz="28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yêu</a:t>
            </a:r>
            <a:r>
              <a:rPr lang="en-US" sz="28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Tổ</a:t>
            </a:r>
            <a:r>
              <a:rPr lang="en-US" sz="28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quốc</a:t>
            </a:r>
            <a:r>
              <a:rPr lang="en-US" sz="28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Việt</a:t>
            </a:r>
            <a:r>
              <a:rPr lang="en-US" sz="28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Nam</a:t>
            </a:r>
            <a:endParaRPr lang="vi-VN" sz="4000" b="1" dirty="0">
              <a:solidFill>
                <a:srgbClr val="1713CB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2">
            <a:extLst>
              <a:ext uri="{FF2B5EF4-FFF2-40B4-BE49-F238E27FC236}">
                <a16:creationId xmlns:a16="http://schemas.microsoft.com/office/drawing/2014/main" id="{F83F784B-E421-1604-78DE-5A50D574E6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lum contrast="2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18" t="33565" r="84927" b="47125"/>
          <a:stretch>
            <a:fillRect/>
          </a:stretch>
        </p:blipFill>
        <p:spPr bwMode="auto">
          <a:xfrm>
            <a:off x="691817" y="2094983"/>
            <a:ext cx="2133947" cy="3783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Tranh học sinh vẽ về biển đảo">
            <a:extLst>
              <a:ext uri="{FF2B5EF4-FFF2-40B4-BE49-F238E27FC236}">
                <a16:creationId xmlns:a16="http://schemas.microsoft.com/office/drawing/2014/main" id="{E28ED325-ACFB-3C1B-8346-CB18671083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r:link="rId10">
            <a:lum contrast="20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1810" y="2214458"/>
            <a:ext cx="5595051" cy="3544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Picture 1">
            <a:extLst>
              <a:ext uri="{FF2B5EF4-FFF2-40B4-BE49-F238E27FC236}">
                <a16:creationId xmlns:a16="http://schemas.microsoft.com/office/drawing/2014/main" id="{BC45379D-27EB-508A-B4CE-F04275C1B9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lum contrast="2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217" t="33565" r="71112" b="47125"/>
          <a:stretch>
            <a:fillRect/>
          </a:stretch>
        </p:blipFill>
        <p:spPr bwMode="auto">
          <a:xfrm>
            <a:off x="9366237" y="2114290"/>
            <a:ext cx="2133946" cy="374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4">
            <a:extLst>
              <a:ext uri="{FF2B5EF4-FFF2-40B4-BE49-F238E27FC236}">
                <a16:creationId xmlns:a16="http://schemas.microsoft.com/office/drawing/2014/main" id="{9ACDE781-72CE-83CB-D78E-E89365E0E5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3573A014-A001-D980-BE49-8B7C9F993F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549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2CB6A0C-3F15-F7D1-D8D8-37D1A873A9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6035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546FF-481B-54E1-C226-95E56EB5B0BB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47039" r="13713" b="12421"/>
          <a:stretch/>
        </p:blipFill>
        <p:spPr>
          <a:xfrm>
            <a:off x="8662129" y="216779"/>
            <a:ext cx="2880320" cy="1872208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7BF66E79-DE48-4363-870D-ADA54B29400E}"/>
              </a:ext>
            </a:extLst>
          </p:cNvPr>
          <p:cNvSpPr/>
          <p:nvPr/>
        </p:nvSpPr>
        <p:spPr>
          <a:xfrm>
            <a:off x="8976320" y="548680"/>
            <a:ext cx="2182002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6565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 NGỢI TỔ QUỐ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939DEB2-98BE-55FB-56A0-551DA24B588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90"/>
          <a:stretch/>
        </p:blipFill>
        <p:spPr>
          <a:xfrm>
            <a:off x="383724" y="229000"/>
            <a:ext cx="11389478" cy="26959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3187520"/>
            <a:ext cx="11233248" cy="3014674"/>
          </a:xfrm>
          <a:prstGeom prst="rect">
            <a:avLst/>
          </a:prstGeom>
        </p:spPr>
      </p:pic>
      <p:sp>
        <p:nvSpPr>
          <p:cNvPr id="15" name="Text Box 10">
            <a:extLst>
              <a:ext uri="{FF2B5EF4-FFF2-40B4-BE49-F238E27FC236}">
                <a16:creationId xmlns:a16="http://schemas.microsoft.com/office/drawing/2014/main" id="{E831147B-70E6-B05F-6140-85AA267092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404" y="3908107"/>
            <a:ext cx="10729192" cy="157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4800" b="1" dirty="0">
                <a:solidFill>
                  <a:srgbClr val="FF0000"/>
                </a:solidFill>
                <a:latin typeface="Cambria" pitchFamily="18" charset="0"/>
              </a:rPr>
              <a:t>TỔ CHỨC CÁC HOẠT ĐỘNG</a:t>
            </a:r>
          </a:p>
          <a:p>
            <a:pPr algn="ctr" eaLnBrk="1" hangingPunct="1"/>
            <a:r>
              <a:rPr lang="en-US" sz="4800" b="1" dirty="0">
                <a:solidFill>
                  <a:srgbClr val="FF0000"/>
                </a:solidFill>
                <a:latin typeface="Cambria" pitchFamily="18" charset="0"/>
              </a:rPr>
              <a:t>VẬN DỤNG – SÁNG TẠO</a:t>
            </a:r>
          </a:p>
        </p:txBody>
      </p:sp>
      <p:sp>
        <p:nvSpPr>
          <p:cNvPr id="16" name="Rectangle 5">
            <a:extLst>
              <a:ext uri="{FF2B5EF4-FFF2-40B4-BE49-F238E27FC236}">
                <a16:creationId xmlns:a16="http://schemas.microsoft.com/office/drawing/2014/main" id="{408A1F89-1728-591D-1266-371CD4C0CF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4032" y="2279588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</a:t>
            </a:r>
          </a:p>
        </p:txBody>
      </p:sp>
    </p:spTree>
    <p:extLst>
      <p:ext uri="{BB962C8B-B14F-4D97-AF65-F5344CB8AC3E}">
        <p14:creationId xmlns:p14="http://schemas.microsoft.com/office/powerpoint/2010/main" val="274597440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7919</TotalTime>
  <Words>134</Words>
  <Application>Microsoft Office PowerPoint</Application>
  <PresentationFormat>Widescreen</PresentationFormat>
  <Paragraphs>19</Paragraphs>
  <Slides>10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Windows 10</cp:lastModifiedBy>
  <cp:revision>631</cp:revision>
  <dcterms:created xsi:type="dcterms:W3CDTF">2010-04-30T18:19:48Z</dcterms:created>
  <dcterms:modified xsi:type="dcterms:W3CDTF">2022-12-25T14:50:43Z</dcterms:modified>
</cp:coreProperties>
</file>