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587" r:id="rId2"/>
    <p:sldId id="576" r:id="rId3"/>
    <p:sldId id="543" r:id="rId4"/>
    <p:sldId id="563" r:id="rId5"/>
    <p:sldId id="542" r:id="rId6"/>
    <p:sldId id="496" r:id="rId7"/>
    <p:sldId id="545" r:id="rId8"/>
    <p:sldId id="547" r:id="rId9"/>
    <p:sldId id="548" r:id="rId10"/>
    <p:sldId id="549" r:id="rId11"/>
    <p:sldId id="550" r:id="rId12"/>
    <p:sldId id="551" r:id="rId13"/>
    <p:sldId id="552" r:id="rId14"/>
    <p:sldId id="553" r:id="rId15"/>
    <p:sldId id="554" r:id="rId16"/>
    <p:sldId id="567" r:id="rId17"/>
    <p:sldId id="568" r:id="rId18"/>
    <p:sldId id="589" r:id="rId19"/>
    <p:sldId id="555" r:id="rId20"/>
    <p:sldId id="557" r:id="rId21"/>
    <p:sldId id="560" r:id="rId22"/>
    <p:sldId id="561" r:id="rId23"/>
    <p:sldId id="575" r:id="rId24"/>
    <p:sldId id="588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5.wav"/><Relationship Id="rId7" Type="http://schemas.microsoft.com/office/2007/relationships/hdphoto" Target="../media/hdphoto11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1.png"/><Relationship Id="rId5" Type="http://schemas.microsoft.com/office/2007/relationships/hdphoto" Target="../media/hdphoto6.wdp"/><Relationship Id="rId10" Type="http://schemas.microsoft.com/office/2007/relationships/hdphoto" Target="../media/hdphoto10.wdp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7.wav"/><Relationship Id="rId7" Type="http://schemas.microsoft.com/office/2007/relationships/hdphoto" Target="../media/hdphoto12.wdp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1.png"/><Relationship Id="rId5" Type="http://schemas.microsoft.com/office/2007/relationships/hdphoto" Target="../media/hdphoto6.wdp"/><Relationship Id="rId10" Type="http://schemas.microsoft.com/office/2007/relationships/hdphoto" Target="../media/hdphoto10.wdp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9.wav"/><Relationship Id="rId7" Type="http://schemas.microsoft.com/office/2007/relationships/hdphoto" Target="../media/hdphoto13.wdp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1.png"/><Relationship Id="rId5" Type="http://schemas.microsoft.com/office/2007/relationships/hdphoto" Target="../media/hdphoto6.wdp"/><Relationship Id="rId10" Type="http://schemas.microsoft.com/office/2007/relationships/hdphoto" Target="../media/hdphoto10.wdp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11.wav"/><Relationship Id="rId7" Type="http://schemas.microsoft.com/office/2007/relationships/hdphoto" Target="../media/hdphoto14.wdp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microsoft.com/office/2007/relationships/hdphoto" Target="../media/hdphoto6.wdp"/><Relationship Id="rId10" Type="http://schemas.microsoft.com/office/2007/relationships/hdphoto" Target="../media/hdphoto10.wdp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13.wav"/><Relationship Id="rId7" Type="http://schemas.microsoft.com/office/2007/relationships/hdphoto" Target="../media/hdphoto15.wdp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1.png"/><Relationship Id="rId5" Type="http://schemas.microsoft.com/office/2007/relationships/hdphoto" Target="../media/hdphoto6.wdp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audio" Target="../media/audio15.wav"/><Relationship Id="rId7" Type="http://schemas.openxmlformats.org/officeDocument/2006/relationships/image" Target="../media/image20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6.wdp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audio" Target="../media/audio17.wav"/><Relationship Id="rId7" Type="http://schemas.openxmlformats.org/officeDocument/2006/relationships/image" Target="../media/image20.pn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6.wdp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audio" Target="../media/audio19.wav"/><Relationship Id="rId7" Type="http://schemas.openxmlformats.org/officeDocument/2006/relationships/image" Target="../media/image20.pn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6.wdp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1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3.wav"/><Relationship Id="rId7" Type="http://schemas.microsoft.com/office/2007/relationships/hdphoto" Target="../media/hdphoto9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1.png"/><Relationship Id="rId5" Type="http://schemas.microsoft.com/office/2007/relationships/hdphoto" Target="../media/hdphoto6.wdp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252A71-F74E-46F5-A6D3-00CFD651F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6999" y="1844824"/>
            <a:ext cx="10358001" cy="26828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F4CC5C-3A71-CB15-B208-3AF6B6EC7F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64" y="216286"/>
            <a:ext cx="4248472" cy="18551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439816" y="548680"/>
            <a:ext cx="316835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368190-8753-CF78-C2F9-BE3FB76EB91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407368" y="4594535"/>
            <a:ext cx="5112568" cy="16570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66ACA0-FD20-3644-1D19-CC9FFBFE7BD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968208" y="4858013"/>
            <a:ext cx="3024336" cy="19640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41BA806-2D24-BC2A-6628-A3BA9137CE3B}"/>
              </a:ext>
            </a:extLst>
          </p:cNvPr>
          <p:cNvSpPr/>
          <p:nvPr/>
        </p:nvSpPr>
        <p:spPr>
          <a:xfrm>
            <a:off x="8040216" y="5381943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4A2D96-8C73-4C04-9231-5A5A0FE8A4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8847" y="1844824"/>
            <a:ext cx="10339721" cy="36011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888706-FD93-9C71-8767-A24CD1A891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64" y="216286"/>
            <a:ext cx="4257836" cy="18551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316114" y="545554"/>
            <a:ext cx="350175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1+2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9C99C0-7593-13BF-F7ED-D56A7306511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 flipV="1">
            <a:off x="436228" y="216286"/>
            <a:ext cx="3643548" cy="17092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29C334A-FFDE-D464-8AD4-69C2EB4EA29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8904312" y="4858013"/>
            <a:ext cx="3024336" cy="19640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0E98B68-5B2B-65AE-EA3E-2874A89A31BA}"/>
              </a:ext>
            </a:extLst>
          </p:cNvPr>
          <p:cNvSpPr/>
          <p:nvPr/>
        </p:nvSpPr>
        <p:spPr>
          <a:xfrm>
            <a:off x="8832304" y="5381943"/>
            <a:ext cx="302433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9454B8-A683-4F3C-9CE3-03599CDAC6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6235" y="1945767"/>
            <a:ext cx="10199530" cy="35988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0DC5F0F-0567-5755-1FF0-737D8D83FF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64" y="216286"/>
            <a:ext cx="4257836" cy="18551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536398" y="548680"/>
            <a:ext cx="309634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ADE703-CB5F-AB1E-FCAC-5F843D32E79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 flipV="1">
            <a:off x="335360" y="222929"/>
            <a:ext cx="3303767" cy="15498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2E611C-AA64-636C-7983-547A71FC694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968208" y="4858013"/>
            <a:ext cx="3024336" cy="19640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442A5CE-015C-A90F-67AA-EA8B901FA74E}"/>
              </a:ext>
            </a:extLst>
          </p:cNvPr>
          <p:cNvSpPr/>
          <p:nvPr/>
        </p:nvSpPr>
        <p:spPr>
          <a:xfrm>
            <a:off x="8040216" y="5381943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2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DE4C12-5A1D-45DC-AE87-6255BB7B67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294" y="1988840"/>
            <a:ext cx="10195412" cy="25557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3C7CB6-BB2F-2E1F-7726-C753EF2A35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64" y="216286"/>
            <a:ext cx="4257836" cy="18551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322440" y="548680"/>
            <a:ext cx="350175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3EE07E-9237-EEB1-8D63-976DDECF50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407368" y="4599460"/>
            <a:ext cx="5053388" cy="16378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7435B0-F38E-5CFC-4ADF-83716B63D5E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968208" y="4858013"/>
            <a:ext cx="3024336" cy="19640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994432-F91B-C1F9-CB9C-96C1A2D56D72}"/>
              </a:ext>
            </a:extLst>
          </p:cNvPr>
          <p:cNvSpPr/>
          <p:nvPr/>
        </p:nvSpPr>
        <p:spPr>
          <a:xfrm>
            <a:off x="8040216" y="5381943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03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1498BC-A9D4-40CE-954B-8256B1B3B5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1738" y="1412777"/>
            <a:ext cx="9793088" cy="44976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ADF263-39BA-55FF-DB9F-AB25D37820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 flipV="1">
            <a:off x="413391" y="225252"/>
            <a:ext cx="3666384" cy="14035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04AA727-1960-E7CF-41A7-1B7F13987B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64" y="216286"/>
            <a:ext cx="4257836" cy="18551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186386" y="532547"/>
            <a:ext cx="374441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3+4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4E40D-7127-F6A1-79E9-E3C62E03C59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3176" y="5481120"/>
            <a:ext cx="3024336" cy="13768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21BDF28-C698-841B-D4B5-F0233E2EB7C3}"/>
              </a:ext>
            </a:extLst>
          </p:cNvPr>
          <p:cNvSpPr/>
          <p:nvPr/>
        </p:nvSpPr>
        <p:spPr>
          <a:xfrm>
            <a:off x="7737556" y="5744358"/>
            <a:ext cx="302433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72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4F0E66-0B61-4A77-8DEA-FAE04EDC94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420" y="1825567"/>
            <a:ext cx="10441160" cy="27363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F4FB2D-1731-9507-FE1C-FDEF2A48CE1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 flipV="1">
            <a:off x="407368" y="236620"/>
            <a:ext cx="3744416" cy="149366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085595-6A94-47FF-6E01-4B9361E8DB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64" y="216286"/>
            <a:ext cx="4257836" cy="18551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534684" y="531887"/>
            <a:ext cx="309634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5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7884A3-7F18-7EC9-AC5B-AD9C6FB37EA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968208" y="4858013"/>
            <a:ext cx="3024336" cy="19640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245BBE1-64FC-8445-A83F-1B827351257C}"/>
              </a:ext>
            </a:extLst>
          </p:cNvPr>
          <p:cNvSpPr/>
          <p:nvPr/>
        </p:nvSpPr>
        <p:spPr>
          <a:xfrm>
            <a:off x="8040216" y="5381943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5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11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E022F7-8A51-40C2-B0FA-ECD5E16051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861" y="1988840"/>
            <a:ext cx="10514275" cy="26763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987215-595E-44A6-E8E1-2FEF0697A9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355102" y="4676289"/>
            <a:ext cx="4804794" cy="15610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D5197A8-EAC7-D732-10A2-569BC3DB9D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081" y="225576"/>
            <a:ext cx="4257836" cy="18551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ECB39A-7838-3AC9-7A53-ABD6E051F81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968208" y="4858013"/>
            <a:ext cx="3024336" cy="19640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04B04DA-BFBA-CF87-8997-05CD7ECC08E9}"/>
              </a:ext>
            </a:extLst>
          </p:cNvPr>
          <p:cNvSpPr/>
          <p:nvPr/>
        </p:nvSpPr>
        <p:spPr>
          <a:xfrm>
            <a:off x="8040216" y="5381943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6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367808" y="548680"/>
            <a:ext cx="3214443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6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1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BD647F-E9C7-421E-9CA6-E8B203CA51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1494318"/>
            <a:ext cx="10945216" cy="41669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B11047-0EE6-2817-3BD3-0208E1D1B74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 flipV="1">
            <a:off x="335360" y="222927"/>
            <a:ext cx="3425840" cy="15076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EE7AB0-8297-23E9-D810-CC7718DCA5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081" y="225577"/>
            <a:ext cx="4257836" cy="16912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326198" y="556169"/>
            <a:ext cx="3497069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5+6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DF0A64-E829-BD37-5A40-220460D7317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823176" y="5350356"/>
            <a:ext cx="3024336" cy="15076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2994F5-C85B-5840-DE71-63CBC47E5D43}"/>
              </a:ext>
            </a:extLst>
          </p:cNvPr>
          <p:cNvSpPr/>
          <p:nvPr/>
        </p:nvSpPr>
        <p:spPr>
          <a:xfrm>
            <a:off x="7737556" y="5666332"/>
            <a:ext cx="302433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5,6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8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5,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5,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348" y="-1270261"/>
              <a:ext cx="3976746" cy="165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VỚI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73215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76E226D-2D56-6E6F-D4E8-290505D17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691756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Hãy</a:t>
            </a:r>
            <a:r>
              <a:rPr lang="en-US" sz="3200" dirty="0">
                <a:latin typeface="Cambria" pitchFamily="18" charset="0"/>
              </a:rPr>
              <a:t> chia </a:t>
            </a:r>
            <a:r>
              <a:rPr lang="en-US" sz="3200" dirty="0" err="1">
                <a:latin typeface="Cambria" pitchFamily="18" charset="0"/>
              </a:rPr>
              <a:t>sẻ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nghĩ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khi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Vui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đến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trường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645024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687421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758691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thích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biểu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diễn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hình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thức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?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Vui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đến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trường</a:t>
            </a:r>
            <a:r>
              <a:rPr lang="en-US" sz="3200" i="1" dirty="0">
                <a:latin typeface="Cambria" pitchFamily="18" charset="0"/>
              </a:rPr>
              <a:t> 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8" y="-1223565"/>
              <a:ext cx="4352484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HÁT VÀ VẬN ĐỘNG THEO NHỊP CHÂN ĐI ĐẾN TRƯỜNG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492ABC-A83F-05A5-0DA9-55A9CF9108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"/>
          <a:stretch/>
        </p:blipFill>
        <p:spPr>
          <a:xfrm>
            <a:off x="384508" y="232785"/>
            <a:ext cx="11328116" cy="259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4006875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VUI ĐẾN TRƯỜNG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                                       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lời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: Lê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Quốc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Thắng</a:t>
            </a:r>
            <a:endParaRPr lang="en-US" sz="4800" b="1" dirty="0">
              <a:solidFill>
                <a:srgbClr val="1713CB"/>
              </a:solidFill>
              <a:latin typeface="Cambria" pitchFamily="18" charset="0"/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2024" y="22034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17892D81-2935-BD71-D6DC-EF04E9E25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404846"/>
            <a:ext cx="10729192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600" b="1" dirty="0">
                <a:latin typeface="Cambria" pitchFamily="18" charset="0"/>
              </a:rPr>
              <a:t>HÁT: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76E226D-2D56-6E6F-D4E8-290505D17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28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C1A012-D0EE-40E8-8182-13ED757E978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2632" r="1880"/>
          <a:stretch/>
        </p:blipFill>
        <p:spPr>
          <a:xfrm>
            <a:off x="1221310" y="3429000"/>
            <a:ext cx="9749379" cy="2160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0123EF-F866-7FB3-2670-42B9993576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268" y="281914"/>
            <a:ext cx="2924175" cy="14859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61B4136-7BB4-34B7-27DB-0B79A29513AF}"/>
              </a:ext>
            </a:extLst>
          </p:cNvPr>
          <p:cNvSpPr/>
          <p:nvPr/>
        </p:nvSpPr>
        <p:spPr>
          <a:xfrm>
            <a:off x="8904312" y="476672"/>
            <a:ext cx="1368152" cy="519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HỞI ĐỘNG CĐ3 T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B9D00C-C9D4-4E87-9BEB-23E9AF0D1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88" y="3108546"/>
            <a:ext cx="1296144" cy="1512168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8008" y="4984280"/>
            <a:ext cx="5218476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Lê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Quốc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Thắng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560" y="3930088"/>
            <a:ext cx="7602410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VUI ĐẾN TRƯỜNG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3" y="188640"/>
            <a:ext cx="7564267" cy="61395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551384" y="2447176"/>
            <a:ext cx="6807498" cy="3521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 Quốc Thắng</a:t>
            </a:r>
            <a:r>
              <a:rPr lang="vi-VN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sinh năm 1962 tại Sài Gòn. Tốt nghiệp Đại học Luật ngành Tư pháp; Đại học Âm nhạc ngành Sáng tác. Hiện tại ông là hội viên Hội Nhạc sĩ Việt Nam, Hội Âm nhạc TP. Hồ Chí Minh, Hội Luật gia TP.HCM.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ác phẩm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vi-VN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vi-VN" sz="280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Búp bê bằng bông, Mái trường mến yêu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7680176" y="-4524"/>
            <a:ext cx="3600400" cy="1944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8345524" y="791302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80A9A6-038C-9B3A-4453-C4E232E3E7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020" r="37036"/>
          <a:stretch/>
        </p:blipFill>
        <p:spPr>
          <a:xfrm>
            <a:off x="8117119" y="2125269"/>
            <a:ext cx="2952328" cy="3816829"/>
          </a:xfrm>
          <a:prstGeom prst="snip2DiagRect">
            <a:avLst>
              <a:gd name="adj1" fmla="val 349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484784"/>
            <a:ext cx="11233248" cy="4717410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4227241" y="226536"/>
            <a:ext cx="3384376" cy="111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81F1D43D-6973-48E2-AF94-03818C1F1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241" y="546582"/>
            <a:ext cx="3312368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ĐỌC LỜI CA</a:t>
            </a: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C9AA5E96-8C71-4331-9A3D-5C47131E2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09" y="1700808"/>
            <a:ext cx="11161240" cy="427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Vui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đến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trường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lòng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rộn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ràng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như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hoa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nở</a:t>
            </a:r>
            <a:r>
              <a:rPr lang="en-US" sz="24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Hương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thơm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ngọt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ngào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từng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góc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phố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thân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quen</a:t>
            </a:r>
            <a:r>
              <a:rPr lang="en-US" sz="24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Nụ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hoa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xinh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xinh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trong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từng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chiếc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lá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nhỏ</a:t>
            </a:r>
            <a:r>
              <a:rPr lang="en-US" sz="24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Như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lời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thầy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cho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em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những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ước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mơ</a:t>
            </a:r>
            <a:r>
              <a:rPr lang="en-US" sz="24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Cây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xanh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xanh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trong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nắng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ấm</a:t>
            </a:r>
            <a:r>
              <a:rPr lang="en-US" sz="2400" dirty="0">
                <a:latin typeface="Cambria" pitchFamily="18" charset="0"/>
              </a:rPr>
              <a:t> ban </a:t>
            </a:r>
            <a:r>
              <a:rPr lang="en-US" sz="2400" dirty="0" err="1">
                <a:latin typeface="Cambria" pitchFamily="18" charset="0"/>
              </a:rPr>
              <a:t>mai</a:t>
            </a:r>
            <a:r>
              <a:rPr lang="en-US" sz="2400" dirty="0">
                <a:latin typeface="Cambria" pitchFamily="18" charset="0"/>
              </a:rPr>
              <a:t>. 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Bước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chân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nhẹ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em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vui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đi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đến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trường</a:t>
            </a:r>
            <a:r>
              <a:rPr lang="en-US" sz="24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Chim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reo</a:t>
            </a:r>
            <a:r>
              <a:rPr lang="en-US" sz="2400" dirty="0">
                <a:latin typeface="Cambria" pitchFamily="18" charset="0"/>
              </a:rPr>
              <a:t> vang bao </a:t>
            </a:r>
            <a:r>
              <a:rPr lang="en-US" sz="2400" dirty="0" err="1">
                <a:latin typeface="Cambria" pitchFamily="18" charset="0"/>
              </a:rPr>
              <a:t>khúc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hát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líu</a:t>
            </a:r>
            <a:r>
              <a:rPr lang="en-US" sz="2400" dirty="0">
                <a:latin typeface="Cambria" pitchFamily="18" charset="0"/>
              </a:rPr>
              <a:t> lo. 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 err="1">
                <a:latin typeface="Cambria" pitchFamily="18" charset="0"/>
              </a:rPr>
              <a:t>Dưới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mái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trường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là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khoảng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trời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thân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thương</a:t>
            </a:r>
            <a:r>
              <a:rPr lang="en-US" sz="24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>
                <a:latin typeface="Cambria" pitchFamily="18" charset="0"/>
              </a:rPr>
              <a:t>La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lá</a:t>
            </a:r>
            <a:r>
              <a:rPr lang="en-US" sz="2400" dirty="0">
                <a:latin typeface="Cambria" pitchFamily="18" charset="0"/>
              </a:rPr>
              <a:t> la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, la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lá</a:t>
            </a:r>
            <a:r>
              <a:rPr lang="en-US" sz="2400" dirty="0">
                <a:latin typeface="Cambria" pitchFamily="18" charset="0"/>
              </a:rPr>
              <a:t> la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400" dirty="0">
                <a:latin typeface="Cambria" pitchFamily="18" charset="0"/>
              </a:rPr>
              <a:t>La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lá</a:t>
            </a:r>
            <a:r>
              <a:rPr lang="en-US" sz="2400" dirty="0">
                <a:latin typeface="Cambria" pitchFamily="18" charset="0"/>
              </a:rPr>
              <a:t> la </a:t>
            </a:r>
            <a:r>
              <a:rPr lang="en-US" sz="2400" dirty="0" err="1">
                <a:latin typeface="Cambria" pitchFamily="18" charset="0"/>
              </a:rPr>
              <a:t>la</a:t>
            </a:r>
            <a:r>
              <a:rPr lang="en-US" sz="2400" dirty="0">
                <a:latin typeface="Cambria" pitchFamily="18" charset="0"/>
              </a:rPr>
              <a:t>. </a:t>
            </a:r>
            <a:r>
              <a:rPr lang="en-US" sz="2400" dirty="0" err="1">
                <a:latin typeface="Cambria" pitchFamily="18" charset="0"/>
              </a:rPr>
              <a:t>Dưới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mái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trường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là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khoảng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trời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thân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err="1">
                <a:latin typeface="Cambria" pitchFamily="18" charset="0"/>
              </a:rPr>
              <a:t>thương</a:t>
            </a:r>
            <a:r>
              <a:rPr lang="en-US" sz="2400" dirty="0">
                <a:latin typeface="Cambr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-33577"/>
            <a:ext cx="4536504" cy="22985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3935760" y="1015328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LUYỆN THANH</a:t>
            </a:r>
            <a:endParaRPr lang="vi-VN" sz="32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AE63-1318-4E3F-8A80-483810ED46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A14B2C-711C-4E62-9E51-A4927E5C8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EE676B-03F2-4669-9C7C-E85DFEE046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8891" y="1832048"/>
            <a:ext cx="10582210" cy="2723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F70C31-0B36-D017-D7D0-BEC2C651FE8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479376" y="4766987"/>
            <a:ext cx="4536504" cy="1470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610967-E451-5F76-FC4E-3EBE5CB527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64" y="216286"/>
            <a:ext cx="4248472" cy="18551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439816" y="553764"/>
            <a:ext cx="3240360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239E93-31EB-E5CA-30E6-BA1A469D786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968208" y="4858013"/>
            <a:ext cx="3024336" cy="19640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A1F1FAD-0E3F-D946-E010-84C646D4C2CD}"/>
              </a:ext>
            </a:extLst>
          </p:cNvPr>
          <p:cNvSpPr/>
          <p:nvPr/>
        </p:nvSpPr>
        <p:spPr>
          <a:xfrm>
            <a:off x="8040216" y="5381943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7872</TotalTime>
  <Words>420</Words>
  <Application>Microsoft Office PowerPoint</Application>
  <PresentationFormat>Widescreen</PresentationFormat>
  <Paragraphs>57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625</cp:revision>
  <dcterms:created xsi:type="dcterms:W3CDTF">2010-04-30T18:19:48Z</dcterms:created>
  <dcterms:modified xsi:type="dcterms:W3CDTF">2024-03-30T02:16:45Z</dcterms:modified>
</cp:coreProperties>
</file>