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av" ContentType="audio/x-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33"/>
  </p:notesMasterIdLst>
  <p:sldIdLst>
    <p:sldId id="587" r:id="rId2"/>
    <p:sldId id="588" r:id="rId3"/>
    <p:sldId id="543" r:id="rId4"/>
    <p:sldId id="563" r:id="rId5"/>
    <p:sldId id="576" r:id="rId6"/>
    <p:sldId id="577" r:id="rId7"/>
    <p:sldId id="578" r:id="rId8"/>
    <p:sldId id="579" r:id="rId9"/>
    <p:sldId id="569" r:id="rId10"/>
    <p:sldId id="580" r:id="rId11"/>
    <p:sldId id="570" r:id="rId12"/>
    <p:sldId id="571" r:id="rId13"/>
    <p:sldId id="572" r:id="rId14"/>
    <p:sldId id="542" r:id="rId15"/>
    <p:sldId id="546" r:id="rId16"/>
    <p:sldId id="545" r:id="rId17"/>
    <p:sldId id="564" r:id="rId18"/>
    <p:sldId id="548" r:id="rId19"/>
    <p:sldId id="549" r:id="rId20"/>
    <p:sldId id="550" r:id="rId21"/>
    <p:sldId id="589" r:id="rId22"/>
    <p:sldId id="544" r:id="rId23"/>
    <p:sldId id="555" r:id="rId24"/>
    <p:sldId id="565" r:id="rId25"/>
    <p:sldId id="557" r:id="rId26"/>
    <p:sldId id="566" r:id="rId27"/>
    <p:sldId id="560" r:id="rId28"/>
    <p:sldId id="561" r:id="rId29"/>
    <p:sldId id="567" r:id="rId30"/>
    <p:sldId id="575" r:id="rId31"/>
    <p:sldId id="568" r:id="rId32"/>
  </p:sldIdLst>
  <p:sldSz cx="12192000" cy="6858000"/>
  <p:notesSz cx="6858000" cy="9144000"/>
  <p:custDataLst>
    <p:tags r:id="rId34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13CB"/>
    <a:srgbClr val="66FF66"/>
    <a:srgbClr val="FF0000"/>
    <a:srgbClr val="CCFFFF"/>
    <a:srgbClr val="FFFFCC"/>
    <a:srgbClr val="FBF4D9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000" autoAdjust="0"/>
    <p:restoredTop sz="94660"/>
  </p:normalViewPr>
  <p:slideViewPr>
    <p:cSldViewPr>
      <p:cViewPr varScale="1">
        <p:scale>
          <a:sx n="60" d="100"/>
          <a:sy n="60" d="100"/>
        </p:scale>
        <p:origin x="120" y="2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253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94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94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fld id="{D723B26E-D55F-4B50-B7A1-C5E80E76BA0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897783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5699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11414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7129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22844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857271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6pPr>
    <a:lvl7pPr marL="3428726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7pPr>
    <a:lvl8pPr marL="4000180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8pPr>
    <a:lvl9pPr marL="4571634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vi-V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723B26E-D55F-4B50-B7A1-C5E80E76BA0B}" type="slidenum">
              <a:rPr lang="en-US" smtClean="0"/>
              <a:pPr>
                <a:defRPr/>
              </a:pPr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47489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423D28A-D2FA-4145-AA81-B5334A4E6D64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30292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C0EFC94-1DAE-48B1-A99A-EDA72639E39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29863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98D8E6A-4F95-4FB5-B2DE-37AF3DF6983A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81054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68BF5A8-C66B-4C82-B64F-202214B1E11B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60425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95F20CF-37DD-4756-B0CE-7E9F35229BF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49870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5F3020E-0408-4278-8DE1-10D8C6327FA1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24952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EDA7699-CF97-4E51-9FF3-E2768FD47087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2503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F4AE72E-F5B3-461E-9529-3F334D0F994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03454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14C9FA9-93BD-4046-B289-B70DC4A5A6D1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59324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DB70B9D-8ADF-4B4B-83C4-E176DEDECBD9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60792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4118CA4-1BF8-4E12-842C-F5563AB749FD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22537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B4FD90F9-5570-4A05-A2CF-9A22C5C428E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77115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www.youtube.com/channel/UCO2d8nr48-iTs8byOJTX9PQ" TargetMode="External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hdphoto" Target="../media/hdphoto6.wdp"/><Relationship Id="rId3" Type="http://schemas.openxmlformats.org/officeDocument/2006/relationships/image" Target="../media/image11.png"/><Relationship Id="rId7" Type="http://schemas.openxmlformats.org/officeDocument/2006/relationships/image" Target="../media/image12.png"/><Relationship Id="rId12" Type="http://schemas.openxmlformats.org/officeDocument/2006/relationships/image" Target="../media/image1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microsoft.com/office/2007/relationships/hdphoto" Target="../media/hdphoto7.wdp"/><Relationship Id="rId11" Type="http://schemas.openxmlformats.org/officeDocument/2006/relationships/image" Target="../media/image17.png"/><Relationship Id="rId5" Type="http://schemas.openxmlformats.org/officeDocument/2006/relationships/image" Target="../media/image14.png"/><Relationship Id="rId10" Type="http://schemas.openxmlformats.org/officeDocument/2006/relationships/image" Target="../media/image16.png"/><Relationship Id="rId4" Type="http://schemas.microsoft.com/office/2007/relationships/hdphoto" Target="../media/hdphoto5.wdp"/><Relationship Id="rId9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png"/><Relationship Id="rId4" Type="http://schemas.openxmlformats.org/officeDocument/2006/relationships/image" Target="../media/image5.jpeg"/></Relationships>
</file>

<file path=ppt/slides/_rels/slide13.xml.rels><?xml version="1.0" encoding="UTF-8" standalone="yes"?>
<Relationships xmlns="http://schemas.openxmlformats.org/package/2006/relationships"><Relationship Id="rId8" Type="http://schemas.microsoft.com/office/2007/relationships/hdphoto" Target="../media/hdphoto6.wdp"/><Relationship Id="rId3" Type="http://schemas.openxmlformats.org/officeDocument/2006/relationships/image" Target="../media/image11.png"/><Relationship Id="rId7" Type="http://schemas.openxmlformats.org/officeDocument/2006/relationships/image" Target="../media/image1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microsoft.com/office/2007/relationships/hdphoto" Target="../media/hdphoto7.wdp"/><Relationship Id="rId5" Type="http://schemas.openxmlformats.org/officeDocument/2006/relationships/image" Target="../media/image14.png"/><Relationship Id="rId10" Type="http://schemas.openxmlformats.org/officeDocument/2006/relationships/image" Target="../media/image20.png"/><Relationship Id="rId4" Type="http://schemas.microsoft.com/office/2007/relationships/hdphoto" Target="../media/hdphoto5.wdp"/><Relationship Id="rId9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7" Type="http://schemas.openxmlformats.org/officeDocument/2006/relationships/image" Target="../media/image21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microsoft.com/office/2007/relationships/hdphoto" Target="../media/hdphoto4.wdp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1.png"/><Relationship Id="rId7" Type="http://schemas.openxmlformats.org/officeDocument/2006/relationships/image" Target="../media/image8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microsoft.com/office/2007/relationships/hdphoto" Target="../media/hdphoto8.wdp"/><Relationship Id="rId5" Type="http://schemas.openxmlformats.org/officeDocument/2006/relationships/image" Target="../media/image22.png"/><Relationship Id="rId4" Type="http://schemas.microsoft.com/office/2007/relationships/hdphoto" Target="../media/hdphoto5.wdp"/><Relationship Id="rId9" Type="http://schemas.microsoft.com/office/2007/relationships/hdphoto" Target="../media/hdphoto9.wdp"/></Relationships>
</file>

<file path=ppt/slides/_rels/slide16.xml.rels><?xml version="1.0" encoding="UTF-8" standalone="yes"?>
<Relationships xmlns="http://schemas.openxmlformats.org/package/2006/relationships"><Relationship Id="rId8" Type="http://schemas.microsoft.com/office/2007/relationships/hdphoto" Target="../media/hdphoto8.wdp"/><Relationship Id="rId13" Type="http://schemas.openxmlformats.org/officeDocument/2006/relationships/image" Target="../media/image25.png"/><Relationship Id="rId3" Type="http://schemas.openxmlformats.org/officeDocument/2006/relationships/audio" Target="../media/audio3.wav"/><Relationship Id="rId7" Type="http://schemas.openxmlformats.org/officeDocument/2006/relationships/image" Target="../media/image22.png"/><Relationship Id="rId12" Type="http://schemas.microsoft.com/office/2007/relationships/hdphoto" Target="../media/hdphoto9.wdp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11" Type="http://schemas.openxmlformats.org/officeDocument/2006/relationships/image" Target="../media/image23.png"/><Relationship Id="rId5" Type="http://schemas.microsoft.com/office/2007/relationships/hdphoto" Target="../media/hdphoto5.wdp"/><Relationship Id="rId10" Type="http://schemas.microsoft.com/office/2007/relationships/hdphoto" Target="../media/hdphoto7.wdp"/><Relationship Id="rId4" Type="http://schemas.openxmlformats.org/officeDocument/2006/relationships/image" Target="../media/image11.png"/><Relationship Id="rId9" Type="http://schemas.openxmlformats.org/officeDocument/2006/relationships/image" Target="../media/image14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11.png"/><Relationship Id="rId7" Type="http://schemas.openxmlformats.org/officeDocument/2006/relationships/image" Target="../media/image24.pn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7.xml"/><Relationship Id="rId6" Type="http://schemas.microsoft.com/office/2007/relationships/hdphoto" Target="../media/hdphoto8.wdp"/><Relationship Id="rId11" Type="http://schemas.microsoft.com/office/2007/relationships/hdphoto" Target="../media/hdphoto9.wdp"/><Relationship Id="rId5" Type="http://schemas.openxmlformats.org/officeDocument/2006/relationships/image" Target="../media/image22.png"/><Relationship Id="rId10" Type="http://schemas.openxmlformats.org/officeDocument/2006/relationships/image" Target="../media/image23.png"/><Relationship Id="rId4" Type="http://schemas.microsoft.com/office/2007/relationships/hdphoto" Target="../media/hdphoto5.wdp"/><Relationship Id="rId9" Type="http://schemas.microsoft.com/office/2007/relationships/hdphoto" Target="../media/hdphoto7.wdp"/></Relationships>
</file>

<file path=ppt/slides/_rels/slide18.xml.rels><?xml version="1.0" encoding="UTF-8" standalone="yes"?>
<Relationships xmlns="http://schemas.openxmlformats.org/package/2006/relationships"><Relationship Id="rId8" Type="http://schemas.microsoft.com/office/2007/relationships/hdphoto" Target="../media/hdphoto10.wdp"/><Relationship Id="rId3" Type="http://schemas.openxmlformats.org/officeDocument/2006/relationships/image" Target="../media/image11.png"/><Relationship Id="rId7" Type="http://schemas.openxmlformats.org/officeDocument/2006/relationships/image" Target="../media/image26.png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7.xml"/><Relationship Id="rId6" Type="http://schemas.microsoft.com/office/2007/relationships/hdphoto" Target="../media/hdphoto8.wdp"/><Relationship Id="rId5" Type="http://schemas.openxmlformats.org/officeDocument/2006/relationships/image" Target="../media/image22.png"/><Relationship Id="rId4" Type="http://schemas.microsoft.com/office/2007/relationships/hdphoto" Target="../media/hdphoto5.wdp"/><Relationship Id="rId9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1.png"/><Relationship Id="rId7" Type="http://schemas.microsoft.com/office/2007/relationships/hdphoto" Target="../media/hdphoto10.wdp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5" Type="http://schemas.openxmlformats.org/officeDocument/2006/relationships/image" Target="../media/image27.png"/><Relationship Id="rId4" Type="http://schemas.microsoft.com/office/2007/relationships/hdphoto" Target="../media/hdphoto5.wdp"/><Relationship Id="rId9" Type="http://schemas.microsoft.com/office/2007/relationships/hdphoto" Target="../media/hdphoto8.wdp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8" Type="http://schemas.microsoft.com/office/2007/relationships/hdphoto" Target="../media/hdphoto10.wdp"/><Relationship Id="rId3" Type="http://schemas.openxmlformats.org/officeDocument/2006/relationships/image" Target="../media/image11.png"/><Relationship Id="rId7" Type="http://schemas.openxmlformats.org/officeDocument/2006/relationships/image" Target="../media/image26.png"/><Relationship Id="rId2" Type="http://schemas.openxmlformats.org/officeDocument/2006/relationships/audio" Target="../media/audio7.wav"/><Relationship Id="rId1" Type="http://schemas.openxmlformats.org/officeDocument/2006/relationships/slideLayout" Target="../slideLayouts/slideLayout7.xml"/><Relationship Id="rId6" Type="http://schemas.microsoft.com/office/2007/relationships/hdphoto" Target="../media/hdphoto8.wdp"/><Relationship Id="rId5" Type="http://schemas.openxmlformats.org/officeDocument/2006/relationships/image" Target="../media/image22.png"/><Relationship Id="rId4" Type="http://schemas.microsoft.com/office/2007/relationships/hdphoto" Target="../media/hdphoto5.wdp"/><Relationship Id="rId9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22.xml.rels><?xml version="1.0" encoding="UTF-8" standalone="yes"?>
<Relationships xmlns="http://schemas.openxmlformats.org/package/2006/relationships"><Relationship Id="rId8" Type="http://schemas.microsoft.com/office/2007/relationships/hdphoto" Target="../media/hdphoto9.wdp"/><Relationship Id="rId3" Type="http://schemas.openxmlformats.org/officeDocument/2006/relationships/image" Target="../media/image11.png"/><Relationship Id="rId7" Type="http://schemas.openxmlformats.org/officeDocument/2006/relationships/image" Target="../media/image23.png"/><Relationship Id="rId12" Type="http://schemas.microsoft.com/office/2007/relationships/hdphoto" Target="../media/hdphoto10.wdp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microsoft.com/office/2007/relationships/hdphoto" Target="../media/hdphoto8.wdp"/><Relationship Id="rId11" Type="http://schemas.openxmlformats.org/officeDocument/2006/relationships/image" Target="../media/image26.png"/><Relationship Id="rId5" Type="http://schemas.openxmlformats.org/officeDocument/2006/relationships/image" Target="../media/image22.png"/><Relationship Id="rId10" Type="http://schemas.microsoft.com/office/2007/relationships/hdphoto" Target="../media/hdphoto7.wdp"/><Relationship Id="rId4" Type="http://schemas.microsoft.com/office/2007/relationships/hdphoto" Target="../media/hdphoto5.wdp"/><Relationship Id="rId9" Type="http://schemas.openxmlformats.org/officeDocument/2006/relationships/image" Target="../media/image14.png"/></Relationships>
</file>

<file path=ppt/slides/_rels/slide23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24.xml.rels><?xml version="1.0" encoding="UTF-8" standalone="yes"?>
<Relationships xmlns="http://schemas.openxmlformats.org/package/2006/relationships"><Relationship Id="rId8" Type="http://schemas.microsoft.com/office/2007/relationships/hdphoto" Target="../media/hdphoto11.wdp"/><Relationship Id="rId13" Type="http://schemas.openxmlformats.org/officeDocument/2006/relationships/image" Target="../media/image26.png"/><Relationship Id="rId3" Type="http://schemas.openxmlformats.org/officeDocument/2006/relationships/image" Target="../media/image11.png"/><Relationship Id="rId7" Type="http://schemas.openxmlformats.org/officeDocument/2006/relationships/image" Target="../media/image28.png"/><Relationship Id="rId12" Type="http://schemas.microsoft.com/office/2007/relationships/hdphoto" Target="../media/hdphoto7.wdp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microsoft.com/office/2007/relationships/hdphoto" Target="../media/hdphoto8.wdp"/><Relationship Id="rId11" Type="http://schemas.openxmlformats.org/officeDocument/2006/relationships/image" Target="../media/image14.png"/><Relationship Id="rId5" Type="http://schemas.openxmlformats.org/officeDocument/2006/relationships/image" Target="../media/image22.png"/><Relationship Id="rId10" Type="http://schemas.microsoft.com/office/2007/relationships/hdphoto" Target="../media/hdphoto9.wdp"/><Relationship Id="rId4" Type="http://schemas.microsoft.com/office/2007/relationships/hdphoto" Target="../media/hdphoto5.wdp"/><Relationship Id="rId9" Type="http://schemas.openxmlformats.org/officeDocument/2006/relationships/image" Target="../media/image23.png"/><Relationship Id="rId14" Type="http://schemas.microsoft.com/office/2007/relationships/hdphoto" Target="../media/hdphoto10.wdp"/></Relationships>
</file>

<file path=ppt/slides/_rels/slide25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26.xml.rels><?xml version="1.0" encoding="UTF-8" standalone="yes"?>
<Relationships xmlns="http://schemas.openxmlformats.org/package/2006/relationships"><Relationship Id="rId8" Type="http://schemas.microsoft.com/office/2007/relationships/hdphoto" Target="../media/hdphoto8.wdp"/><Relationship Id="rId13" Type="http://schemas.openxmlformats.org/officeDocument/2006/relationships/image" Target="../media/image29.png"/><Relationship Id="rId3" Type="http://schemas.openxmlformats.org/officeDocument/2006/relationships/image" Target="../media/image11.png"/><Relationship Id="rId7" Type="http://schemas.openxmlformats.org/officeDocument/2006/relationships/image" Target="../media/image22.png"/><Relationship Id="rId12" Type="http://schemas.microsoft.com/office/2007/relationships/hdphoto" Target="../media/hdphoto10.wdp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microsoft.com/office/2007/relationships/hdphoto" Target="../media/hdphoto9.wdp"/><Relationship Id="rId11" Type="http://schemas.openxmlformats.org/officeDocument/2006/relationships/image" Target="../media/image26.png"/><Relationship Id="rId5" Type="http://schemas.openxmlformats.org/officeDocument/2006/relationships/image" Target="../media/image23.png"/><Relationship Id="rId10" Type="http://schemas.openxmlformats.org/officeDocument/2006/relationships/image" Target="../media/image18.png"/><Relationship Id="rId4" Type="http://schemas.microsoft.com/office/2007/relationships/hdphoto" Target="../media/hdphoto5.wdp"/><Relationship Id="rId9" Type="http://schemas.openxmlformats.org/officeDocument/2006/relationships/image" Target="../media/image17.png"/></Relationships>
</file>

<file path=ppt/slides/_rels/slide27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7" Type="http://schemas.microsoft.com/office/2007/relationships/hdphoto" Target="../media/hdphoto12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png"/><Relationship Id="rId5" Type="http://schemas.openxmlformats.org/officeDocument/2006/relationships/image" Target="../media/image7.png"/><Relationship Id="rId4" Type="http://schemas.openxmlformats.org/officeDocument/2006/relationships/image" Target="../media/image30.png"/></Relationships>
</file>

<file path=ppt/slides/_rels/slide28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png"/><Relationship Id="rId4" Type="http://schemas.openxmlformats.org/officeDocument/2006/relationships/image" Target="../media/image5.jpeg"/></Relationships>
</file>

<file path=ppt/slides/_rels/slide29.xml.rels><?xml version="1.0" encoding="UTF-8" standalone="yes"?>
<Relationships xmlns="http://schemas.openxmlformats.org/package/2006/relationships"><Relationship Id="rId8" Type="http://schemas.microsoft.com/office/2007/relationships/hdphoto" Target="../media/hdphoto8.wdp"/><Relationship Id="rId13" Type="http://schemas.openxmlformats.org/officeDocument/2006/relationships/image" Target="../media/image14.png"/><Relationship Id="rId3" Type="http://schemas.openxmlformats.org/officeDocument/2006/relationships/image" Target="../media/image11.png"/><Relationship Id="rId7" Type="http://schemas.openxmlformats.org/officeDocument/2006/relationships/image" Target="../media/image22.png"/><Relationship Id="rId12" Type="http://schemas.microsoft.com/office/2007/relationships/hdphoto" Target="../media/hdphoto10.wdp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microsoft.com/office/2007/relationships/hdphoto" Target="../media/hdphoto9.wdp"/><Relationship Id="rId11" Type="http://schemas.openxmlformats.org/officeDocument/2006/relationships/image" Target="../media/image26.png"/><Relationship Id="rId5" Type="http://schemas.openxmlformats.org/officeDocument/2006/relationships/image" Target="../media/image23.png"/><Relationship Id="rId10" Type="http://schemas.openxmlformats.org/officeDocument/2006/relationships/image" Target="../media/image33.png"/><Relationship Id="rId4" Type="http://schemas.microsoft.com/office/2007/relationships/hdphoto" Target="../media/hdphoto5.wdp"/><Relationship Id="rId9" Type="http://schemas.openxmlformats.org/officeDocument/2006/relationships/image" Target="../media/image32.png"/><Relationship Id="rId14" Type="http://schemas.microsoft.com/office/2007/relationships/hdphoto" Target="../media/hdphoto7.wdp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30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png"/><Relationship Id="rId4" Type="http://schemas.openxmlformats.org/officeDocument/2006/relationships/image" Target="../media/image3.png"/></Relationships>
</file>

<file path=ppt/slides/_rels/slide3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microsoft.com/office/2007/relationships/hdphoto" Target="../media/hdphoto3.wdp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microsoft.com/office/2007/relationships/hdphoto" Target="../media/hdphoto4.wdp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11.png"/><Relationship Id="rId7" Type="http://schemas.microsoft.com/office/2007/relationships/hdphoto" Target="../media/hdphoto6.wdp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8.png"/><Relationship Id="rId4" Type="http://schemas.microsoft.com/office/2007/relationships/hdphoto" Target="../media/hdphoto5.wdp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hdphoto" Target="../media/hdphoto6.wdp"/><Relationship Id="rId3" Type="http://schemas.openxmlformats.org/officeDocument/2006/relationships/image" Target="../media/image11.png"/><Relationship Id="rId7" Type="http://schemas.openxmlformats.org/officeDocument/2006/relationships/image" Target="../media/image1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microsoft.com/office/2007/relationships/hdphoto" Target="../media/hdphoto7.wdp"/><Relationship Id="rId5" Type="http://schemas.openxmlformats.org/officeDocument/2006/relationships/image" Target="../media/image14.png"/><Relationship Id="rId4" Type="http://schemas.microsoft.com/office/2007/relationships/hdphoto" Target="../media/hdphoto5.wdp"/><Relationship Id="rId9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hdphoto" Target="../media/hdphoto6.wdp"/><Relationship Id="rId3" Type="http://schemas.openxmlformats.org/officeDocument/2006/relationships/image" Target="../media/image11.png"/><Relationship Id="rId7" Type="http://schemas.openxmlformats.org/officeDocument/2006/relationships/image" Target="../media/image1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microsoft.com/office/2007/relationships/hdphoto" Target="../media/hdphoto7.wdp"/><Relationship Id="rId5" Type="http://schemas.openxmlformats.org/officeDocument/2006/relationships/image" Target="../media/image14.png"/><Relationship Id="rId10" Type="http://schemas.openxmlformats.org/officeDocument/2006/relationships/image" Target="../media/image15.png"/><Relationship Id="rId4" Type="http://schemas.microsoft.com/office/2007/relationships/hdphoto" Target="../media/hdphoto5.wdp"/><Relationship Id="rId9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0C891B2-5536-473E-978C-89BA28AA1C7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300"/>
                    </a14:imgEffect>
                    <a14:imgEffect>
                      <a14:saturation sat="200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015880" cy="685800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838E5841-D958-6756-390D-952396F428F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6080" y="116632"/>
            <a:ext cx="3580316" cy="339588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AE253C6-77A1-2261-AA68-53608CE781CB}"/>
              </a:ext>
            </a:extLst>
          </p:cNvPr>
          <p:cNvSpPr txBox="1"/>
          <p:nvPr/>
        </p:nvSpPr>
        <p:spPr>
          <a:xfrm>
            <a:off x="5428781" y="3684959"/>
            <a:ext cx="6237981" cy="13856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vi-VN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THẦY CÔ </a:t>
            </a:r>
            <a:r>
              <a:rPr lang="en-US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VUI LÒNG </a:t>
            </a:r>
            <a:r>
              <a:rPr lang="vi-VN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KHÔNG CHIA SẺ TÀI LIỆU CỦA CHƯƠNG TRÌNH ĐỂ CÓ CƠ HỘI GIÚP ĐỠ THÊM NHIỀU HOÀN CẢNH HỌC SINH KHÓ KHĂN NHÉ Ạ!</a:t>
            </a:r>
            <a:r>
              <a:rPr lang="en-US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vi-VN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XIN CHÂN THÀNH CẢM ƠN THẦY C</a:t>
            </a:r>
            <a:r>
              <a:rPr lang="en-US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Ô</a:t>
            </a:r>
            <a:r>
              <a:rPr lang="vi-VN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!</a:t>
            </a:r>
            <a:endParaRPr lang="vi-VN" sz="2000" b="1" dirty="0">
              <a:solidFill>
                <a:srgbClr val="FF0000"/>
              </a:solidFill>
              <a:effectLst/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3908EA2-05C0-1F63-B523-6DC22651E49D}"/>
              </a:ext>
            </a:extLst>
          </p:cNvPr>
          <p:cNvSpPr txBox="1"/>
          <p:nvPr/>
        </p:nvSpPr>
        <p:spPr>
          <a:xfrm>
            <a:off x="5874839" y="5528742"/>
            <a:ext cx="5782433" cy="10624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b="1" spc="20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ĐỊA CHỈ KÊNH HỌC LIỆU ÂM NHẠC KẾT NỐI: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b="1" spc="20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  <a:hlinkClick r:id="rId6"/>
              </a:rPr>
              <a:t>https://www.youtube.com/channel/UCO2d8nr48-iTs8byOJTX9PQ</a:t>
            </a:r>
            <a:r>
              <a:rPr lang="en-US" b="1" spc="20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</a:t>
            </a:r>
            <a:endParaRPr lang="vi-VN" b="1" dirty="0">
              <a:solidFill>
                <a:srgbClr val="FF0000"/>
              </a:solidFill>
              <a:effectLst/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009"/>
    </mc:Choice>
    <mc:Fallback xmlns="">
      <p:transition spd="slow" advTm="11009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C11AA79-FE49-4894-AE00-B6C66911A6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63158E2A-327E-4A9B-A512-91E9C30E7346}"/>
              </a:ext>
            </a:extLst>
          </p:cNvPr>
          <p:cNvGrpSpPr/>
          <p:nvPr/>
        </p:nvGrpSpPr>
        <p:grpSpPr>
          <a:xfrm>
            <a:off x="911424" y="980728"/>
            <a:ext cx="10369152" cy="5276016"/>
            <a:chOff x="7968208" y="-2582497"/>
            <a:chExt cx="9217024" cy="5043286"/>
          </a:xfrm>
        </p:grpSpPr>
        <p:pic>
          <p:nvPicPr>
            <p:cNvPr id="6" name="Picture 2" descr="Free Download: Wooden nature blank board | Frame border design, Page  borders design, Colorful borders design">
              <a:extLst>
                <a:ext uri="{FF2B5EF4-FFF2-40B4-BE49-F238E27FC236}">
                  <a16:creationId xmlns:a16="http://schemas.microsoft.com/office/drawing/2014/main" id="{9395CF26-9E71-4948-99CA-6511F53B1A8E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69" t="1056" r="1369"/>
            <a:stretch/>
          </p:blipFill>
          <p:spPr bwMode="auto">
            <a:xfrm>
              <a:off x="7968208" y="-2582497"/>
              <a:ext cx="9217024" cy="50432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Rectangle 8">
              <a:extLst>
                <a:ext uri="{FF2B5EF4-FFF2-40B4-BE49-F238E27FC236}">
                  <a16:creationId xmlns:a16="http://schemas.microsoft.com/office/drawing/2014/main" id="{2650D238-933E-4492-B930-747EA778D7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539132" y="-876586"/>
              <a:ext cx="4075177" cy="12687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5243" tIns="47621" rIns="95243" bIns="47621">
              <a:spAutoFit/>
            </a:bodyPr>
            <a:lstStyle/>
            <a:p>
              <a:pPr algn="ctr" eaLnBrk="1" hangingPunct="1"/>
              <a:r>
                <a:rPr lang="en-US" sz="4000" b="1" dirty="0">
                  <a:latin typeface="Cambria" pitchFamily="18" charset="0"/>
                  <a:cs typeface="Times New Roman" pitchFamily="18" charset="0"/>
                </a:rPr>
                <a:t>HÁT KẾT HỢP</a:t>
              </a:r>
            </a:p>
            <a:p>
              <a:pPr algn="ctr" eaLnBrk="1" hangingPunct="1"/>
              <a:r>
                <a:rPr lang="en-US" sz="4000" b="1" dirty="0">
                  <a:latin typeface="Cambria" pitchFamily="18" charset="0"/>
                  <a:cs typeface="Times New Roman" pitchFamily="18" charset="0"/>
                </a:rPr>
                <a:t>VẬN ĐỘNG CƠ THỂ</a:t>
              </a:r>
            </a:p>
          </p:txBody>
        </p:sp>
      </p:grpSp>
      <p:pic>
        <p:nvPicPr>
          <p:cNvPr id="8" name="Picture 13">
            <a:extLst>
              <a:ext uri="{FF2B5EF4-FFF2-40B4-BE49-F238E27FC236}">
                <a16:creationId xmlns:a16="http://schemas.microsoft.com/office/drawing/2014/main" id="{861DB8C2-A98D-B12E-16A1-0789C8EAD78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556" r="40505"/>
          <a:stretch/>
        </p:blipFill>
        <p:spPr bwMode="auto">
          <a:xfrm>
            <a:off x="968831" y="332656"/>
            <a:ext cx="3096344" cy="951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4855419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C15B0D3-B347-4FBD-B060-526FF43D15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33577"/>
            <a:ext cx="12192000" cy="6891578"/>
          </a:xfrm>
          <a:prstGeom prst="rect">
            <a:avLst/>
          </a:prstGeom>
        </p:spPr>
      </p:pic>
      <p:pic>
        <p:nvPicPr>
          <p:cNvPr id="13" name="Picture 6" descr="Wooden hanging board. Wood empty signboard on rope, vintage blank bill By  WinWin_artlab | TheHungryJPEG.com">
            <a:extLst>
              <a:ext uri="{FF2B5EF4-FFF2-40B4-BE49-F238E27FC236}">
                <a16:creationId xmlns:a16="http://schemas.microsoft.com/office/drawing/2014/main" id="{5A404A67-CD2B-40C2-91E5-C82038AD467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828" t="7142" r="8184" b="19599"/>
          <a:stretch/>
        </p:blipFill>
        <p:spPr bwMode="auto">
          <a:xfrm>
            <a:off x="7602920" y="223429"/>
            <a:ext cx="2813560" cy="11173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3464402D-7EA1-4091-8865-980A035408CB}"/>
              </a:ext>
            </a:extLst>
          </p:cNvPr>
          <p:cNvSpPr/>
          <p:nvPr/>
        </p:nvSpPr>
        <p:spPr>
          <a:xfrm>
            <a:off x="7818944" y="620688"/>
            <a:ext cx="2309504" cy="51042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</a:t>
            </a:r>
            <a:endParaRPr lang="vi-VN" sz="32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F7422B94-108C-48D3-9329-1C2BB8DDBA25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3000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64" t="52730" b="6950"/>
          <a:stretch/>
        </p:blipFill>
        <p:spPr>
          <a:xfrm>
            <a:off x="6456040" y="3645024"/>
            <a:ext cx="5332020" cy="259228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22DEF02-5D4E-4AF9-AD7B-176834A6368E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81"/>
          <a:stretch/>
        </p:blipFill>
        <p:spPr>
          <a:xfrm>
            <a:off x="531492" y="222930"/>
            <a:ext cx="5803392" cy="599952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CE4F512-5924-48EF-8B8F-5FFAD6AECBDA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423294" y="1497518"/>
            <a:ext cx="5172812" cy="1684606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9EA5AC2C-8BBC-433F-AC32-7A5BC2015D46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45087" y="2182773"/>
            <a:ext cx="405059" cy="382131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357901A8-0571-493D-8291-D46428DFB288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5964" y="2182772"/>
            <a:ext cx="430765" cy="382131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B5B65A28-BBC5-48BF-9998-9451E115A0AF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1030" y="2167830"/>
            <a:ext cx="430765" cy="382131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C72D3582-A403-43ED-B4CD-D26FC31E4DCC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52384" y="2167830"/>
            <a:ext cx="405059" cy="382131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9D561A7F-2B22-4D86-986A-56B1D95F4C4F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25918" y="2167830"/>
            <a:ext cx="405059" cy="382131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5DB08735-1501-45D1-B846-8E078EE61B5A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69424" y="2182772"/>
            <a:ext cx="430765" cy="382131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2E000D9D-BE44-4CE7-AB80-4388F09218E1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3519" y="3110337"/>
            <a:ext cx="430765" cy="382131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B36C78BB-B7ED-4BBC-BE00-FECB8283A90D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6667" y="3108602"/>
            <a:ext cx="430765" cy="382131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EAFA411C-054B-4F38-A39D-A065B45E1F2A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0621" y="3108601"/>
            <a:ext cx="430765" cy="382131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3B0C0545-80BD-490D-BD47-1AA2A1F5009F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0964" y="3059093"/>
            <a:ext cx="405059" cy="382131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5B56BA50-9A24-4E40-A7F9-3A6A99CDDFA8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6895" y="3048600"/>
            <a:ext cx="405059" cy="382131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0FB1C0B7-1AC4-48C1-AB3F-0233FF573406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3682" y="3055688"/>
            <a:ext cx="405059" cy="382131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D1849A89-C41B-40A5-87DE-9B14077F2205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80347" y="3055967"/>
            <a:ext cx="405059" cy="382131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BF8D668B-7CBA-440B-8BA6-F8B16AD836BD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6932" y="3048600"/>
            <a:ext cx="405059" cy="382131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D3F8ABF5-B6AA-1DDF-C916-D60AEAB564D3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4041" y="2175577"/>
            <a:ext cx="430765" cy="382131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F0337ECC-1F3C-F930-C2FD-95E328898EDF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2958" y="2167829"/>
            <a:ext cx="430765" cy="382131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CBCA3B45-E5D3-C386-AF2B-0709F42F12C3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89975" y="3090144"/>
            <a:ext cx="430765" cy="3821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8902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EAT VUI ĐẾN TRƯỜNG E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C11AA79-FE49-4894-AE00-B6C66911A6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63158E2A-327E-4A9B-A512-91E9C30E7346}"/>
              </a:ext>
            </a:extLst>
          </p:cNvPr>
          <p:cNvGrpSpPr/>
          <p:nvPr/>
        </p:nvGrpSpPr>
        <p:grpSpPr>
          <a:xfrm>
            <a:off x="911424" y="1052736"/>
            <a:ext cx="10369152" cy="5040559"/>
            <a:chOff x="7968208" y="-2402459"/>
            <a:chExt cx="9217024" cy="4707007"/>
          </a:xfrm>
        </p:grpSpPr>
        <p:pic>
          <p:nvPicPr>
            <p:cNvPr id="6" name="Picture 2" descr="Free Download: Wooden nature blank board | Frame border design, Page  borders design, Colorful borders design">
              <a:extLst>
                <a:ext uri="{FF2B5EF4-FFF2-40B4-BE49-F238E27FC236}">
                  <a16:creationId xmlns:a16="http://schemas.microsoft.com/office/drawing/2014/main" id="{9395CF26-9E71-4948-99CA-6511F53B1A8E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69" t="1056" r="1369"/>
            <a:stretch/>
          </p:blipFill>
          <p:spPr bwMode="auto">
            <a:xfrm>
              <a:off x="7968208" y="-2402459"/>
              <a:ext cx="9217024" cy="470700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Rectangle 8">
              <a:extLst>
                <a:ext uri="{FF2B5EF4-FFF2-40B4-BE49-F238E27FC236}">
                  <a16:creationId xmlns:a16="http://schemas.microsoft.com/office/drawing/2014/main" id="{2650D238-933E-4492-B930-747EA778D7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605047" y="-724939"/>
              <a:ext cx="3943346" cy="10333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5243" tIns="47621" rIns="95243" bIns="47621">
              <a:spAutoFit/>
            </a:bodyPr>
            <a:lstStyle/>
            <a:p>
              <a:pPr algn="ctr" eaLnBrk="1" hangingPunct="1"/>
              <a:r>
                <a:rPr lang="en-US" sz="3200" b="1" dirty="0">
                  <a:latin typeface="Cambria" pitchFamily="18" charset="0"/>
                  <a:cs typeface="Times New Roman" pitchFamily="18" charset="0"/>
                </a:rPr>
                <a:t>HÁT THEO HÌNH THỨC</a:t>
              </a:r>
            </a:p>
            <a:p>
              <a:pPr algn="ctr" eaLnBrk="1" hangingPunct="1"/>
              <a:r>
                <a:rPr lang="en-US" sz="3200" b="1" dirty="0">
                  <a:latin typeface="Cambria" pitchFamily="18" charset="0"/>
                  <a:cs typeface="Times New Roman" pitchFamily="18" charset="0"/>
                </a:rPr>
                <a:t>NỐI TIẾP – HOÀ GIỌNG</a:t>
              </a:r>
            </a:p>
          </p:txBody>
        </p:sp>
      </p:grpSp>
      <p:pic>
        <p:nvPicPr>
          <p:cNvPr id="8" name="Picture 7">
            <a:extLst>
              <a:ext uri="{FF2B5EF4-FFF2-40B4-BE49-F238E27FC236}">
                <a16:creationId xmlns:a16="http://schemas.microsoft.com/office/drawing/2014/main" id="{79799E6E-F483-5B66-C736-08ACA1E0430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1424" y="297210"/>
            <a:ext cx="4436264" cy="8718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396362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C15B0D3-B347-4FBD-B060-526FF43D15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33577"/>
            <a:ext cx="12192000" cy="6891578"/>
          </a:xfrm>
          <a:prstGeom prst="rect">
            <a:avLst/>
          </a:prstGeom>
        </p:spPr>
      </p:pic>
      <p:pic>
        <p:nvPicPr>
          <p:cNvPr id="13" name="Picture 6" descr="Wooden hanging board. Wood empty signboard on rope, vintage blank bill By  WinWin_artlab | TheHungryJPEG.com">
            <a:extLst>
              <a:ext uri="{FF2B5EF4-FFF2-40B4-BE49-F238E27FC236}">
                <a16:creationId xmlns:a16="http://schemas.microsoft.com/office/drawing/2014/main" id="{5A404A67-CD2B-40C2-91E5-C82038AD467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828" t="7142" r="8184" b="19599"/>
          <a:stretch/>
        </p:blipFill>
        <p:spPr bwMode="auto">
          <a:xfrm>
            <a:off x="7602920" y="223429"/>
            <a:ext cx="2813560" cy="7733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3464402D-7EA1-4091-8865-980A035408CB}"/>
              </a:ext>
            </a:extLst>
          </p:cNvPr>
          <p:cNvSpPr/>
          <p:nvPr/>
        </p:nvSpPr>
        <p:spPr>
          <a:xfrm>
            <a:off x="7818944" y="425930"/>
            <a:ext cx="2309504" cy="51042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</a:t>
            </a:r>
            <a:endParaRPr lang="vi-VN" sz="32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F7422B94-108C-48D3-9329-1C2BB8DDBA25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3000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64" t="52730" b="6950"/>
          <a:stretch/>
        </p:blipFill>
        <p:spPr>
          <a:xfrm>
            <a:off x="6456040" y="3645024"/>
            <a:ext cx="5332020" cy="259228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22DEF02-5D4E-4AF9-AD7B-176834A6368E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81"/>
          <a:stretch/>
        </p:blipFill>
        <p:spPr>
          <a:xfrm>
            <a:off x="531492" y="222930"/>
            <a:ext cx="5803392" cy="5999524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FD6F7F08-C8B6-445E-93E0-BD9835C5E116}"/>
              </a:ext>
            </a:extLst>
          </p:cNvPr>
          <p:cNvSpPr txBox="1"/>
          <p:nvPr/>
        </p:nvSpPr>
        <p:spPr>
          <a:xfrm>
            <a:off x="7945564" y="1218018"/>
            <a:ext cx="3960441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eaLnBrk="1" hangingPunct="1"/>
            <a:r>
              <a:rPr lang="en-US" sz="1800" b="1" dirty="0" err="1">
                <a:solidFill>
                  <a:srgbClr val="FF0000"/>
                </a:solidFill>
                <a:latin typeface="Cambria" pitchFamily="18" charset="0"/>
                <a:cs typeface="Times New Roman" pitchFamily="18" charset="0"/>
              </a:rPr>
              <a:t>Nữ</a:t>
            </a:r>
            <a:r>
              <a:rPr lang="en-US" sz="1800" b="1" dirty="0">
                <a:latin typeface="Cambria" pitchFamily="18" charset="0"/>
                <a:cs typeface="Times New Roman" pitchFamily="18" charset="0"/>
              </a:rPr>
              <a:t>: </a:t>
            </a:r>
            <a:r>
              <a:rPr lang="en-US" sz="1800" b="1" dirty="0" err="1">
                <a:latin typeface="Cambria" pitchFamily="18" charset="0"/>
                <a:cs typeface="Times New Roman" pitchFamily="18" charset="0"/>
              </a:rPr>
              <a:t>Vui</a:t>
            </a:r>
            <a:r>
              <a:rPr lang="en-US" sz="1800" b="1" dirty="0">
                <a:latin typeface="Cambria" pitchFamily="18" charset="0"/>
                <a:cs typeface="Times New Roman" pitchFamily="18" charset="0"/>
              </a:rPr>
              <a:t> </a:t>
            </a:r>
            <a:r>
              <a:rPr lang="en-US" sz="1800" b="1" dirty="0" err="1">
                <a:latin typeface="Cambria" pitchFamily="18" charset="0"/>
                <a:cs typeface="Times New Roman" pitchFamily="18" charset="0"/>
              </a:rPr>
              <a:t>đến</a:t>
            </a:r>
            <a:r>
              <a:rPr lang="en-US" sz="1800" b="1" dirty="0">
                <a:latin typeface="Cambria" pitchFamily="18" charset="0"/>
                <a:cs typeface="Times New Roman" pitchFamily="18" charset="0"/>
              </a:rPr>
              <a:t> </a:t>
            </a:r>
            <a:r>
              <a:rPr lang="en-US" sz="1800" b="1" dirty="0" err="1">
                <a:latin typeface="Cambria" pitchFamily="18" charset="0"/>
                <a:cs typeface="Times New Roman" pitchFamily="18" charset="0"/>
              </a:rPr>
              <a:t>trường</a:t>
            </a:r>
            <a:r>
              <a:rPr lang="en-US" sz="1800" b="1" dirty="0">
                <a:latin typeface="Cambria" pitchFamily="18" charset="0"/>
                <a:cs typeface="Times New Roman" pitchFamily="18" charset="0"/>
              </a:rPr>
              <a:t> … </a:t>
            </a:r>
            <a:r>
              <a:rPr lang="en-US" sz="1800" b="1" dirty="0" err="1">
                <a:latin typeface="Cambria" pitchFamily="18" charset="0"/>
                <a:cs typeface="Times New Roman" pitchFamily="18" charset="0"/>
              </a:rPr>
              <a:t>thân</a:t>
            </a:r>
            <a:r>
              <a:rPr lang="en-US" sz="1800" b="1" dirty="0">
                <a:latin typeface="Cambria" pitchFamily="18" charset="0"/>
                <a:cs typeface="Times New Roman" pitchFamily="18" charset="0"/>
              </a:rPr>
              <a:t> </a:t>
            </a:r>
            <a:r>
              <a:rPr lang="en-US" sz="1800" b="1" dirty="0" err="1">
                <a:latin typeface="Cambria" pitchFamily="18" charset="0"/>
                <a:cs typeface="Times New Roman" pitchFamily="18" charset="0"/>
              </a:rPr>
              <a:t>quen</a:t>
            </a:r>
            <a:r>
              <a:rPr lang="en-US" sz="1800" b="1" dirty="0">
                <a:latin typeface="Cambria" pitchFamily="18" charset="0"/>
                <a:cs typeface="Times New Roman" pitchFamily="18" charset="0"/>
              </a:rPr>
              <a:t>.</a:t>
            </a:r>
          </a:p>
          <a:p>
            <a:pPr algn="just" eaLnBrk="1" hangingPunct="1"/>
            <a:r>
              <a:rPr lang="en-US" b="1" dirty="0">
                <a:solidFill>
                  <a:srgbClr val="1713CB"/>
                </a:solidFill>
                <a:latin typeface="Cambria" pitchFamily="18" charset="0"/>
                <a:cs typeface="Times New Roman" pitchFamily="18" charset="0"/>
              </a:rPr>
              <a:t>Nam</a:t>
            </a:r>
            <a:r>
              <a:rPr lang="en-US" b="1" dirty="0">
                <a:latin typeface="Cambria" pitchFamily="18" charset="0"/>
                <a:cs typeface="Times New Roman" pitchFamily="18" charset="0"/>
              </a:rPr>
              <a:t>: </a:t>
            </a:r>
            <a:r>
              <a:rPr lang="en-US" b="1" dirty="0" err="1">
                <a:latin typeface="Cambria" pitchFamily="18" charset="0"/>
                <a:cs typeface="Times New Roman" pitchFamily="18" charset="0"/>
              </a:rPr>
              <a:t>Nụ</a:t>
            </a:r>
            <a:r>
              <a:rPr lang="en-US" b="1" dirty="0">
                <a:latin typeface="Cambria" pitchFamily="18" charset="0"/>
                <a:cs typeface="Times New Roman" pitchFamily="18" charset="0"/>
              </a:rPr>
              <a:t> </a:t>
            </a:r>
            <a:r>
              <a:rPr lang="en-US" b="1" dirty="0" err="1">
                <a:latin typeface="Cambria" pitchFamily="18" charset="0"/>
                <a:cs typeface="Times New Roman" pitchFamily="18" charset="0"/>
              </a:rPr>
              <a:t>hoa</a:t>
            </a:r>
            <a:r>
              <a:rPr lang="en-US" b="1" dirty="0">
                <a:latin typeface="Cambria" pitchFamily="18" charset="0"/>
                <a:cs typeface="Times New Roman" pitchFamily="18" charset="0"/>
              </a:rPr>
              <a:t> </a:t>
            </a:r>
            <a:r>
              <a:rPr lang="en-US" b="1" dirty="0" err="1">
                <a:latin typeface="Cambria" pitchFamily="18" charset="0"/>
                <a:cs typeface="Times New Roman" pitchFamily="18" charset="0"/>
              </a:rPr>
              <a:t>xinh</a:t>
            </a:r>
            <a:r>
              <a:rPr lang="en-US" b="1" dirty="0">
                <a:latin typeface="Cambria" pitchFamily="18" charset="0"/>
                <a:cs typeface="Times New Roman" pitchFamily="18" charset="0"/>
              </a:rPr>
              <a:t> </a:t>
            </a:r>
            <a:r>
              <a:rPr lang="en-US" b="1" dirty="0" err="1">
                <a:latin typeface="Cambria" pitchFamily="18" charset="0"/>
                <a:cs typeface="Times New Roman" pitchFamily="18" charset="0"/>
              </a:rPr>
              <a:t>xinh</a:t>
            </a:r>
            <a:r>
              <a:rPr lang="en-US" b="1" dirty="0">
                <a:latin typeface="Cambria" pitchFamily="18" charset="0"/>
                <a:cs typeface="Times New Roman" pitchFamily="18" charset="0"/>
              </a:rPr>
              <a:t> … </a:t>
            </a:r>
            <a:r>
              <a:rPr lang="en-US" b="1" dirty="0" err="1">
                <a:latin typeface="Cambria" pitchFamily="18" charset="0"/>
                <a:cs typeface="Times New Roman" pitchFamily="18" charset="0"/>
              </a:rPr>
              <a:t>ước</a:t>
            </a:r>
            <a:r>
              <a:rPr lang="en-US" b="1" dirty="0">
                <a:latin typeface="Cambria" pitchFamily="18" charset="0"/>
                <a:cs typeface="Times New Roman" pitchFamily="18" charset="0"/>
              </a:rPr>
              <a:t> </a:t>
            </a:r>
            <a:r>
              <a:rPr lang="en-US" b="1" dirty="0" err="1">
                <a:latin typeface="Cambria" pitchFamily="18" charset="0"/>
                <a:cs typeface="Times New Roman" pitchFamily="18" charset="0"/>
              </a:rPr>
              <a:t>mơ</a:t>
            </a:r>
            <a:r>
              <a:rPr lang="en-US" b="1" dirty="0">
                <a:latin typeface="Cambria" pitchFamily="18" charset="0"/>
                <a:cs typeface="Times New Roman" pitchFamily="18" charset="0"/>
              </a:rPr>
              <a:t>.</a:t>
            </a:r>
          </a:p>
          <a:p>
            <a:pPr algn="just" eaLnBrk="1" hangingPunct="1"/>
            <a:r>
              <a:rPr lang="en-US" sz="1800" b="1" dirty="0" err="1">
                <a:solidFill>
                  <a:srgbClr val="FF0000"/>
                </a:solidFill>
                <a:latin typeface="Cambria" pitchFamily="18" charset="0"/>
                <a:cs typeface="Times New Roman" pitchFamily="18" charset="0"/>
              </a:rPr>
              <a:t>Nữ</a:t>
            </a:r>
            <a:r>
              <a:rPr lang="en-US" sz="1800" b="1" dirty="0">
                <a:latin typeface="Cambria" pitchFamily="18" charset="0"/>
                <a:cs typeface="Times New Roman" pitchFamily="18" charset="0"/>
              </a:rPr>
              <a:t>: </a:t>
            </a:r>
            <a:r>
              <a:rPr lang="en-US" sz="1800" b="1" dirty="0" err="1">
                <a:latin typeface="Cambria" pitchFamily="18" charset="0"/>
                <a:cs typeface="Times New Roman" pitchFamily="18" charset="0"/>
              </a:rPr>
              <a:t>C</a:t>
            </a:r>
            <a:r>
              <a:rPr lang="en-US" b="1" dirty="0" err="1">
                <a:latin typeface="Cambria" pitchFamily="18" charset="0"/>
                <a:cs typeface="Times New Roman" pitchFamily="18" charset="0"/>
              </a:rPr>
              <a:t>ây</a:t>
            </a:r>
            <a:r>
              <a:rPr lang="en-US" b="1" dirty="0">
                <a:latin typeface="Cambria" pitchFamily="18" charset="0"/>
                <a:cs typeface="Times New Roman" pitchFamily="18" charset="0"/>
              </a:rPr>
              <a:t> </a:t>
            </a:r>
            <a:r>
              <a:rPr lang="en-US" b="1" dirty="0" err="1">
                <a:latin typeface="Cambria" pitchFamily="18" charset="0"/>
                <a:cs typeface="Times New Roman" pitchFamily="18" charset="0"/>
              </a:rPr>
              <a:t>xanh</a:t>
            </a:r>
            <a:r>
              <a:rPr lang="en-US" b="1" dirty="0">
                <a:latin typeface="Cambria" pitchFamily="18" charset="0"/>
                <a:cs typeface="Times New Roman" pitchFamily="18" charset="0"/>
              </a:rPr>
              <a:t> </a:t>
            </a:r>
            <a:r>
              <a:rPr lang="en-US" b="1" dirty="0" err="1">
                <a:latin typeface="Cambria" pitchFamily="18" charset="0"/>
                <a:cs typeface="Times New Roman" pitchFamily="18" charset="0"/>
              </a:rPr>
              <a:t>xanh</a:t>
            </a:r>
            <a:r>
              <a:rPr lang="en-US" b="1" dirty="0">
                <a:latin typeface="Cambria" pitchFamily="18" charset="0"/>
                <a:cs typeface="Times New Roman" pitchFamily="18" charset="0"/>
              </a:rPr>
              <a:t> … </a:t>
            </a:r>
            <a:r>
              <a:rPr lang="en-US" b="1" dirty="0" err="1">
                <a:latin typeface="Cambria" pitchFamily="18" charset="0"/>
                <a:cs typeface="Times New Roman" pitchFamily="18" charset="0"/>
              </a:rPr>
              <a:t>đến</a:t>
            </a:r>
            <a:r>
              <a:rPr lang="en-US" b="1" dirty="0">
                <a:latin typeface="Cambria" pitchFamily="18" charset="0"/>
                <a:cs typeface="Times New Roman" pitchFamily="18" charset="0"/>
              </a:rPr>
              <a:t> </a:t>
            </a:r>
            <a:r>
              <a:rPr lang="en-US" b="1" dirty="0" err="1">
                <a:latin typeface="Cambria" pitchFamily="18" charset="0"/>
                <a:cs typeface="Times New Roman" pitchFamily="18" charset="0"/>
              </a:rPr>
              <a:t>trường</a:t>
            </a:r>
            <a:r>
              <a:rPr lang="en-US" b="1" dirty="0">
                <a:latin typeface="Cambria" pitchFamily="18" charset="0"/>
                <a:cs typeface="Times New Roman" pitchFamily="18" charset="0"/>
              </a:rPr>
              <a:t>.</a:t>
            </a:r>
          </a:p>
          <a:p>
            <a:pPr algn="just" eaLnBrk="1" hangingPunct="1"/>
            <a:r>
              <a:rPr lang="en-US" sz="1800" b="1" dirty="0">
                <a:solidFill>
                  <a:srgbClr val="1713CB"/>
                </a:solidFill>
                <a:latin typeface="Cambria" pitchFamily="18" charset="0"/>
                <a:cs typeface="Times New Roman" pitchFamily="18" charset="0"/>
              </a:rPr>
              <a:t>Nam</a:t>
            </a:r>
            <a:r>
              <a:rPr lang="en-US" sz="1800" b="1" dirty="0">
                <a:latin typeface="Cambria" pitchFamily="18" charset="0"/>
                <a:cs typeface="Times New Roman" pitchFamily="18" charset="0"/>
              </a:rPr>
              <a:t>: </a:t>
            </a:r>
            <a:r>
              <a:rPr lang="en-US" sz="1800" b="1" dirty="0" err="1">
                <a:latin typeface="Cambria" pitchFamily="18" charset="0"/>
                <a:cs typeface="Times New Roman" pitchFamily="18" charset="0"/>
              </a:rPr>
              <a:t>Chim</a:t>
            </a:r>
            <a:r>
              <a:rPr lang="en-US" sz="1800" b="1" dirty="0">
                <a:latin typeface="Cambria" pitchFamily="18" charset="0"/>
                <a:cs typeface="Times New Roman" pitchFamily="18" charset="0"/>
              </a:rPr>
              <a:t> </a:t>
            </a:r>
            <a:r>
              <a:rPr lang="en-US" sz="1800" b="1" dirty="0" err="1">
                <a:latin typeface="Cambria" pitchFamily="18" charset="0"/>
                <a:cs typeface="Times New Roman" pitchFamily="18" charset="0"/>
              </a:rPr>
              <a:t>reo</a:t>
            </a:r>
            <a:r>
              <a:rPr lang="en-US" sz="1800" b="1" dirty="0">
                <a:latin typeface="Cambria" pitchFamily="18" charset="0"/>
                <a:cs typeface="Times New Roman" pitchFamily="18" charset="0"/>
              </a:rPr>
              <a:t> vang … </a:t>
            </a:r>
            <a:r>
              <a:rPr lang="en-US" sz="1800" b="1" dirty="0" err="1">
                <a:latin typeface="Cambria" pitchFamily="18" charset="0"/>
                <a:cs typeface="Times New Roman" pitchFamily="18" charset="0"/>
              </a:rPr>
              <a:t>th</a:t>
            </a:r>
            <a:r>
              <a:rPr lang="en-US" b="1" dirty="0" err="1">
                <a:latin typeface="Cambria" pitchFamily="18" charset="0"/>
                <a:cs typeface="Times New Roman" pitchFamily="18" charset="0"/>
              </a:rPr>
              <a:t>ân</a:t>
            </a:r>
            <a:r>
              <a:rPr lang="en-US" b="1" dirty="0">
                <a:latin typeface="Cambria" pitchFamily="18" charset="0"/>
                <a:cs typeface="Times New Roman" pitchFamily="18" charset="0"/>
              </a:rPr>
              <a:t> </a:t>
            </a:r>
            <a:r>
              <a:rPr lang="en-US" b="1" dirty="0" err="1">
                <a:latin typeface="Cambria" pitchFamily="18" charset="0"/>
                <a:cs typeface="Times New Roman" pitchFamily="18" charset="0"/>
              </a:rPr>
              <a:t>thương</a:t>
            </a:r>
            <a:r>
              <a:rPr lang="en-US" b="1" dirty="0">
                <a:latin typeface="Cambria" pitchFamily="18" charset="0"/>
                <a:cs typeface="Times New Roman" pitchFamily="18" charset="0"/>
              </a:rPr>
              <a:t>.</a:t>
            </a:r>
            <a:endParaRPr lang="en-US" sz="1800" b="1" dirty="0">
              <a:latin typeface="Cambria" pitchFamily="18" charset="0"/>
              <a:cs typeface="Times New Roman" pitchFamily="18" charset="0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BB0EB098-643C-458C-A9D0-DBD1C7F9A9DC}"/>
              </a:ext>
            </a:extLst>
          </p:cNvPr>
          <p:cNvGrpSpPr/>
          <p:nvPr/>
        </p:nvGrpSpPr>
        <p:grpSpPr>
          <a:xfrm>
            <a:off x="6126248" y="1214126"/>
            <a:ext cx="1912141" cy="2473763"/>
            <a:chOff x="5274295" y="1946786"/>
            <a:chExt cx="3134139" cy="3887242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FE089012-0CB9-412A-BB7F-EA6D6545546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750" t="18343" r="8129" b="5530"/>
            <a:stretch/>
          </p:blipFill>
          <p:spPr>
            <a:xfrm>
              <a:off x="5274295" y="1946786"/>
              <a:ext cx="3134139" cy="3887242"/>
            </a:xfrm>
            <a:prstGeom prst="rect">
              <a:avLst/>
            </a:prstGeom>
          </p:spPr>
        </p:pic>
        <p:pic>
          <p:nvPicPr>
            <p:cNvPr id="39" name="Picture 38">
              <a:extLst>
                <a:ext uri="{FF2B5EF4-FFF2-40B4-BE49-F238E27FC236}">
                  <a16:creationId xmlns:a16="http://schemas.microsoft.com/office/drawing/2014/main" id="{1B85E7F7-59D6-4E24-894E-F6EA1B173E6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750" t="33697" r="34260" b="55704"/>
            <a:stretch/>
          </p:blipFill>
          <p:spPr>
            <a:xfrm flipH="1">
              <a:off x="5582917" y="3850079"/>
              <a:ext cx="2756787" cy="776193"/>
            </a:xfrm>
            <a:prstGeom prst="rect">
              <a:avLst/>
            </a:prstGeom>
          </p:spPr>
        </p:pic>
      </p:grpSp>
      <p:sp>
        <p:nvSpPr>
          <p:cNvPr id="24" name="TextBox 23">
            <a:extLst>
              <a:ext uri="{FF2B5EF4-FFF2-40B4-BE49-F238E27FC236}">
                <a16:creationId xmlns:a16="http://schemas.microsoft.com/office/drawing/2014/main" id="{6740BD13-DA39-4D5E-AC9C-759B59EB3F38}"/>
              </a:ext>
            </a:extLst>
          </p:cNvPr>
          <p:cNvSpPr txBox="1"/>
          <p:nvPr/>
        </p:nvSpPr>
        <p:spPr>
          <a:xfrm>
            <a:off x="6589423" y="1239284"/>
            <a:ext cx="115223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eaLnBrk="1" hangingPunct="1"/>
            <a:r>
              <a:rPr lang="en-US" sz="1800" b="1" dirty="0">
                <a:latin typeface="Cambria" pitchFamily="18" charset="0"/>
                <a:cs typeface="Times New Roman" pitchFamily="18" charset="0"/>
              </a:rPr>
              <a:t>NỐI TIẾP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852531EF-2387-4AC7-B7DA-971A63DF0459}"/>
              </a:ext>
            </a:extLst>
          </p:cNvPr>
          <p:cNvSpPr txBox="1"/>
          <p:nvPr/>
        </p:nvSpPr>
        <p:spPr>
          <a:xfrm>
            <a:off x="6415931" y="2482263"/>
            <a:ext cx="152014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eaLnBrk="1" hangingPunct="1"/>
            <a:r>
              <a:rPr lang="en-US" sz="1800" b="1" dirty="0">
                <a:latin typeface="Cambria" pitchFamily="18" charset="0"/>
                <a:cs typeface="Times New Roman" pitchFamily="18" charset="0"/>
              </a:rPr>
              <a:t>HOÀ GIỌNG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6E350E15-2848-4F4C-B095-AEF0CF046DDB}"/>
              </a:ext>
            </a:extLst>
          </p:cNvPr>
          <p:cNvSpPr txBox="1"/>
          <p:nvPr/>
        </p:nvSpPr>
        <p:spPr>
          <a:xfrm>
            <a:off x="7943115" y="2493062"/>
            <a:ext cx="396044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eaLnBrk="1" hangingPunct="1"/>
            <a:r>
              <a:rPr lang="en-US" sz="1800" b="1" dirty="0" err="1">
                <a:solidFill>
                  <a:srgbClr val="FF0000"/>
                </a:solidFill>
                <a:latin typeface="Cambria" pitchFamily="18" charset="0"/>
                <a:cs typeface="Times New Roman" pitchFamily="18" charset="0"/>
              </a:rPr>
              <a:t>Nữ</a:t>
            </a:r>
            <a:r>
              <a:rPr lang="en-US" sz="1800" b="1" dirty="0">
                <a:latin typeface="Cambria" pitchFamily="18" charset="0"/>
                <a:cs typeface="Times New Roman" pitchFamily="18" charset="0"/>
              </a:rPr>
              <a:t>/</a:t>
            </a:r>
            <a:r>
              <a:rPr lang="en-US" sz="1800" b="1" dirty="0">
                <a:solidFill>
                  <a:srgbClr val="1713CB"/>
                </a:solidFill>
                <a:latin typeface="Cambria" pitchFamily="18" charset="0"/>
                <a:cs typeface="Times New Roman" pitchFamily="18" charset="0"/>
              </a:rPr>
              <a:t>Nam</a:t>
            </a:r>
            <a:r>
              <a:rPr lang="en-US" sz="1800" b="1" dirty="0">
                <a:latin typeface="Cambria" pitchFamily="18" charset="0"/>
                <a:cs typeface="Times New Roman" pitchFamily="18" charset="0"/>
              </a:rPr>
              <a:t>: La </a:t>
            </a:r>
            <a:r>
              <a:rPr lang="en-US" sz="1800" b="1" dirty="0" err="1">
                <a:latin typeface="Cambria" pitchFamily="18" charset="0"/>
                <a:cs typeface="Times New Roman" pitchFamily="18" charset="0"/>
              </a:rPr>
              <a:t>la</a:t>
            </a:r>
            <a:r>
              <a:rPr lang="en-US" sz="1800" b="1" dirty="0">
                <a:latin typeface="Cambria" pitchFamily="18" charset="0"/>
                <a:cs typeface="Times New Roman" pitchFamily="18" charset="0"/>
              </a:rPr>
              <a:t> </a:t>
            </a:r>
            <a:r>
              <a:rPr lang="en-US" sz="1800" b="1" dirty="0" err="1">
                <a:latin typeface="Cambria" pitchFamily="18" charset="0"/>
                <a:cs typeface="Times New Roman" pitchFamily="18" charset="0"/>
              </a:rPr>
              <a:t>la</a:t>
            </a:r>
            <a:r>
              <a:rPr lang="en-US" sz="1800" b="1" dirty="0">
                <a:latin typeface="Cambria" pitchFamily="18" charset="0"/>
                <a:cs typeface="Times New Roman" pitchFamily="18" charset="0"/>
              </a:rPr>
              <a:t> </a:t>
            </a:r>
            <a:r>
              <a:rPr lang="en-US" sz="1800" b="1" dirty="0" err="1">
                <a:latin typeface="Cambria" pitchFamily="18" charset="0"/>
                <a:cs typeface="Times New Roman" pitchFamily="18" charset="0"/>
              </a:rPr>
              <a:t>la</a:t>
            </a:r>
            <a:r>
              <a:rPr lang="en-US" sz="1800" b="1" dirty="0">
                <a:latin typeface="Cambria" pitchFamily="18" charset="0"/>
                <a:cs typeface="Times New Roman" pitchFamily="18" charset="0"/>
              </a:rPr>
              <a:t> … </a:t>
            </a:r>
            <a:r>
              <a:rPr lang="en-US" sz="1800" b="1" dirty="0" err="1">
                <a:latin typeface="Cambria" pitchFamily="18" charset="0"/>
                <a:cs typeface="Times New Roman" pitchFamily="18" charset="0"/>
              </a:rPr>
              <a:t>th</a:t>
            </a:r>
            <a:r>
              <a:rPr lang="en-US" b="1" dirty="0" err="1">
                <a:latin typeface="Cambria" pitchFamily="18" charset="0"/>
                <a:cs typeface="Times New Roman" pitchFamily="18" charset="0"/>
              </a:rPr>
              <a:t>ân</a:t>
            </a:r>
            <a:r>
              <a:rPr lang="en-US" b="1" dirty="0">
                <a:latin typeface="Cambria" pitchFamily="18" charset="0"/>
                <a:cs typeface="Times New Roman" pitchFamily="18" charset="0"/>
              </a:rPr>
              <a:t> </a:t>
            </a:r>
            <a:r>
              <a:rPr lang="en-US" b="1" dirty="0" err="1">
                <a:latin typeface="Cambria" pitchFamily="18" charset="0"/>
                <a:cs typeface="Times New Roman" pitchFamily="18" charset="0"/>
              </a:rPr>
              <a:t>thương</a:t>
            </a:r>
            <a:r>
              <a:rPr lang="en-US" b="1" dirty="0">
                <a:latin typeface="Cambria" pitchFamily="18" charset="0"/>
                <a:cs typeface="Times New Roman" pitchFamily="18" charset="0"/>
              </a:rPr>
              <a:t>.</a:t>
            </a:r>
            <a:endParaRPr lang="en-US" sz="1800" b="1" dirty="0">
              <a:latin typeface="Cambria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4805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EAT VUI ĐẾN TRƯỜNG E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>
            <a:extLst>
              <a:ext uri="{FF2B5EF4-FFF2-40B4-BE49-F238E27FC236}">
                <a16:creationId xmlns:a16="http://schemas.microsoft.com/office/drawing/2014/main" id="{12411489-1591-4F95-9756-F467808BD7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054" name="Picture 6" descr="Kids holding wooden frame. Download a Free Preview or High Quality Adobe  Illustrator Ai, EPS, P… | School wall art, Transportation for kids, Kids  cartoon characters">
            <a:extLst>
              <a:ext uri="{FF2B5EF4-FFF2-40B4-BE49-F238E27FC236}">
                <a16:creationId xmlns:a16="http://schemas.microsoft.com/office/drawing/2014/main" id="{A2B3EC3E-1A0A-4B3B-B294-C90EA62B0BB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301" b="24801"/>
          <a:stretch/>
        </p:blipFill>
        <p:spPr bwMode="auto">
          <a:xfrm>
            <a:off x="860956" y="1196752"/>
            <a:ext cx="10491628" cy="5040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Text Box 10">
            <a:extLst>
              <a:ext uri="{FF2B5EF4-FFF2-40B4-BE49-F238E27FC236}">
                <a16:creationId xmlns:a16="http://schemas.microsoft.com/office/drawing/2014/main" id="{7A902D26-5B6D-4408-A767-36CA312C35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97168" y="4077051"/>
            <a:ext cx="5119466" cy="10195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6000" b="1" dirty="0">
                <a:solidFill>
                  <a:srgbClr val="FF0000"/>
                </a:solidFill>
                <a:latin typeface="Cambria" pitchFamily="18" charset="0"/>
              </a:rPr>
              <a:t>BÀI SỐ 2</a:t>
            </a:r>
          </a:p>
        </p:txBody>
      </p:sp>
      <p:pic>
        <p:nvPicPr>
          <p:cNvPr id="7" name="Picture 13">
            <a:extLst>
              <a:ext uri="{FF2B5EF4-FFF2-40B4-BE49-F238E27FC236}">
                <a16:creationId xmlns:a16="http://schemas.microsoft.com/office/drawing/2014/main" id="{E950EEC8-4CBC-4DCE-A9C1-9EC327DF382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41" t="26386" r="29601" b="51165"/>
          <a:stretch/>
        </p:blipFill>
        <p:spPr bwMode="auto">
          <a:xfrm>
            <a:off x="911423" y="335748"/>
            <a:ext cx="3395513" cy="8610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C1B5D41F-B494-60AF-0396-4F415F883835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68" t="6607" r="61039" b="84650"/>
          <a:stretch/>
        </p:blipFill>
        <p:spPr>
          <a:xfrm>
            <a:off x="1055439" y="3216048"/>
            <a:ext cx="2508683" cy="1019501"/>
          </a:xfrm>
          <a:prstGeom prst="rect">
            <a:avLst/>
          </a:prstGeom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C15B0D3-B347-4FBD-B060-526FF43D15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33577"/>
            <a:ext cx="12192000" cy="6891578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61B8377-0EC7-FF88-8576-8478106B233E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  <a14:imgEffect>
                      <a14:saturation sat="200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737" t="52100" r="5790" b="29000"/>
          <a:stretch/>
        </p:blipFill>
        <p:spPr>
          <a:xfrm>
            <a:off x="619170" y="1569754"/>
            <a:ext cx="10863446" cy="401948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FC7D9152-F92C-4E33-B5BD-A8622D2104B0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00" t="48078" r="13713" b="10689"/>
          <a:stretch/>
        </p:blipFill>
        <p:spPr>
          <a:xfrm>
            <a:off x="7896200" y="220982"/>
            <a:ext cx="3586416" cy="2263911"/>
          </a:xfrm>
          <a:prstGeom prst="rect">
            <a:avLst/>
          </a:prstGeom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D8E2AF0B-CE07-4D4B-80FD-493FFE4F4F8B}"/>
              </a:ext>
            </a:extLst>
          </p:cNvPr>
          <p:cNvSpPr/>
          <p:nvPr/>
        </p:nvSpPr>
        <p:spPr>
          <a:xfrm>
            <a:off x="8284725" y="620688"/>
            <a:ext cx="2779827" cy="528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NGHE GIAI ĐIỆU</a:t>
            </a:r>
            <a:endParaRPr lang="vi-VN" sz="24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0E24C586-D089-7D92-7946-2D486681EB7D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768" t="6607" r="61039" b="84650"/>
          <a:stretch/>
        </p:blipFill>
        <p:spPr>
          <a:xfrm>
            <a:off x="479376" y="318858"/>
            <a:ext cx="2880320" cy="11705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5838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ĐN SỐ 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DBA1A7D-0F59-4A0C-B6DC-0C25553588A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33577"/>
            <a:ext cx="12192000" cy="689157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46C78A5-9172-473E-8A12-4B96ABB4692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9376" y="3846056"/>
            <a:ext cx="11233248" cy="2356137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65F76D7D-ACD1-5C21-5E45-5F97D6144F53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25000"/>
                    </a14:imgEffect>
                    <a14:imgEffect>
                      <a14:saturation sat="200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422" t="18458" r="7105" b="67562"/>
          <a:stretch/>
        </p:blipFill>
        <p:spPr>
          <a:xfrm>
            <a:off x="1271464" y="3977240"/>
            <a:ext cx="9289856" cy="2116055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A16B84EC-5124-B627-99E2-D1853C3649E9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25000"/>
                    </a14:imgEffect>
                    <a14:imgEffect>
                      <a14:saturation sat="200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737" t="52100" r="5790" b="29000"/>
          <a:stretch/>
        </p:blipFill>
        <p:spPr>
          <a:xfrm>
            <a:off x="604736" y="613012"/>
            <a:ext cx="8045194" cy="2976730"/>
          </a:xfrm>
          <a:prstGeom prst="rect">
            <a:avLst/>
          </a:prstGeom>
        </p:spPr>
      </p:pic>
      <p:pic>
        <p:nvPicPr>
          <p:cNvPr id="6150" name="Picture 6" descr="Wooden hanging board. Wood empty signboard on rope, vintage blank bill By  WinWin_artlab | TheHungryJPEG.com">
            <a:extLst>
              <a:ext uri="{FF2B5EF4-FFF2-40B4-BE49-F238E27FC236}">
                <a16:creationId xmlns:a16="http://schemas.microsoft.com/office/drawing/2014/main" id="{323EF974-C331-4433-9CAA-D1F560B84A0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828" t="7142" r="8184" b="19599"/>
          <a:stretch/>
        </p:blipFill>
        <p:spPr bwMode="auto">
          <a:xfrm>
            <a:off x="8770768" y="226535"/>
            <a:ext cx="2941856" cy="15462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ADFCA053-43FA-39C6-8442-1358A37D9768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768" t="6607" r="61039" b="84650"/>
          <a:stretch/>
        </p:blipFill>
        <p:spPr>
          <a:xfrm>
            <a:off x="479376" y="318858"/>
            <a:ext cx="1944216" cy="790108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C12B16CD-080F-C8A4-961A-7D2759852555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4342" t="22753" r="11197" b="72222"/>
          <a:stretch/>
        </p:blipFill>
        <p:spPr>
          <a:xfrm>
            <a:off x="2945502" y="4628434"/>
            <a:ext cx="504056" cy="753758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68968BEE-D927-66E6-AEF8-5980F6764FD5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4342" t="22753" r="11197" b="72222"/>
          <a:stretch/>
        </p:blipFill>
        <p:spPr>
          <a:xfrm>
            <a:off x="3898932" y="4628434"/>
            <a:ext cx="504056" cy="753758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89EC980C-EB33-85F7-7A47-9D76A8DCD982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4342" t="22753" r="11197" b="72222"/>
          <a:stretch/>
        </p:blipFill>
        <p:spPr>
          <a:xfrm>
            <a:off x="4822852" y="4628434"/>
            <a:ext cx="504056" cy="753758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EE71CDB5-ECB2-A692-6C62-38D3AF84C6A9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4342" t="22753" r="11197" b="72222"/>
          <a:stretch/>
        </p:blipFill>
        <p:spPr>
          <a:xfrm>
            <a:off x="5723364" y="4628434"/>
            <a:ext cx="504056" cy="753758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DAD49DC7-2C62-5123-7C70-5C17C91124FA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4342" t="22753" r="11197" b="72222"/>
          <a:stretch/>
        </p:blipFill>
        <p:spPr>
          <a:xfrm>
            <a:off x="6705474" y="4628434"/>
            <a:ext cx="504056" cy="753758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1856C605-0342-5789-40D6-4751DFBC721B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4342" t="22753" r="11197" b="72222"/>
          <a:stretch/>
        </p:blipFill>
        <p:spPr>
          <a:xfrm>
            <a:off x="7639485" y="4628434"/>
            <a:ext cx="504056" cy="753758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53238953-2B78-CC9F-A6D9-F41CCE08DE1A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4342" t="22753" r="11197" b="72222"/>
          <a:stretch/>
        </p:blipFill>
        <p:spPr>
          <a:xfrm>
            <a:off x="8609557" y="4628434"/>
            <a:ext cx="504056" cy="753758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0F9D1C30-D09E-170E-EB4C-B3CA8A98F627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4342" t="22753" r="11197" b="72222"/>
          <a:stretch/>
        </p:blipFill>
        <p:spPr>
          <a:xfrm>
            <a:off x="9653673" y="4628434"/>
            <a:ext cx="504056" cy="753758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1E1AE03E-F767-0C8B-9FB4-94036C638AB5}"/>
              </a:ext>
            </a:extLst>
          </p:cNvPr>
          <p:cNvSpPr/>
          <p:nvPr/>
        </p:nvSpPr>
        <p:spPr>
          <a:xfrm>
            <a:off x="8865591" y="838550"/>
            <a:ext cx="2779827" cy="528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CAO ĐỘ</a:t>
            </a:r>
            <a:endParaRPr lang="vi-VN" sz="40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8206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3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3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3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O ĐỘ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DBA1A7D-0F59-4A0C-B6DC-0C25553588A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33577"/>
            <a:ext cx="12192000" cy="689157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61745623-E432-1FF6-7C4E-E56515FB9F4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  <a14:imgEffect>
                      <a14:saturation sat="200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737" t="52100" r="5790" b="29000"/>
          <a:stretch/>
        </p:blipFill>
        <p:spPr>
          <a:xfrm>
            <a:off x="581876" y="452270"/>
            <a:ext cx="8045194" cy="297673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46C78A5-9172-473E-8A12-4B96ABB4692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79376" y="3530401"/>
            <a:ext cx="11233248" cy="2671793"/>
          </a:xfrm>
          <a:prstGeom prst="rect">
            <a:avLst/>
          </a:prstGeom>
        </p:spPr>
      </p:pic>
      <p:pic>
        <p:nvPicPr>
          <p:cNvPr id="6150" name="Picture 6" descr="Wooden hanging board. Wood empty signboard on rope, vintage blank bill By  WinWin_artlab | TheHungryJPEG.com">
            <a:extLst>
              <a:ext uri="{FF2B5EF4-FFF2-40B4-BE49-F238E27FC236}">
                <a16:creationId xmlns:a16="http://schemas.microsoft.com/office/drawing/2014/main" id="{323EF974-C331-4433-9CAA-D1F560B84A0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828" t="7142" r="8184" b="19599"/>
          <a:stretch/>
        </p:blipFill>
        <p:spPr bwMode="auto">
          <a:xfrm>
            <a:off x="8770768" y="226535"/>
            <a:ext cx="2941856" cy="15462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ADFCA053-43FA-39C6-8442-1358A37D9768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768" t="6607" r="61039" b="84650"/>
          <a:stretch/>
        </p:blipFill>
        <p:spPr>
          <a:xfrm>
            <a:off x="479376" y="318858"/>
            <a:ext cx="1944216" cy="790108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C1E0A9B9-73F1-6338-D47B-C0AD7FCA58A3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  <a14:imgEffect>
                      <a14:saturation sat="200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364" t="35641" r="8963" b="50623"/>
          <a:stretch/>
        </p:blipFill>
        <p:spPr>
          <a:xfrm>
            <a:off x="1127448" y="3687469"/>
            <a:ext cx="9484952" cy="235765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C45D7864-3333-8D6D-C8F2-64B8E6BD57F4}"/>
              </a:ext>
            </a:extLst>
          </p:cNvPr>
          <p:cNvSpPr/>
          <p:nvPr/>
        </p:nvSpPr>
        <p:spPr>
          <a:xfrm>
            <a:off x="8865591" y="838550"/>
            <a:ext cx="2779827" cy="528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TIẾT TẤU</a:t>
            </a:r>
            <a:endParaRPr lang="vi-VN" sz="40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7134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IẾT TẤU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DBA1A7D-0F59-4A0C-B6DC-0C25553588A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33577"/>
            <a:ext cx="12192000" cy="689157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73D8D67-A8D7-6890-9946-23CA6F3C3EB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  <a14:imgEffect>
                      <a14:saturation sat="200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2753" t="57585" r="5790" b="37101"/>
          <a:stretch/>
        </p:blipFill>
        <p:spPr>
          <a:xfrm>
            <a:off x="695400" y="2502959"/>
            <a:ext cx="10945216" cy="1209509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80CA449A-CB35-35E8-DD5B-38AEDC5980A1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200000"/>
                    </a14:imgEffect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6640"/>
          <a:stretch/>
        </p:blipFill>
        <p:spPr>
          <a:xfrm>
            <a:off x="6672064" y="4166151"/>
            <a:ext cx="5097710" cy="206356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53B558BC-9767-6097-5831-B4BFCEB8F594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4949" y="220539"/>
            <a:ext cx="3661636" cy="1860636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A8A4E5C8-7559-43D8-9305-E52275160CA6}"/>
              </a:ext>
            </a:extLst>
          </p:cNvPr>
          <p:cNvSpPr/>
          <p:nvPr/>
        </p:nvSpPr>
        <p:spPr>
          <a:xfrm>
            <a:off x="4943872" y="597970"/>
            <a:ext cx="2059747" cy="528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CÂU 1</a:t>
            </a:r>
            <a:endParaRPr lang="vi-VN" sz="36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3692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ÂU 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DBA1A7D-0F59-4A0C-B6DC-0C25553588A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33577"/>
            <a:ext cx="12192000" cy="6891578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9FFBC5F6-9F5B-872E-AC97-1B61A34CD86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4949" y="220539"/>
            <a:ext cx="3661636" cy="1860636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A8A4E5C8-7559-43D8-9305-E52275160CA6}"/>
              </a:ext>
            </a:extLst>
          </p:cNvPr>
          <p:cNvSpPr/>
          <p:nvPr/>
        </p:nvSpPr>
        <p:spPr>
          <a:xfrm>
            <a:off x="5005893" y="548680"/>
            <a:ext cx="2059747" cy="528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CÂU 2</a:t>
            </a:r>
            <a:endParaRPr lang="vi-VN" sz="36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1DC52E35-7DC1-6BFD-E5EE-F6D646856B73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200000"/>
                    </a14:imgEffect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6640"/>
          <a:stretch/>
        </p:blipFill>
        <p:spPr>
          <a:xfrm>
            <a:off x="6456040" y="4106125"/>
            <a:ext cx="5313734" cy="212358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4F804EFF-7F08-C5D7-1849-5BA0B3BD055A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25000"/>
                    </a14:imgEffect>
                    <a14:imgEffect>
                      <a14:saturation sat="200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002" t="65074" r="7397" b="29232"/>
          <a:stretch/>
        </p:blipFill>
        <p:spPr>
          <a:xfrm>
            <a:off x="623392" y="2564904"/>
            <a:ext cx="10945216" cy="1296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5188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ÂU 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6" name="Rectangle 5"/>
          <p:cNvSpPr>
            <a:spLocks noChangeArrowheads="1"/>
          </p:cNvSpPr>
          <p:nvPr/>
        </p:nvSpPr>
        <p:spPr bwMode="auto">
          <a:xfrm>
            <a:off x="6453093" y="6070369"/>
            <a:ext cx="4871847" cy="65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eaLnBrk="1" hangingPunct="1"/>
            <a:r>
              <a:rPr lang="en-US" sz="36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Huỳnh</a:t>
            </a:r>
            <a:r>
              <a:rPr lang="en-US" sz="3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Long </a:t>
            </a:r>
            <a:r>
              <a:rPr lang="en-US" sz="36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Nguyện</a:t>
            </a:r>
            <a:endParaRPr lang="en-US" sz="3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58" name="Rectangle 5"/>
          <p:cNvSpPr>
            <a:spLocks noChangeArrowheads="1"/>
          </p:cNvSpPr>
          <p:nvPr/>
        </p:nvSpPr>
        <p:spPr bwMode="auto">
          <a:xfrm>
            <a:off x="6312024" y="2060848"/>
            <a:ext cx="4279477" cy="65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algn="ctr" eaLnBrk="1" hangingPunct="1"/>
            <a:r>
              <a:rPr lang="en-US" sz="3600" b="1" dirty="0">
                <a:solidFill>
                  <a:srgbClr val="1713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 2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0C891B2-5536-473E-978C-89BA28AA1C7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300"/>
                    </a14:imgEffect>
                    <a14:imgEffect>
                      <a14:saturation sat="200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015880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FCEE1C6-4141-45DB-9773-AA5A372152C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6964" y="2806877"/>
            <a:ext cx="3263492" cy="3263492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F76E226D-2D56-6E6F-D4E8-290505D17ED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5880" y="0"/>
            <a:ext cx="7176120" cy="20679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3948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009"/>
    </mc:Choice>
    <mc:Fallback xmlns="">
      <p:transition spd="slow" advTm="11009"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DBA1A7D-0F59-4A0C-B6DC-0C25553588A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33577"/>
            <a:ext cx="12192000" cy="6891578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C1B386A8-2FF3-4388-C2C1-0874D9D12B35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  <a14:imgEffect>
                      <a14:saturation sat="200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737" t="55674" r="5790" b="29000"/>
          <a:stretch/>
        </p:blipFill>
        <p:spPr>
          <a:xfrm>
            <a:off x="555910" y="1698287"/>
            <a:ext cx="11080180" cy="331076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1D5A6CA-6C02-AEA1-7AFF-5A456FEB496C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200000"/>
                    </a14:imgEffect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6640"/>
          <a:stretch/>
        </p:blipFill>
        <p:spPr>
          <a:xfrm flipH="1">
            <a:off x="387936" y="4664647"/>
            <a:ext cx="4411920" cy="158005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F9E6EA44-FC70-CDD0-DBFB-27934417936B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4949" y="220539"/>
            <a:ext cx="3661636" cy="1860636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A8A4E5C8-7559-43D8-9305-E52275160CA6}"/>
              </a:ext>
            </a:extLst>
          </p:cNvPr>
          <p:cNvSpPr/>
          <p:nvPr/>
        </p:nvSpPr>
        <p:spPr>
          <a:xfrm>
            <a:off x="4972357" y="548680"/>
            <a:ext cx="2059747" cy="528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CẢ BÀI</a:t>
            </a:r>
            <a:endParaRPr lang="vi-VN" sz="36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9814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Ả BÀ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C11AA79-FE49-4894-AE00-B6C66911A6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63158E2A-327E-4A9B-A512-91E9C30E7346}"/>
              </a:ext>
            </a:extLst>
          </p:cNvPr>
          <p:cNvGrpSpPr/>
          <p:nvPr/>
        </p:nvGrpSpPr>
        <p:grpSpPr>
          <a:xfrm>
            <a:off x="911424" y="1124744"/>
            <a:ext cx="10369152" cy="5101138"/>
            <a:chOff x="7968208" y="-2937582"/>
            <a:chExt cx="9217024" cy="5368869"/>
          </a:xfrm>
        </p:grpSpPr>
        <p:pic>
          <p:nvPicPr>
            <p:cNvPr id="6" name="Picture 2" descr="Free Download: Wooden nature blank board | Frame border design, Page  borders design, Colorful borders design">
              <a:extLst>
                <a:ext uri="{FF2B5EF4-FFF2-40B4-BE49-F238E27FC236}">
                  <a16:creationId xmlns:a16="http://schemas.microsoft.com/office/drawing/2014/main" id="{9395CF26-9E71-4948-99CA-6511F53B1A8E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69" t="1056" r="1369"/>
            <a:stretch/>
          </p:blipFill>
          <p:spPr bwMode="auto">
            <a:xfrm>
              <a:off x="7968208" y="-2937582"/>
              <a:ext cx="9217024" cy="53688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Rectangle 8">
              <a:extLst>
                <a:ext uri="{FF2B5EF4-FFF2-40B4-BE49-F238E27FC236}">
                  <a16:creationId xmlns:a16="http://schemas.microsoft.com/office/drawing/2014/main" id="{2650D238-933E-4492-B930-747EA778D7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47452" y="-1275645"/>
              <a:ext cx="3658540" cy="15265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5243" tIns="47621" rIns="95243" bIns="47621">
              <a:spAutoFit/>
            </a:bodyPr>
            <a:lstStyle/>
            <a:p>
              <a:pPr algn="ctr" eaLnBrk="1" hangingPunct="1"/>
              <a:r>
                <a:rPr lang="en-US" sz="4400" b="1" dirty="0">
                  <a:latin typeface="Cambria" pitchFamily="18" charset="0"/>
                  <a:cs typeface="Times New Roman" pitchFamily="18" charset="0"/>
                </a:rPr>
                <a:t>ĐỌC NHẠC</a:t>
              </a:r>
            </a:p>
            <a:p>
              <a:pPr algn="ctr" eaLnBrk="1" hangingPunct="1"/>
              <a:r>
                <a:rPr lang="en-US" sz="4400" b="1" dirty="0">
                  <a:latin typeface="Cambria" pitchFamily="18" charset="0"/>
                  <a:cs typeface="Times New Roman" pitchFamily="18" charset="0"/>
                </a:rPr>
                <a:t>VỚI NHẠC ĐỆM</a:t>
              </a:r>
            </a:p>
          </p:txBody>
        </p:sp>
      </p:grpSp>
      <p:pic>
        <p:nvPicPr>
          <p:cNvPr id="8" name="Picture 13">
            <a:extLst>
              <a:ext uri="{FF2B5EF4-FFF2-40B4-BE49-F238E27FC236}">
                <a16:creationId xmlns:a16="http://schemas.microsoft.com/office/drawing/2014/main" id="{1A76EE6C-AE49-404C-A29D-8597CB49C83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556" r="40505"/>
          <a:stretch/>
        </p:blipFill>
        <p:spPr bwMode="auto">
          <a:xfrm>
            <a:off x="968831" y="332656"/>
            <a:ext cx="3096344" cy="951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2935871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C15B0D3-B347-4FBD-B060-526FF43D15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33577"/>
            <a:ext cx="12192000" cy="689157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79DCE6F8-857C-3317-0F16-A556125B413B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  <a14:imgEffect>
                      <a14:saturation sat="200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737" t="52100" r="5790" b="29000"/>
          <a:stretch/>
        </p:blipFill>
        <p:spPr>
          <a:xfrm>
            <a:off x="578770" y="980728"/>
            <a:ext cx="11080180" cy="4082762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B9B88B25-B47D-18A4-813F-823C60C671C3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768" t="6607" r="61039" b="84650"/>
          <a:stretch/>
        </p:blipFill>
        <p:spPr>
          <a:xfrm>
            <a:off x="407368" y="328233"/>
            <a:ext cx="2880320" cy="1170530"/>
          </a:xfrm>
          <a:prstGeom prst="rect">
            <a:avLst/>
          </a:prstGeom>
        </p:spPr>
      </p:pic>
      <p:pic>
        <p:nvPicPr>
          <p:cNvPr id="13" name="Picture 6" descr="Wooden hanging board. Wood empty signboard on rope, vintage blank bill By  WinWin_artlab | TheHungryJPEG.com">
            <a:extLst>
              <a:ext uri="{FF2B5EF4-FFF2-40B4-BE49-F238E27FC236}">
                <a16:creationId xmlns:a16="http://schemas.microsoft.com/office/drawing/2014/main" id="{5A404A67-CD2B-40C2-91E5-C82038AD467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828" t="7142" r="8184" b="19599"/>
          <a:stretch/>
        </p:blipFill>
        <p:spPr bwMode="auto">
          <a:xfrm>
            <a:off x="8544272" y="229796"/>
            <a:ext cx="2813560" cy="14773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3464402D-7EA1-4091-8865-980A035408CB}"/>
              </a:ext>
            </a:extLst>
          </p:cNvPr>
          <p:cNvSpPr/>
          <p:nvPr/>
        </p:nvSpPr>
        <p:spPr>
          <a:xfrm>
            <a:off x="8760296" y="836712"/>
            <a:ext cx="2309504" cy="51042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</a:t>
            </a:r>
            <a:endParaRPr lang="vi-VN" sz="32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1B0E289-0A15-4689-5371-C7A8750B377A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saturation sat="200000"/>
                    </a14:imgEffect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6640"/>
          <a:stretch/>
        </p:blipFill>
        <p:spPr>
          <a:xfrm flipH="1">
            <a:off x="387936" y="4664647"/>
            <a:ext cx="4411920" cy="15800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6562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ĐN SỐ 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C11AA79-FE49-4894-AE00-B6C66911A6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63158E2A-327E-4A9B-A512-91E9C30E7346}"/>
              </a:ext>
            </a:extLst>
          </p:cNvPr>
          <p:cNvGrpSpPr/>
          <p:nvPr/>
        </p:nvGrpSpPr>
        <p:grpSpPr>
          <a:xfrm>
            <a:off x="911424" y="1124744"/>
            <a:ext cx="10369152" cy="5101138"/>
            <a:chOff x="7968208" y="-2937582"/>
            <a:chExt cx="9217024" cy="5368869"/>
          </a:xfrm>
        </p:grpSpPr>
        <p:pic>
          <p:nvPicPr>
            <p:cNvPr id="6" name="Picture 2" descr="Free Download: Wooden nature blank board | Frame border design, Page  borders design, Colorful borders design">
              <a:extLst>
                <a:ext uri="{FF2B5EF4-FFF2-40B4-BE49-F238E27FC236}">
                  <a16:creationId xmlns:a16="http://schemas.microsoft.com/office/drawing/2014/main" id="{9395CF26-9E71-4948-99CA-6511F53B1A8E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69" t="1056" r="1369"/>
            <a:stretch/>
          </p:blipFill>
          <p:spPr bwMode="auto">
            <a:xfrm>
              <a:off x="7968208" y="-2937582"/>
              <a:ext cx="9217024" cy="53688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Rectangle 8">
              <a:extLst>
                <a:ext uri="{FF2B5EF4-FFF2-40B4-BE49-F238E27FC236}">
                  <a16:creationId xmlns:a16="http://schemas.microsoft.com/office/drawing/2014/main" id="{2650D238-933E-4492-B930-747EA778D7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443663" y="-1275645"/>
              <a:ext cx="4266113" cy="15265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5243" tIns="47621" rIns="95243" bIns="47621">
              <a:spAutoFit/>
            </a:bodyPr>
            <a:lstStyle/>
            <a:p>
              <a:pPr algn="ctr" eaLnBrk="1" hangingPunct="1"/>
              <a:r>
                <a:rPr lang="en-US" sz="4400" b="1" dirty="0">
                  <a:latin typeface="Cambria" pitchFamily="18" charset="0"/>
                  <a:cs typeface="Times New Roman" pitchFamily="18" charset="0"/>
                </a:rPr>
                <a:t>ĐỌC NHẠC</a:t>
              </a:r>
            </a:p>
            <a:p>
              <a:pPr algn="ctr" eaLnBrk="1" hangingPunct="1"/>
              <a:r>
                <a:rPr lang="en-US" sz="4400" b="1" dirty="0">
                  <a:latin typeface="Cambria" pitchFamily="18" charset="0"/>
                  <a:cs typeface="Times New Roman" pitchFamily="18" charset="0"/>
                </a:rPr>
                <a:t>KẾT HỢP GÕ ĐỆM</a:t>
              </a:r>
            </a:p>
          </p:txBody>
        </p:sp>
      </p:grpSp>
      <p:pic>
        <p:nvPicPr>
          <p:cNvPr id="8" name="Picture 13">
            <a:extLst>
              <a:ext uri="{FF2B5EF4-FFF2-40B4-BE49-F238E27FC236}">
                <a16:creationId xmlns:a16="http://schemas.microsoft.com/office/drawing/2014/main" id="{1A76EE6C-AE49-404C-A29D-8597CB49C83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556" r="40505"/>
          <a:stretch/>
        </p:blipFill>
        <p:spPr bwMode="auto">
          <a:xfrm>
            <a:off x="968831" y="332656"/>
            <a:ext cx="3096344" cy="951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0079729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C15B0D3-B347-4FBD-B060-526FF43D15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33577"/>
            <a:ext cx="12192000" cy="6891578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BF8F1DE8-3EFC-04C8-2E20-450E90F57288}"/>
              </a:ext>
            </a:extLst>
          </p:cNvPr>
          <p:cNvGrpSpPr/>
          <p:nvPr/>
        </p:nvGrpSpPr>
        <p:grpSpPr>
          <a:xfrm>
            <a:off x="436850" y="836712"/>
            <a:ext cx="11347782" cy="4230407"/>
            <a:chOff x="436850" y="836712"/>
            <a:chExt cx="11347782" cy="4230407"/>
          </a:xfrm>
        </p:grpSpPr>
        <p:pic>
          <p:nvPicPr>
            <p:cNvPr id="30" name="Picture 29">
              <a:extLst>
                <a:ext uri="{FF2B5EF4-FFF2-40B4-BE49-F238E27FC236}">
                  <a16:creationId xmlns:a16="http://schemas.microsoft.com/office/drawing/2014/main" id="{D20C89FE-FF50-1139-E58C-415311A967A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harpenSoften amount="25000"/>
                      </a14:imgEffect>
                      <a14:imgEffect>
                        <a14:saturation sat="200000"/>
                      </a14:imgEffect>
                      <a14:imgEffect>
                        <a14:brightnessContrast bright="2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737" t="52100" r="5790" b="29000"/>
            <a:stretch/>
          </p:blipFill>
          <p:spPr>
            <a:xfrm>
              <a:off x="436850" y="836712"/>
              <a:ext cx="11347782" cy="3895561"/>
            </a:xfrm>
            <a:prstGeom prst="rect">
              <a:avLst/>
            </a:prstGeom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ECF9DA9E-6CBD-1F91-C40C-1B1EBC1FD01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sharpenSoften amount="50000"/>
                      </a14:imgEffect>
                      <a14:imgEffect>
                        <a14:saturation sat="300000"/>
                      </a14:imgEffect>
                    </a14:imgLayer>
                  </a14:imgProps>
                </a:ext>
              </a:extLst>
            </a:blip>
            <a:srcRect l="84379" t="84063" r="11351" b="3277"/>
            <a:stretch/>
          </p:blipFill>
          <p:spPr>
            <a:xfrm>
              <a:off x="1832852" y="2962930"/>
              <a:ext cx="485991" cy="485991"/>
            </a:xfrm>
            <a:prstGeom prst="rect">
              <a:avLst/>
            </a:prstGeom>
          </p:spPr>
        </p:pic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93999D2F-7B90-6072-B9E9-626AD45A0B2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sharpenSoften amount="50000"/>
                      </a14:imgEffect>
                      <a14:imgEffect>
                        <a14:saturation sat="300000"/>
                      </a14:imgEffect>
                    </a14:imgLayer>
                  </a14:imgProps>
                </a:ext>
              </a:extLst>
            </a:blip>
            <a:srcRect l="84379" t="84063" r="11351" b="3277"/>
            <a:stretch/>
          </p:blipFill>
          <p:spPr>
            <a:xfrm>
              <a:off x="4757440" y="2940529"/>
              <a:ext cx="485991" cy="485991"/>
            </a:xfrm>
            <a:prstGeom prst="rect">
              <a:avLst/>
            </a:prstGeom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466E07CC-EE29-35EF-B7B6-3F731FA4BCC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sharpenSoften amount="50000"/>
                      </a14:imgEffect>
                      <a14:imgEffect>
                        <a14:saturation sat="300000"/>
                      </a14:imgEffect>
                    </a14:imgLayer>
                  </a14:imgProps>
                </a:ext>
              </a:extLst>
            </a:blip>
            <a:srcRect l="84379" t="84063" r="11351" b="3277"/>
            <a:stretch/>
          </p:blipFill>
          <p:spPr>
            <a:xfrm>
              <a:off x="6867321" y="2937050"/>
              <a:ext cx="485991" cy="485991"/>
            </a:xfrm>
            <a:prstGeom prst="rect">
              <a:avLst/>
            </a:prstGeom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E0847D39-EE6C-8FED-CD3D-BD2A652CC8A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sharpenSoften amount="50000"/>
                      </a14:imgEffect>
                      <a14:imgEffect>
                        <a14:saturation sat="300000"/>
                      </a14:imgEffect>
                    </a14:imgLayer>
                  </a14:imgProps>
                </a:ext>
              </a:extLst>
            </a:blip>
            <a:srcRect l="84379" t="84063" r="11351" b="3277"/>
            <a:stretch/>
          </p:blipFill>
          <p:spPr>
            <a:xfrm>
              <a:off x="9873157" y="2937049"/>
              <a:ext cx="485991" cy="485991"/>
            </a:xfrm>
            <a:prstGeom prst="rect">
              <a:avLst/>
            </a:prstGeom>
          </p:spPr>
        </p:pic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A2CB4133-BBF7-D123-1819-CD2AC0F8FFB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sharpenSoften amount="50000"/>
                      </a14:imgEffect>
                      <a14:imgEffect>
                        <a14:saturation sat="300000"/>
                      </a14:imgEffect>
                    </a14:imgLayer>
                  </a14:imgProps>
                </a:ext>
              </a:extLst>
            </a:blip>
            <a:srcRect l="84379" t="84063" r="11351" b="3277"/>
            <a:stretch/>
          </p:blipFill>
          <p:spPr>
            <a:xfrm>
              <a:off x="1500498" y="4485256"/>
              <a:ext cx="485991" cy="485991"/>
            </a:xfrm>
            <a:prstGeom prst="rect">
              <a:avLst/>
            </a:prstGeom>
          </p:spPr>
        </p:pic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EA2C4561-5A86-1B43-4728-034DA303D47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sharpenSoften amount="50000"/>
                      </a14:imgEffect>
                      <a14:imgEffect>
                        <a14:saturation sat="300000"/>
                      </a14:imgEffect>
                    </a14:imgLayer>
                  </a14:imgProps>
                </a:ext>
              </a:extLst>
            </a:blip>
            <a:srcRect l="84379" t="84063" r="11351" b="3277"/>
            <a:stretch/>
          </p:blipFill>
          <p:spPr>
            <a:xfrm>
              <a:off x="4959433" y="4509120"/>
              <a:ext cx="485991" cy="485991"/>
            </a:xfrm>
            <a:prstGeom prst="rect">
              <a:avLst/>
            </a:prstGeom>
          </p:spPr>
        </p:pic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7B318113-4569-261A-5E38-B9AE53CB7CA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sharpenSoften amount="50000"/>
                      </a14:imgEffect>
                      <a14:imgEffect>
                        <a14:saturation sat="300000"/>
                      </a14:imgEffect>
                    </a14:imgLayer>
                  </a14:imgProps>
                </a:ext>
              </a:extLst>
            </a:blip>
            <a:srcRect l="84379" t="84063" r="11351" b="3277"/>
            <a:stretch/>
          </p:blipFill>
          <p:spPr>
            <a:xfrm>
              <a:off x="6591404" y="4510206"/>
              <a:ext cx="485991" cy="485991"/>
            </a:xfrm>
            <a:prstGeom prst="rect">
              <a:avLst/>
            </a:prstGeom>
          </p:spPr>
        </p:pic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8F702C69-450D-535F-B116-3DC0BFBAB9D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sharpenSoften amount="50000"/>
                      </a14:imgEffect>
                      <a14:imgEffect>
                        <a14:saturation sat="300000"/>
                      </a14:imgEffect>
                    </a14:imgLayer>
                  </a14:imgProps>
                </a:ext>
              </a:extLst>
            </a:blip>
            <a:srcRect l="84379" t="84063" r="11351" b="3277"/>
            <a:stretch/>
          </p:blipFill>
          <p:spPr>
            <a:xfrm>
              <a:off x="10408505" y="4581128"/>
              <a:ext cx="485991" cy="485991"/>
            </a:xfrm>
            <a:prstGeom prst="rect">
              <a:avLst/>
            </a:prstGeom>
          </p:spPr>
        </p:pic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D2766A2D-D583-389B-DC4F-642CD7B762D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sharpenSoften amount="50000"/>
                      </a14:imgEffect>
                      <a14:imgEffect>
                        <a14:saturation sat="300000"/>
                      </a14:imgEffect>
                    </a14:imgLayer>
                  </a14:imgProps>
                </a:ext>
              </a:extLst>
            </a:blip>
            <a:srcRect l="84379" t="84063" r="11351" b="3277"/>
            <a:stretch/>
          </p:blipFill>
          <p:spPr>
            <a:xfrm>
              <a:off x="3133550" y="2941216"/>
              <a:ext cx="485991" cy="485991"/>
            </a:xfrm>
            <a:prstGeom prst="rect">
              <a:avLst/>
            </a:prstGeom>
          </p:spPr>
        </p:pic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1B1A9DD2-6E88-27AA-AD83-E06B1E03E1C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sharpenSoften amount="50000"/>
                      </a14:imgEffect>
                      <a14:imgEffect>
                        <a14:saturation sat="300000"/>
                      </a14:imgEffect>
                    </a14:imgLayer>
                  </a14:imgProps>
                </a:ext>
              </a:extLst>
            </a:blip>
            <a:srcRect l="84379" t="84063" r="11351" b="3277"/>
            <a:stretch/>
          </p:blipFill>
          <p:spPr>
            <a:xfrm>
              <a:off x="5566623" y="2931144"/>
              <a:ext cx="485991" cy="485991"/>
            </a:xfrm>
            <a:prstGeom prst="rect">
              <a:avLst/>
            </a:prstGeom>
          </p:spPr>
        </p:pic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id="{70529A97-3C49-6E4B-C9AE-B36A2FCC5C6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sharpenSoften amount="50000"/>
                      </a14:imgEffect>
                      <a14:imgEffect>
                        <a14:saturation sat="300000"/>
                      </a14:imgEffect>
                    </a14:imgLayer>
                  </a14:imgProps>
                </a:ext>
              </a:extLst>
            </a:blip>
            <a:srcRect l="84379" t="84063" r="11351" b="3277"/>
            <a:stretch/>
          </p:blipFill>
          <p:spPr>
            <a:xfrm>
              <a:off x="8123936" y="2926221"/>
              <a:ext cx="485991" cy="485991"/>
            </a:xfrm>
            <a:prstGeom prst="rect">
              <a:avLst/>
            </a:prstGeom>
          </p:spPr>
        </p:pic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6134257A-37F0-8228-368C-5CAC228D6A4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sharpenSoften amount="50000"/>
                      </a14:imgEffect>
                      <a14:imgEffect>
                        <a14:saturation sat="300000"/>
                      </a14:imgEffect>
                    </a14:imgLayer>
                  </a14:imgProps>
                </a:ext>
              </a:extLst>
            </a:blip>
            <a:srcRect l="84379" t="84063" r="11351" b="3277"/>
            <a:stretch/>
          </p:blipFill>
          <p:spPr>
            <a:xfrm>
              <a:off x="10454396" y="2917295"/>
              <a:ext cx="485991" cy="485991"/>
            </a:xfrm>
            <a:prstGeom prst="rect">
              <a:avLst/>
            </a:prstGeom>
          </p:spPr>
        </p:pic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E0F94639-985D-AAD8-82BD-738500ACEF1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sharpenSoften amount="50000"/>
                      </a14:imgEffect>
                      <a14:imgEffect>
                        <a14:saturation sat="300000"/>
                      </a14:imgEffect>
                    </a14:imgLayer>
                  </a14:imgProps>
                </a:ext>
              </a:extLst>
            </a:blip>
            <a:srcRect l="84379" t="84063" r="11351" b="3277"/>
            <a:stretch/>
          </p:blipFill>
          <p:spPr>
            <a:xfrm>
              <a:off x="3014758" y="4502296"/>
              <a:ext cx="485991" cy="485991"/>
            </a:xfrm>
            <a:prstGeom prst="rect">
              <a:avLst/>
            </a:prstGeom>
          </p:spPr>
        </p:pic>
        <p:pic>
          <p:nvPicPr>
            <p:cNvPr id="25" name="Picture 24">
              <a:extLst>
                <a:ext uri="{FF2B5EF4-FFF2-40B4-BE49-F238E27FC236}">
                  <a16:creationId xmlns:a16="http://schemas.microsoft.com/office/drawing/2014/main" id="{55E0A2B6-B089-C6DD-8D78-E17817F2F23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sharpenSoften amount="50000"/>
                      </a14:imgEffect>
                      <a14:imgEffect>
                        <a14:saturation sat="300000"/>
                      </a14:imgEffect>
                    </a14:imgLayer>
                  </a14:imgProps>
                </a:ext>
              </a:extLst>
            </a:blip>
            <a:srcRect l="84379" t="84063" r="11351" b="3277"/>
            <a:stretch/>
          </p:blipFill>
          <p:spPr>
            <a:xfrm>
              <a:off x="5610009" y="4510206"/>
              <a:ext cx="485991" cy="485991"/>
            </a:xfrm>
            <a:prstGeom prst="rect">
              <a:avLst/>
            </a:prstGeom>
          </p:spPr>
        </p:pic>
        <p:pic>
          <p:nvPicPr>
            <p:cNvPr id="26" name="Picture 25">
              <a:extLst>
                <a:ext uri="{FF2B5EF4-FFF2-40B4-BE49-F238E27FC236}">
                  <a16:creationId xmlns:a16="http://schemas.microsoft.com/office/drawing/2014/main" id="{470557A8-76FD-7FAA-4C72-88B54737395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sharpenSoften amount="50000"/>
                      </a14:imgEffect>
                      <a14:imgEffect>
                        <a14:saturation sat="300000"/>
                      </a14:imgEffect>
                    </a14:imgLayer>
                  </a14:imgProps>
                </a:ext>
              </a:extLst>
            </a:blip>
            <a:srcRect l="84379" t="84063" r="11351" b="3277"/>
            <a:stretch/>
          </p:blipFill>
          <p:spPr>
            <a:xfrm>
              <a:off x="8366931" y="4556403"/>
              <a:ext cx="485991" cy="485991"/>
            </a:xfrm>
            <a:prstGeom prst="rect">
              <a:avLst/>
            </a:prstGeom>
          </p:spPr>
        </p:pic>
        <p:pic>
          <p:nvPicPr>
            <p:cNvPr id="27" name="Picture 26">
              <a:extLst>
                <a:ext uri="{FF2B5EF4-FFF2-40B4-BE49-F238E27FC236}">
                  <a16:creationId xmlns:a16="http://schemas.microsoft.com/office/drawing/2014/main" id="{FC393A9D-15E4-45B7-93C8-50A319E7DC0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sharpenSoften amount="50000"/>
                      </a14:imgEffect>
                      <a14:imgEffect>
                        <a14:saturation sat="300000"/>
                      </a14:imgEffect>
                    </a14:imgLayer>
                  </a14:imgProps>
                </a:ext>
              </a:extLst>
            </a:blip>
            <a:srcRect l="84379" t="84063" r="11351" b="3277"/>
            <a:stretch/>
          </p:blipFill>
          <p:spPr>
            <a:xfrm>
              <a:off x="10923978" y="4556403"/>
              <a:ext cx="485991" cy="485991"/>
            </a:xfrm>
            <a:prstGeom prst="rect">
              <a:avLst/>
            </a:prstGeom>
          </p:spPr>
        </p:pic>
      </p:grpSp>
      <p:pic>
        <p:nvPicPr>
          <p:cNvPr id="10" name="Picture 9">
            <a:extLst>
              <a:ext uri="{FF2B5EF4-FFF2-40B4-BE49-F238E27FC236}">
                <a16:creationId xmlns:a16="http://schemas.microsoft.com/office/drawing/2014/main" id="{B9B88B25-B47D-18A4-813F-823C60C671C3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768" t="6607" r="61039" b="84650"/>
          <a:stretch/>
        </p:blipFill>
        <p:spPr>
          <a:xfrm>
            <a:off x="407368" y="328233"/>
            <a:ext cx="2880320" cy="1170530"/>
          </a:xfrm>
          <a:prstGeom prst="rect">
            <a:avLst/>
          </a:prstGeom>
        </p:spPr>
      </p:pic>
      <p:pic>
        <p:nvPicPr>
          <p:cNvPr id="13" name="Picture 6" descr="Wooden hanging board. Wood empty signboard on rope, vintage blank bill By  WinWin_artlab | TheHungryJPEG.com">
            <a:extLst>
              <a:ext uri="{FF2B5EF4-FFF2-40B4-BE49-F238E27FC236}">
                <a16:creationId xmlns:a16="http://schemas.microsoft.com/office/drawing/2014/main" id="{5A404A67-CD2B-40C2-91E5-C82038AD467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828" t="7142" r="8184" b="19599"/>
          <a:stretch/>
        </p:blipFill>
        <p:spPr bwMode="auto">
          <a:xfrm>
            <a:off x="8544272" y="229796"/>
            <a:ext cx="2813560" cy="14773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3464402D-7EA1-4091-8865-980A035408CB}"/>
              </a:ext>
            </a:extLst>
          </p:cNvPr>
          <p:cNvSpPr/>
          <p:nvPr/>
        </p:nvSpPr>
        <p:spPr>
          <a:xfrm>
            <a:off x="8760296" y="836712"/>
            <a:ext cx="2309504" cy="51042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</a:t>
            </a:r>
            <a:endParaRPr lang="vi-VN" sz="32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pic>
        <p:nvPicPr>
          <p:cNvPr id="31" name="Picture 30">
            <a:extLst>
              <a:ext uri="{FF2B5EF4-FFF2-40B4-BE49-F238E27FC236}">
                <a16:creationId xmlns:a16="http://schemas.microsoft.com/office/drawing/2014/main" id="{3D4945B7-457A-C03E-935B-389AA6CC282A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saturation sat="200000"/>
                    </a14:imgEffect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6640"/>
          <a:stretch/>
        </p:blipFill>
        <p:spPr>
          <a:xfrm flipH="1">
            <a:off x="391751" y="4939846"/>
            <a:ext cx="3662675" cy="13117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7647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ĐN SỐ 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C11AA79-FE49-4894-AE00-B6C66911A6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63158E2A-327E-4A9B-A512-91E9C30E7346}"/>
              </a:ext>
            </a:extLst>
          </p:cNvPr>
          <p:cNvGrpSpPr/>
          <p:nvPr/>
        </p:nvGrpSpPr>
        <p:grpSpPr>
          <a:xfrm>
            <a:off x="911424" y="476672"/>
            <a:ext cx="10369152" cy="5616624"/>
            <a:chOff x="7968208" y="-3064320"/>
            <a:chExt cx="9217024" cy="5368869"/>
          </a:xfrm>
        </p:grpSpPr>
        <p:pic>
          <p:nvPicPr>
            <p:cNvPr id="6" name="Picture 2" descr="Free Download: Wooden nature blank board | Frame border design, Page  borders design, Colorful borders design">
              <a:extLst>
                <a:ext uri="{FF2B5EF4-FFF2-40B4-BE49-F238E27FC236}">
                  <a16:creationId xmlns:a16="http://schemas.microsoft.com/office/drawing/2014/main" id="{9395CF26-9E71-4948-99CA-6511F53B1A8E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69" t="1056" r="1369"/>
            <a:stretch/>
          </p:blipFill>
          <p:spPr bwMode="auto">
            <a:xfrm>
              <a:off x="7968208" y="-3064320"/>
              <a:ext cx="9217024" cy="53688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Rectangle 8">
              <a:extLst>
                <a:ext uri="{FF2B5EF4-FFF2-40B4-BE49-F238E27FC236}">
                  <a16:creationId xmlns:a16="http://schemas.microsoft.com/office/drawing/2014/main" id="{2650D238-933E-4492-B930-747EA778D7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590456" y="-1412360"/>
              <a:ext cx="3972528" cy="16806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5243" tIns="47621" rIns="95243" bIns="47621">
              <a:spAutoFit/>
            </a:bodyPr>
            <a:lstStyle/>
            <a:p>
              <a:pPr algn="ctr" eaLnBrk="1" hangingPunct="1"/>
              <a:r>
                <a:rPr lang="en-US" sz="3600" b="1" dirty="0">
                  <a:latin typeface="Cambria" pitchFamily="18" charset="0"/>
                  <a:cs typeface="Times New Roman" pitchFamily="18" charset="0"/>
                </a:rPr>
                <a:t>ĐỌC NHẠC KẾT HỢP</a:t>
              </a:r>
            </a:p>
            <a:p>
              <a:pPr algn="ctr" eaLnBrk="1" hangingPunct="1"/>
              <a:r>
                <a:rPr lang="en-US" sz="3600" b="1" dirty="0">
                  <a:latin typeface="Cambria" pitchFamily="18" charset="0"/>
                  <a:cs typeface="Times New Roman" pitchFamily="18" charset="0"/>
                </a:rPr>
                <a:t>VẬN ĐỘNG CƠ THỂ</a:t>
              </a:r>
            </a:p>
            <a:p>
              <a:pPr algn="ctr" eaLnBrk="1" hangingPunct="1"/>
              <a:r>
                <a:rPr lang="en-US" sz="3600" b="1" dirty="0">
                  <a:latin typeface="Cambria" pitchFamily="18" charset="0"/>
                  <a:cs typeface="Times New Roman" pitchFamily="18" charset="0"/>
                </a:rPr>
                <a:t>THEO NHỊP ĐIỆU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4903815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C15B0D3-B347-4FBD-B060-526FF43D15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33577"/>
            <a:ext cx="12192000" cy="689157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B9B88B25-B47D-18A4-813F-823C60C671C3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768" t="6607" r="61039" b="84650"/>
          <a:stretch/>
        </p:blipFill>
        <p:spPr>
          <a:xfrm>
            <a:off x="407368" y="328233"/>
            <a:ext cx="2880320" cy="1170530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1CBEEF61-34AF-5350-2EDC-74FDEB4BF57B}"/>
              </a:ext>
            </a:extLst>
          </p:cNvPr>
          <p:cNvGrpSpPr/>
          <p:nvPr/>
        </p:nvGrpSpPr>
        <p:grpSpPr>
          <a:xfrm>
            <a:off x="436850" y="1556792"/>
            <a:ext cx="11347782" cy="4556111"/>
            <a:chOff x="436850" y="1556792"/>
            <a:chExt cx="11347782" cy="4556111"/>
          </a:xfrm>
        </p:grpSpPr>
        <p:pic>
          <p:nvPicPr>
            <p:cNvPr id="39" name="Picture 38">
              <a:extLst>
                <a:ext uri="{FF2B5EF4-FFF2-40B4-BE49-F238E27FC236}">
                  <a16:creationId xmlns:a16="http://schemas.microsoft.com/office/drawing/2014/main" id="{6A1DEFE6-A6ED-6513-3B1C-46E2E645521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sharpenSoften amount="25000"/>
                      </a14:imgEffect>
                      <a14:imgEffect>
                        <a14:saturation sat="200000"/>
                      </a14:imgEffect>
                      <a14:imgEffect>
                        <a14:brightnessContrast bright="2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737" t="52100" r="5790" b="29000"/>
            <a:stretch/>
          </p:blipFill>
          <p:spPr>
            <a:xfrm>
              <a:off x="436850" y="1556792"/>
              <a:ext cx="11347782" cy="3895561"/>
            </a:xfrm>
            <a:prstGeom prst="rect">
              <a:avLst/>
            </a:prstGeom>
          </p:spPr>
        </p:pic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A32AE381-805C-F039-AFA8-893F5A77B2AB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62828" y="3636497"/>
              <a:ext cx="684900" cy="679262"/>
            </a:xfrm>
            <a:prstGeom prst="rect">
              <a:avLst/>
            </a:prstGeom>
          </p:spPr>
        </p:pic>
        <p:pic>
          <p:nvPicPr>
            <p:cNvPr id="25" name="Picture 24">
              <a:extLst>
                <a:ext uri="{FF2B5EF4-FFF2-40B4-BE49-F238E27FC236}">
                  <a16:creationId xmlns:a16="http://schemas.microsoft.com/office/drawing/2014/main" id="{92802C5F-9A78-C8A1-942E-1D60EB6582DA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75396" y="3573016"/>
              <a:ext cx="684900" cy="679262"/>
            </a:xfrm>
            <a:prstGeom prst="rect">
              <a:avLst/>
            </a:prstGeom>
          </p:spPr>
        </p:pic>
        <p:pic>
          <p:nvPicPr>
            <p:cNvPr id="27" name="Picture 26">
              <a:extLst>
                <a:ext uri="{FF2B5EF4-FFF2-40B4-BE49-F238E27FC236}">
                  <a16:creationId xmlns:a16="http://schemas.microsoft.com/office/drawing/2014/main" id="{6EC71AE7-5E1A-4A7E-19BB-25362F9094AB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27710" y="5350973"/>
              <a:ext cx="720018" cy="679261"/>
            </a:xfrm>
            <a:prstGeom prst="rect">
              <a:avLst/>
            </a:prstGeom>
          </p:spPr>
        </p:pic>
        <p:pic>
          <p:nvPicPr>
            <p:cNvPr id="29" name="Picture 28">
              <a:extLst>
                <a:ext uri="{FF2B5EF4-FFF2-40B4-BE49-F238E27FC236}">
                  <a16:creationId xmlns:a16="http://schemas.microsoft.com/office/drawing/2014/main" id="{9E704432-F92A-C336-394F-571A98E866D3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920536" y="5373305"/>
              <a:ext cx="720018" cy="679261"/>
            </a:xfrm>
            <a:prstGeom prst="rect">
              <a:avLst/>
            </a:prstGeom>
          </p:spPr>
        </p:pic>
        <p:pic>
          <p:nvPicPr>
            <p:cNvPr id="30" name="Picture 29">
              <a:extLst>
                <a:ext uri="{FF2B5EF4-FFF2-40B4-BE49-F238E27FC236}">
                  <a16:creationId xmlns:a16="http://schemas.microsoft.com/office/drawing/2014/main" id="{AF0A6EAC-A7EE-BDE1-D1AB-0423C573EE42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20401" y="3681161"/>
              <a:ext cx="684900" cy="638728"/>
            </a:xfrm>
            <a:prstGeom prst="rect">
              <a:avLst/>
            </a:prstGeom>
          </p:spPr>
        </p:pic>
        <p:pic>
          <p:nvPicPr>
            <p:cNvPr id="31" name="Picture 30">
              <a:extLst>
                <a:ext uri="{FF2B5EF4-FFF2-40B4-BE49-F238E27FC236}">
                  <a16:creationId xmlns:a16="http://schemas.microsoft.com/office/drawing/2014/main" id="{FC7A2125-FE84-8179-F8B1-A51A30500DB4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79252" y="3617680"/>
              <a:ext cx="684900" cy="638728"/>
            </a:xfrm>
            <a:prstGeom prst="rect">
              <a:avLst/>
            </a:prstGeom>
          </p:spPr>
        </p:pic>
        <p:pic>
          <p:nvPicPr>
            <p:cNvPr id="32" name="Picture 31">
              <a:extLst>
                <a:ext uri="{FF2B5EF4-FFF2-40B4-BE49-F238E27FC236}">
                  <a16:creationId xmlns:a16="http://schemas.microsoft.com/office/drawing/2014/main" id="{A03D9246-A8AC-F5BB-4C21-C1A078AA91E4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59558" y="5409353"/>
              <a:ext cx="720018" cy="638728"/>
            </a:xfrm>
            <a:prstGeom prst="rect">
              <a:avLst/>
            </a:prstGeom>
          </p:spPr>
        </p:pic>
        <p:pic>
          <p:nvPicPr>
            <p:cNvPr id="33" name="Picture 32">
              <a:extLst>
                <a:ext uri="{FF2B5EF4-FFF2-40B4-BE49-F238E27FC236}">
                  <a16:creationId xmlns:a16="http://schemas.microsoft.com/office/drawing/2014/main" id="{84C9D0A6-B0F2-9032-16C3-3CF8F6AC18CE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00118" y="5373305"/>
              <a:ext cx="720018" cy="638728"/>
            </a:xfrm>
            <a:prstGeom prst="rect">
              <a:avLst/>
            </a:prstGeom>
          </p:spPr>
        </p:pic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A3C33C8E-BD32-E644-05FA-4B63DAD02688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47928" y="3614164"/>
              <a:ext cx="684900" cy="679262"/>
            </a:xfrm>
            <a:prstGeom prst="rect">
              <a:avLst/>
            </a:prstGeom>
          </p:spPr>
        </p:pic>
        <p:pic>
          <p:nvPicPr>
            <p:cNvPr id="26" name="Picture 25">
              <a:extLst>
                <a:ext uri="{FF2B5EF4-FFF2-40B4-BE49-F238E27FC236}">
                  <a16:creationId xmlns:a16="http://schemas.microsoft.com/office/drawing/2014/main" id="{F9EF7B62-CF4B-AB54-BF9A-89921713B12F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27848" y="3636496"/>
              <a:ext cx="684900" cy="638728"/>
            </a:xfrm>
            <a:prstGeom prst="rect">
              <a:avLst/>
            </a:prstGeom>
          </p:spPr>
        </p:pic>
        <p:pic>
          <p:nvPicPr>
            <p:cNvPr id="28" name="Picture 27">
              <a:extLst>
                <a:ext uri="{FF2B5EF4-FFF2-40B4-BE49-F238E27FC236}">
                  <a16:creationId xmlns:a16="http://schemas.microsoft.com/office/drawing/2014/main" id="{514E002D-3BB8-E6F1-9133-E894DCB4777A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416480" y="3591832"/>
              <a:ext cx="684900" cy="679262"/>
            </a:xfrm>
            <a:prstGeom prst="rect">
              <a:avLst/>
            </a:prstGeom>
          </p:spPr>
        </p:pic>
        <p:pic>
          <p:nvPicPr>
            <p:cNvPr id="34" name="Picture 33">
              <a:extLst>
                <a:ext uri="{FF2B5EF4-FFF2-40B4-BE49-F238E27FC236}">
                  <a16:creationId xmlns:a16="http://schemas.microsoft.com/office/drawing/2014/main" id="{8E5F56C2-D2F1-A31C-F765-2F22DF5EAE4C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872825" y="3636496"/>
              <a:ext cx="684900" cy="638728"/>
            </a:xfrm>
            <a:prstGeom prst="rect">
              <a:avLst/>
            </a:prstGeom>
          </p:spPr>
        </p:pic>
        <p:pic>
          <p:nvPicPr>
            <p:cNvPr id="35" name="Picture 34">
              <a:extLst>
                <a:ext uri="{FF2B5EF4-FFF2-40B4-BE49-F238E27FC236}">
                  <a16:creationId xmlns:a16="http://schemas.microsoft.com/office/drawing/2014/main" id="{06404B21-5BB5-FB97-EECC-99992B1E8229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66723" y="5366203"/>
              <a:ext cx="720018" cy="679261"/>
            </a:xfrm>
            <a:prstGeom prst="rect">
              <a:avLst/>
            </a:prstGeom>
          </p:spPr>
        </p:pic>
        <p:pic>
          <p:nvPicPr>
            <p:cNvPr id="36" name="Picture 35">
              <a:extLst>
                <a:ext uri="{FF2B5EF4-FFF2-40B4-BE49-F238E27FC236}">
                  <a16:creationId xmlns:a16="http://schemas.microsoft.com/office/drawing/2014/main" id="{0943E255-C68E-A6E5-EF23-CD2E68FC013C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43872" y="5409353"/>
              <a:ext cx="720018" cy="638728"/>
            </a:xfrm>
            <a:prstGeom prst="rect">
              <a:avLst/>
            </a:prstGeom>
          </p:spPr>
        </p:pic>
        <p:pic>
          <p:nvPicPr>
            <p:cNvPr id="37" name="Picture 36">
              <a:extLst>
                <a:ext uri="{FF2B5EF4-FFF2-40B4-BE49-F238E27FC236}">
                  <a16:creationId xmlns:a16="http://schemas.microsoft.com/office/drawing/2014/main" id="{BCD51067-A6DC-24F5-A300-EA7DF6CCB355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402451" y="5474175"/>
              <a:ext cx="720018" cy="638728"/>
            </a:xfrm>
            <a:prstGeom prst="rect">
              <a:avLst/>
            </a:prstGeom>
          </p:spPr>
        </p:pic>
        <p:pic>
          <p:nvPicPr>
            <p:cNvPr id="38" name="Picture 37">
              <a:extLst>
                <a:ext uri="{FF2B5EF4-FFF2-40B4-BE49-F238E27FC236}">
                  <a16:creationId xmlns:a16="http://schemas.microsoft.com/office/drawing/2014/main" id="{709F03EC-6301-C9F1-8EBE-1949F2578F55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256302" y="5350973"/>
              <a:ext cx="720018" cy="679261"/>
            </a:xfrm>
            <a:prstGeom prst="rect">
              <a:avLst/>
            </a:prstGeom>
          </p:spPr>
        </p:pic>
      </p:grpSp>
      <p:pic>
        <p:nvPicPr>
          <p:cNvPr id="40" name="Picture 39">
            <a:extLst>
              <a:ext uri="{FF2B5EF4-FFF2-40B4-BE49-F238E27FC236}">
                <a16:creationId xmlns:a16="http://schemas.microsoft.com/office/drawing/2014/main" id="{AAADC674-1541-4C0B-35B0-BB044E7DA885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saturation sat="200000"/>
                    </a14:imgEffect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6640"/>
          <a:stretch/>
        </p:blipFill>
        <p:spPr>
          <a:xfrm flipV="1">
            <a:off x="4259287" y="232278"/>
            <a:ext cx="4411920" cy="1580057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1795189-3A72-7B68-4399-6DCB8802430A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6725" y="225493"/>
            <a:ext cx="2809875" cy="1476375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3464402D-7EA1-4091-8865-980A035408CB}"/>
              </a:ext>
            </a:extLst>
          </p:cNvPr>
          <p:cNvSpPr/>
          <p:nvPr/>
        </p:nvSpPr>
        <p:spPr>
          <a:xfrm>
            <a:off x="8936911" y="832301"/>
            <a:ext cx="2309504" cy="51042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</a:t>
            </a:r>
            <a:endParaRPr lang="vi-VN" sz="32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04028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ĐN SỐ 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35010326-9432-4108-88FE-BB3F68D747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33577"/>
            <a:ext cx="12192000" cy="689157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2D1AA21-23CD-4B87-9AED-6B83DF17E50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71" t="13608" r="7770" b="19864"/>
          <a:stretch/>
        </p:blipFill>
        <p:spPr>
          <a:xfrm>
            <a:off x="4079776" y="-4524"/>
            <a:ext cx="3600400" cy="194421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921FFCD-3C30-4921-8198-B48EEACF623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344" y="1772816"/>
            <a:ext cx="11809312" cy="453650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E3487F2-C868-4F7E-80CF-919F9E02D53A}"/>
              </a:ext>
            </a:extLst>
          </p:cNvPr>
          <p:cNvSpPr txBox="1"/>
          <p:nvPr/>
        </p:nvSpPr>
        <p:spPr>
          <a:xfrm>
            <a:off x="1343472" y="3884638"/>
            <a:ext cx="10066322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3200" dirty="0" err="1">
                <a:latin typeface="Cambria" pitchFamily="18" charset="0"/>
              </a:rPr>
              <a:t>Nhắc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lại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tên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các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nốt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nhạc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mới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học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trong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bài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i="1" dirty="0" err="1">
                <a:latin typeface="Cambria" pitchFamily="18" charset="0"/>
              </a:rPr>
              <a:t>đọc</a:t>
            </a:r>
            <a:r>
              <a:rPr lang="en-US" sz="3200" i="1" dirty="0">
                <a:latin typeface="Cambria" pitchFamily="18" charset="0"/>
              </a:rPr>
              <a:t> </a:t>
            </a:r>
            <a:r>
              <a:rPr lang="en-US" sz="3200" i="1" dirty="0" err="1">
                <a:latin typeface="Cambria" pitchFamily="18" charset="0"/>
              </a:rPr>
              <a:t>nhạc</a:t>
            </a:r>
            <a:r>
              <a:rPr lang="en-US" sz="3200" i="1" dirty="0">
                <a:latin typeface="Cambria" pitchFamily="18" charset="0"/>
              </a:rPr>
              <a:t> </a:t>
            </a:r>
            <a:r>
              <a:rPr lang="en-US" sz="3200" i="1" dirty="0" err="1">
                <a:latin typeface="Cambria" pitchFamily="18" charset="0"/>
              </a:rPr>
              <a:t>số</a:t>
            </a:r>
            <a:r>
              <a:rPr lang="en-US" sz="3200" i="1" dirty="0">
                <a:latin typeface="Cambria" pitchFamily="18" charset="0"/>
              </a:rPr>
              <a:t> 2</a:t>
            </a:r>
            <a:r>
              <a:rPr lang="en-US" sz="3200" dirty="0">
                <a:latin typeface="Cambria" pitchFamily="18" charset="0"/>
              </a:rPr>
              <a:t>?</a:t>
            </a:r>
            <a:endParaRPr lang="vi-VN" sz="320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CBBF145-3852-4890-BA4F-1AE126E58D2C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400000"/>
                    </a14:imgEffect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952" t="45716" r="78491" b="47154"/>
          <a:stretch/>
        </p:blipFill>
        <p:spPr>
          <a:xfrm>
            <a:off x="782206" y="3837906"/>
            <a:ext cx="561266" cy="743222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D8E7EE16-AC27-42BB-904A-E53550917563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400000"/>
                    </a14:imgEffect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952" t="45716" r="78491" b="47154"/>
          <a:stretch/>
        </p:blipFill>
        <p:spPr>
          <a:xfrm>
            <a:off x="782206" y="4918026"/>
            <a:ext cx="561266" cy="743222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F59C84AE-89AB-421F-8A3E-FCEE9A1A9C66}"/>
              </a:ext>
            </a:extLst>
          </p:cNvPr>
          <p:cNvSpPr txBox="1"/>
          <p:nvPr/>
        </p:nvSpPr>
        <p:spPr>
          <a:xfrm>
            <a:off x="1343472" y="4989296"/>
            <a:ext cx="1006632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3200" dirty="0" err="1">
                <a:latin typeface="Cambria" pitchFamily="18" charset="0"/>
              </a:rPr>
              <a:t>Hãy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đọc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các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nốt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nhạc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theo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kí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hiệu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bàn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tay</a:t>
            </a:r>
            <a:r>
              <a:rPr lang="en-US" sz="3200" dirty="0">
                <a:latin typeface="Cambria" pitchFamily="18" charset="0"/>
              </a:rPr>
              <a:t>.</a:t>
            </a:r>
            <a:endParaRPr lang="vi-VN" sz="3200" dirty="0"/>
          </a:p>
        </p:txBody>
      </p:sp>
      <p:sp>
        <p:nvSpPr>
          <p:cNvPr id="14" name="Rectangle 8">
            <a:extLst>
              <a:ext uri="{FF2B5EF4-FFF2-40B4-BE49-F238E27FC236}">
                <a16:creationId xmlns:a16="http://schemas.microsoft.com/office/drawing/2014/main" id="{837DB538-DD84-4073-B829-9E0CCD72C6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98574" y="731027"/>
            <a:ext cx="2562803" cy="834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5243" tIns="47621" rIns="95243" bIns="47621">
            <a:spAutoFit/>
          </a:bodyPr>
          <a:lstStyle/>
          <a:p>
            <a:pPr algn="ctr" eaLnBrk="1" hangingPunct="1"/>
            <a:r>
              <a:rPr lang="en-US" sz="4800" b="1" dirty="0">
                <a:latin typeface="Cambria" pitchFamily="18" charset="0"/>
                <a:cs typeface="Times New Roman" pitchFamily="18" charset="0"/>
              </a:rPr>
              <a:t>CÂU HỎI</a:t>
            </a:r>
          </a:p>
        </p:txBody>
      </p:sp>
    </p:spTree>
    <p:extLst>
      <p:ext uri="{BB962C8B-B14F-4D97-AF65-F5344CB8AC3E}">
        <p14:creationId xmlns:p14="http://schemas.microsoft.com/office/powerpoint/2010/main" val="2165367513"/>
      </p:ext>
    </p:extLst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C11AA79-FE49-4894-AE00-B6C66911A6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63158E2A-327E-4A9B-A512-91E9C30E7346}"/>
              </a:ext>
            </a:extLst>
          </p:cNvPr>
          <p:cNvGrpSpPr/>
          <p:nvPr/>
        </p:nvGrpSpPr>
        <p:grpSpPr>
          <a:xfrm>
            <a:off x="911423" y="1268760"/>
            <a:ext cx="10369152" cy="4896544"/>
            <a:chOff x="7968207" y="-2834226"/>
            <a:chExt cx="9217024" cy="5215473"/>
          </a:xfrm>
        </p:grpSpPr>
        <p:pic>
          <p:nvPicPr>
            <p:cNvPr id="6" name="Picture 2" descr="Free Download: Wooden nature blank board | Frame border design, Page  borders design, Colorful borders design">
              <a:extLst>
                <a:ext uri="{FF2B5EF4-FFF2-40B4-BE49-F238E27FC236}">
                  <a16:creationId xmlns:a16="http://schemas.microsoft.com/office/drawing/2014/main" id="{9395CF26-9E71-4948-99CA-6511F53B1A8E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69" t="1056" r="1369" b="2827"/>
            <a:stretch/>
          </p:blipFill>
          <p:spPr bwMode="auto">
            <a:xfrm>
              <a:off x="7968207" y="-2834226"/>
              <a:ext cx="9217024" cy="521547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Rectangle 8">
              <a:extLst>
                <a:ext uri="{FF2B5EF4-FFF2-40B4-BE49-F238E27FC236}">
                  <a16:creationId xmlns:a16="http://schemas.microsoft.com/office/drawing/2014/main" id="{2650D238-933E-4492-B930-747EA778D7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567599" y="-993471"/>
              <a:ext cx="4018239" cy="1282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5243" tIns="47621" rIns="95243" bIns="47621">
              <a:spAutoFit/>
            </a:bodyPr>
            <a:lstStyle/>
            <a:p>
              <a:pPr algn="ctr" eaLnBrk="1" hangingPunct="1"/>
              <a:r>
                <a:rPr lang="en-US" sz="3600" b="1" dirty="0">
                  <a:latin typeface="Cambria" pitchFamily="18" charset="0"/>
                  <a:cs typeface="Times New Roman" pitchFamily="18" charset="0"/>
                </a:rPr>
                <a:t>ĐỌC </a:t>
              </a:r>
              <a:r>
                <a:rPr lang="en-US" sz="3600" b="1" i="1" dirty="0">
                  <a:latin typeface="Cambria" pitchFamily="18" charset="0"/>
                  <a:cs typeface="Times New Roman" pitchFamily="18" charset="0"/>
                </a:rPr>
                <a:t>TO – NHỎ </a:t>
              </a:r>
              <a:r>
                <a:rPr lang="en-US" sz="3600" b="1" dirty="0">
                  <a:latin typeface="Cambria" pitchFamily="18" charset="0"/>
                  <a:cs typeface="Times New Roman" pitchFamily="18" charset="0"/>
                </a:rPr>
                <a:t>THEO</a:t>
              </a:r>
            </a:p>
            <a:p>
              <a:pPr algn="ctr" eaLnBrk="1" hangingPunct="1"/>
              <a:r>
                <a:rPr lang="en-US" sz="3600" b="1" dirty="0">
                  <a:latin typeface="Cambria" pitchFamily="18" charset="0"/>
                  <a:cs typeface="Times New Roman" pitchFamily="18" charset="0"/>
                </a:rPr>
                <a:t>PHÁCH </a:t>
              </a:r>
              <a:r>
                <a:rPr lang="en-US" sz="3600" b="1" i="1" dirty="0">
                  <a:latin typeface="Cambria" pitchFamily="18" charset="0"/>
                  <a:cs typeface="Times New Roman" pitchFamily="18" charset="0"/>
                </a:rPr>
                <a:t>MẠNH – NHẸ</a:t>
              </a:r>
            </a:p>
          </p:txBody>
        </p:sp>
      </p:grpSp>
      <p:pic>
        <p:nvPicPr>
          <p:cNvPr id="3" name="Picture 2">
            <a:extLst>
              <a:ext uri="{FF2B5EF4-FFF2-40B4-BE49-F238E27FC236}">
                <a16:creationId xmlns:a16="http://schemas.microsoft.com/office/drawing/2014/main" id="{C2BD844A-6D3C-4A4C-997A-83D88ABAAC3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1423" y="297210"/>
            <a:ext cx="4943475" cy="97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027978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C15B0D3-B347-4FBD-B060-526FF43D15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33577"/>
            <a:ext cx="12192000" cy="689157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B9B88B25-B47D-18A4-813F-823C60C671C3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768" t="6607" r="61039" b="84650"/>
          <a:stretch/>
        </p:blipFill>
        <p:spPr>
          <a:xfrm>
            <a:off x="407368" y="328233"/>
            <a:ext cx="2880320" cy="1170530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F9BF226F-48F9-2C06-E86C-D660FF0C9CAF}"/>
              </a:ext>
            </a:extLst>
          </p:cNvPr>
          <p:cNvGrpSpPr/>
          <p:nvPr/>
        </p:nvGrpSpPr>
        <p:grpSpPr>
          <a:xfrm>
            <a:off x="422109" y="1552967"/>
            <a:ext cx="11347782" cy="4468321"/>
            <a:chOff x="422109" y="1552967"/>
            <a:chExt cx="11347782" cy="4468321"/>
          </a:xfrm>
        </p:grpSpPr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20BBD834-7B4C-FB79-C3D0-C38F78E6154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sharpenSoften amount="25000"/>
                      </a14:imgEffect>
                      <a14:imgEffect>
                        <a14:saturation sat="200000"/>
                      </a14:imgEffect>
                      <a14:imgEffect>
                        <a14:brightnessContrast bright="2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737" t="52100" r="5790" b="29000"/>
            <a:stretch/>
          </p:blipFill>
          <p:spPr>
            <a:xfrm>
              <a:off x="422109" y="1552967"/>
              <a:ext cx="11347782" cy="3895561"/>
            </a:xfrm>
            <a:prstGeom prst="rect">
              <a:avLst/>
            </a:prstGeom>
          </p:spPr>
        </p:pic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3A4DFE0E-727B-3245-4283-FDD36BA6F16E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40713" y="3632658"/>
              <a:ext cx="754887" cy="754887"/>
            </a:xfrm>
            <a:prstGeom prst="rect">
              <a:avLst/>
            </a:prstGeom>
          </p:spPr>
        </p:pic>
        <p:pic>
          <p:nvPicPr>
            <p:cNvPr id="39" name="Picture 38">
              <a:extLst>
                <a:ext uri="{FF2B5EF4-FFF2-40B4-BE49-F238E27FC236}">
                  <a16:creationId xmlns:a16="http://schemas.microsoft.com/office/drawing/2014/main" id="{C0AE0BC2-063A-5FE5-7A6B-C171C099C741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93041" y="3633794"/>
              <a:ext cx="754887" cy="754887"/>
            </a:xfrm>
            <a:prstGeom prst="rect">
              <a:avLst/>
            </a:prstGeom>
          </p:spPr>
        </p:pic>
        <p:pic>
          <p:nvPicPr>
            <p:cNvPr id="40" name="Picture 39">
              <a:extLst>
                <a:ext uri="{FF2B5EF4-FFF2-40B4-BE49-F238E27FC236}">
                  <a16:creationId xmlns:a16="http://schemas.microsoft.com/office/drawing/2014/main" id="{F8B99B46-5DE8-F4B5-11B6-B973241332BC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37257" y="3615870"/>
              <a:ext cx="754887" cy="754887"/>
            </a:xfrm>
            <a:prstGeom prst="rect">
              <a:avLst/>
            </a:prstGeom>
          </p:spPr>
        </p:pic>
        <p:pic>
          <p:nvPicPr>
            <p:cNvPr id="41" name="Picture 40">
              <a:extLst>
                <a:ext uri="{FF2B5EF4-FFF2-40B4-BE49-F238E27FC236}">
                  <a16:creationId xmlns:a16="http://schemas.microsoft.com/office/drawing/2014/main" id="{44FEA95A-B98F-1646-D967-F039120588ED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805609" y="3615870"/>
              <a:ext cx="754887" cy="754887"/>
            </a:xfrm>
            <a:prstGeom prst="rect">
              <a:avLst/>
            </a:prstGeom>
          </p:spPr>
        </p:pic>
        <p:pic>
          <p:nvPicPr>
            <p:cNvPr id="42" name="Picture 41">
              <a:extLst>
                <a:ext uri="{FF2B5EF4-FFF2-40B4-BE49-F238E27FC236}">
                  <a16:creationId xmlns:a16="http://schemas.microsoft.com/office/drawing/2014/main" id="{F6119B06-16C9-CB4C-E391-C3CF6CE46D65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43472" y="5218422"/>
              <a:ext cx="754887" cy="754887"/>
            </a:xfrm>
            <a:prstGeom prst="rect">
              <a:avLst/>
            </a:prstGeom>
          </p:spPr>
        </p:pic>
        <p:pic>
          <p:nvPicPr>
            <p:cNvPr id="43" name="Picture 42">
              <a:extLst>
                <a:ext uri="{FF2B5EF4-FFF2-40B4-BE49-F238E27FC236}">
                  <a16:creationId xmlns:a16="http://schemas.microsoft.com/office/drawing/2014/main" id="{D5F4F38F-722D-AA87-1396-119D625C6332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37057" y="5200046"/>
              <a:ext cx="754887" cy="754887"/>
            </a:xfrm>
            <a:prstGeom prst="rect">
              <a:avLst/>
            </a:prstGeom>
          </p:spPr>
        </p:pic>
        <p:pic>
          <p:nvPicPr>
            <p:cNvPr id="44" name="Picture 43">
              <a:extLst>
                <a:ext uri="{FF2B5EF4-FFF2-40B4-BE49-F238E27FC236}">
                  <a16:creationId xmlns:a16="http://schemas.microsoft.com/office/drawing/2014/main" id="{9BC1B376-C251-4779-AE77-680CDA73F2BF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65249" y="5218422"/>
              <a:ext cx="754887" cy="754887"/>
            </a:xfrm>
            <a:prstGeom prst="rect">
              <a:avLst/>
            </a:prstGeom>
          </p:spPr>
        </p:pic>
        <p:pic>
          <p:nvPicPr>
            <p:cNvPr id="45" name="Picture 44">
              <a:extLst>
                <a:ext uri="{FF2B5EF4-FFF2-40B4-BE49-F238E27FC236}">
                  <a16:creationId xmlns:a16="http://schemas.microsoft.com/office/drawing/2014/main" id="{6EC05500-E29B-4686-7A6D-71761D0EE42D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381673" y="5266401"/>
              <a:ext cx="754887" cy="754887"/>
            </a:xfrm>
            <a:prstGeom prst="rect">
              <a:avLst/>
            </a:prstGeom>
          </p:spPr>
        </p:pic>
        <p:pic>
          <p:nvPicPr>
            <p:cNvPr id="46" name="Picture 45">
              <a:extLst>
                <a:ext uri="{FF2B5EF4-FFF2-40B4-BE49-F238E27FC236}">
                  <a16:creationId xmlns:a16="http://schemas.microsoft.com/office/drawing/2014/main" id="{4B1DD69F-1D6D-79B1-A58C-B13244541FD1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93451" y="3848682"/>
              <a:ext cx="382269" cy="382269"/>
            </a:xfrm>
            <a:prstGeom prst="rect">
              <a:avLst/>
            </a:prstGeom>
          </p:spPr>
        </p:pic>
        <p:pic>
          <p:nvPicPr>
            <p:cNvPr id="47" name="Picture 46">
              <a:extLst>
                <a:ext uri="{FF2B5EF4-FFF2-40B4-BE49-F238E27FC236}">
                  <a16:creationId xmlns:a16="http://schemas.microsoft.com/office/drawing/2014/main" id="{0DD82131-DB33-E2B1-A547-96E71B11BEA9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234011" y="3876106"/>
              <a:ext cx="382269" cy="382269"/>
            </a:xfrm>
            <a:prstGeom prst="rect">
              <a:avLst/>
            </a:prstGeom>
          </p:spPr>
        </p:pic>
        <p:pic>
          <p:nvPicPr>
            <p:cNvPr id="48" name="Picture 47">
              <a:extLst>
                <a:ext uri="{FF2B5EF4-FFF2-40B4-BE49-F238E27FC236}">
                  <a16:creationId xmlns:a16="http://schemas.microsoft.com/office/drawing/2014/main" id="{1F5BA2F5-1004-33E9-0358-F27D9CEFFE2E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21443" y="5397521"/>
              <a:ext cx="382269" cy="382269"/>
            </a:xfrm>
            <a:prstGeom prst="rect">
              <a:avLst/>
            </a:prstGeom>
          </p:spPr>
        </p:pic>
        <p:pic>
          <p:nvPicPr>
            <p:cNvPr id="49" name="Picture 48">
              <a:extLst>
                <a:ext uri="{FF2B5EF4-FFF2-40B4-BE49-F238E27FC236}">
                  <a16:creationId xmlns:a16="http://schemas.microsoft.com/office/drawing/2014/main" id="{690C5C84-2EBF-C977-7976-9A6DE8BCC665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400256" y="5444675"/>
              <a:ext cx="382269" cy="382269"/>
            </a:xfrm>
            <a:prstGeom prst="rect">
              <a:avLst/>
            </a:prstGeom>
          </p:spPr>
        </p:pic>
      </p:grpSp>
      <p:pic>
        <p:nvPicPr>
          <p:cNvPr id="20" name="Picture 19">
            <a:extLst>
              <a:ext uri="{FF2B5EF4-FFF2-40B4-BE49-F238E27FC236}">
                <a16:creationId xmlns:a16="http://schemas.microsoft.com/office/drawing/2014/main" id="{74670B91-1A88-A01F-388E-1E90C67060D4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saturation sat="200000"/>
                    </a14:imgEffect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6640"/>
          <a:stretch/>
        </p:blipFill>
        <p:spPr>
          <a:xfrm flipV="1">
            <a:off x="4259287" y="232278"/>
            <a:ext cx="4411920" cy="1580057"/>
          </a:xfrm>
          <a:prstGeom prst="rect">
            <a:avLst/>
          </a:prstGeom>
        </p:spPr>
      </p:pic>
      <p:pic>
        <p:nvPicPr>
          <p:cNvPr id="13" name="Picture 6" descr="Wooden hanging board. Wood empty signboard on rope, vintage blank bill By  WinWin_artlab | TheHungryJPEG.com">
            <a:extLst>
              <a:ext uri="{FF2B5EF4-FFF2-40B4-BE49-F238E27FC236}">
                <a16:creationId xmlns:a16="http://schemas.microsoft.com/office/drawing/2014/main" id="{5A404A67-CD2B-40C2-91E5-C82038AD467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828" t="7142" r="8184" b="19599"/>
          <a:stretch/>
        </p:blipFill>
        <p:spPr bwMode="auto">
          <a:xfrm>
            <a:off x="8544272" y="229796"/>
            <a:ext cx="2813560" cy="14773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3464402D-7EA1-4091-8865-980A035408CB}"/>
              </a:ext>
            </a:extLst>
          </p:cNvPr>
          <p:cNvSpPr/>
          <p:nvPr/>
        </p:nvSpPr>
        <p:spPr>
          <a:xfrm>
            <a:off x="8760296" y="836712"/>
            <a:ext cx="2309504" cy="51042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</a:t>
            </a:r>
            <a:endParaRPr lang="vi-VN" sz="32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8005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ĐN SỐ 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C11AA79-FE49-4894-AE00-B6C66911A6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63158E2A-327E-4A9B-A512-91E9C30E7346}"/>
              </a:ext>
            </a:extLst>
          </p:cNvPr>
          <p:cNvGrpSpPr/>
          <p:nvPr/>
        </p:nvGrpSpPr>
        <p:grpSpPr>
          <a:xfrm>
            <a:off x="1127448" y="476672"/>
            <a:ext cx="10009112" cy="5616624"/>
            <a:chOff x="7968208" y="-3064320"/>
            <a:chExt cx="9217024" cy="5368869"/>
          </a:xfrm>
        </p:grpSpPr>
        <p:pic>
          <p:nvPicPr>
            <p:cNvPr id="6" name="Picture 2" descr="Free Download: Wooden nature blank board | Frame border design, Page  borders design, Colorful borders design">
              <a:extLst>
                <a:ext uri="{FF2B5EF4-FFF2-40B4-BE49-F238E27FC236}">
                  <a16:creationId xmlns:a16="http://schemas.microsoft.com/office/drawing/2014/main" id="{9395CF26-9E71-4948-99CA-6511F53B1A8E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69" t="1056" r="1369"/>
            <a:stretch/>
          </p:blipFill>
          <p:spPr bwMode="auto">
            <a:xfrm>
              <a:off x="7968208" y="-3064320"/>
              <a:ext cx="9217024" cy="53688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Rectangle 8">
              <a:extLst>
                <a:ext uri="{FF2B5EF4-FFF2-40B4-BE49-F238E27FC236}">
                  <a16:creationId xmlns:a16="http://schemas.microsoft.com/office/drawing/2014/main" id="{2650D238-933E-4492-B930-747EA778D7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542596" y="-1068202"/>
              <a:ext cx="4068247" cy="9745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5243" tIns="47621" rIns="95243" bIns="47621">
              <a:spAutoFit/>
            </a:bodyPr>
            <a:lstStyle/>
            <a:p>
              <a:pPr eaLnBrk="1" hangingPunct="1"/>
              <a:r>
                <a:rPr lang="en-US" sz="6000" b="1" dirty="0">
                  <a:latin typeface="Cambria" pitchFamily="18" charset="0"/>
                  <a:cs typeface="Times New Roman" pitchFamily="18" charset="0"/>
                </a:rPr>
                <a:t>KHỞI ĐỘNG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7317326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DBA1A7D-0F59-4A0C-B6DC-0C25553588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33577"/>
            <a:ext cx="12192000" cy="689157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2492ABC-A83F-05A5-0DA9-55A9CF910841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9"/>
          <a:stretch/>
        </p:blipFill>
        <p:spPr>
          <a:xfrm>
            <a:off x="395141" y="232785"/>
            <a:ext cx="11328116" cy="2590222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14068292-F4A7-98E3-6D63-C78AAAF3313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9376" y="3187520"/>
            <a:ext cx="11233248" cy="3014674"/>
          </a:xfrm>
          <a:prstGeom prst="rect">
            <a:avLst/>
          </a:prstGeom>
        </p:spPr>
      </p:pic>
      <p:sp>
        <p:nvSpPr>
          <p:cNvPr id="15" name="Text Box 10">
            <a:extLst>
              <a:ext uri="{FF2B5EF4-FFF2-40B4-BE49-F238E27FC236}">
                <a16:creationId xmlns:a16="http://schemas.microsoft.com/office/drawing/2014/main" id="{E831147B-70E6-B05F-6140-85AA2670920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1404" y="3953710"/>
            <a:ext cx="10729192" cy="834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/>
            <a:r>
              <a:rPr lang="en-US" sz="4800" b="1" dirty="0">
                <a:solidFill>
                  <a:srgbClr val="FF0000"/>
                </a:solidFill>
                <a:latin typeface="Cambria" pitchFamily="18" charset="0"/>
              </a:rPr>
              <a:t>VUI ĐẾN TRƯỜNG</a:t>
            </a:r>
          </a:p>
        </p:txBody>
      </p:sp>
      <p:sp>
        <p:nvSpPr>
          <p:cNvPr id="16" name="Rectangle 5">
            <a:extLst>
              <a:ext uri="{FF2B5EF4-FFF2-40B4-BE49-F238E27FC236}">
                <a16:creationId xmlns:a16="http://schemas.microsoft.com/office/drawing/2014/main" id="{408A1F89-1728-591D-1266-371CD4C0CF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84032" y="2206628"/>
            <a:ext cx="4279477" cy="65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algn="ctr" eaLnBrk="1" hangingPunct="1"/>
            <a:r>
              <a:rPr lang="en-US" sz="3600" b="1" dirty="0">
                <a:solidFill>
                  <a:srgbClr val="1713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 2</a:t>
            </a:r>
          </a:p>
        </p:txBody>
      </p:sp>
      <p:sp>
        <p:nvSpPr>
          <p:cNvPr id="9" name="Text Box 10">
            <a:extLst>
              <a:ext uri="{FF2B5EF4-FFF2-40B4-BE49-F238E27FC236}">
                <a16:creationId xmlns:a16="http://schemas.microsoft.com/office/drawing/2014/main" id="{17892D81-2935-BD71-D6DC-EF04E9E2530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1404" y="3404846"/>
            <a:ext cx="10729192" cy="588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sz="3200" b="1" dirty="0">
                <a:latin typeface="Cambria" pitchFamily="18" charset="0"/>
              </a:rPr>
              <a:t>ÔN TẬP BÀI HÁT:</a:t>
            </a:r>
          </a:p>
        </p:txBody>
      </p:sp>
      <p:sp>
        <p:nvSpPr>
          <p:cNvPr id="10" name="Text Box 10">
            <a:extLst>
              <a:ext uri="{FF2B5EF4-FFF2-40B4-BE49-F238E27FC236}">
                <a16:creationId xmlns:a16="http://schemas.microsoft.com/office/drawing/2014/main" id="{96E06C88-AED4-155F-C7AD-909E389A64E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5589" y="5161909"/>
            <a:ext cx="10729192" cy="834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/>
            <a:r>
              <a:rPr lang="en-US" sz="4800" b="1" dirty="0">
                <a:solidFill>
                  <a:srgbClr val="FF0000"/>
                </a:solidFill>
                <a:latin typeface="Cambria" pitchFamily="18" charset="0"/>
              </a:rPr>
              <a:t>BÀI SỐ 2</a:t>
            </a:r>
          </a:p>
        </p:txBody>
      </p:sp>
      <p:sp>
        <p:nvSpPr>
          <p:cNvPr id="11" name="Text Box 10">
            <a:extLst>
              <a:ext uri="{FF2B5EF4-FFF2-40B4-BE49-F238E27FC236}">
                <a16:creationId xmlns:a16="http://schemas.microsoft.com/office/drawing/2014/main" id="{24A67516-2E35-6E59-D90C-4B2AE2D9EE6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5589" y="4676843"/>
            <a:ext cx="10729192" cy="588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sz="3200" b="1" dirty="0">
                <a:latin typeface="Cambria" pitchFamily="18" charset="0"/>
              </a:rPr>
              <a:t>ĐỌC NHẠC:</a:t>
            </a:r>
          </a:p>
        </p:txBody>
      </p:sp>
    </p:spTree>
    <p:extLst>
      <p:ext uri="{BB962C8B-B14F-4D97-AF65-F5344CB8AC3E}">
        <p14:creationId xmlns:p14="http://schemas.microsoft.com/office/powerpoint/2010/main" val="274597440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6" name="Rectangle 5"/>
          <p:cNvSpPr>
            <a:spLocks noChangeArrowheads="1"/>
          </p:cNvSpPr>
          <p:nvPr/>
        </p:nvSpPr>
        <p:spPr bwMode="auto">
          <a:xfrm>
            <a:off x="6453093" y="6070369"/>
            <a:ext cx="4871847" cy="65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eaLnBrk="1" hangingPunct="1"/>
            <a:r>
              <a:rPr lang="en-US" sz="36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Huỳnh</a:t>
            </a:r>
            <a:r>
              <a:rPr lang="en-US" sz="3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Long </a:t>
            </a:r>
            <a:r>
              <a:rPr lang="en-US" sz="36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Nguyện</a:t>
            </a:r>
            <a:endParaRPr lang="en-US" sz="3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58" name="Rectangle 5"/>
          <p:cNvSpPr>
            <a:spLocks noChangeArrowheads="1"/>
          </p:cNvSpPr>
          <p:nvPr/>
        </p:nvSpPr>
        <p:spPr bwMode="auto">
          <a:xfrm>
            <a:off x="6464201" y="2204864"/>
            <a:ext cx="4279477" cy="65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algn="ctr" eaLnBrk="1" hangingPunct="1"/>
            <a:r>
              <a:rPr lang="en-US" sz="3600" b="1" dirty="0">
                <a:solidFill>
                  <a:srgbClr val="1713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 2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0C891B2-5536-473E-978C-89BA28AA1C7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300"/>
                    </a14:imgEffect>
                    <a14:imgEffect>
                      <a14:saturation sat="200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015880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FCEE1C6-4141-45DB-9773-AA5A372152C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6080" y="2806877"/>
            <a:ext cx="3263492" cy="326349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A6F90382-5EBB-7CA3-3B54-CED473E2CE4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5880" y="0"/>
            <a:ext cx="7176120" cy="20679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695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009"/>
    </mc:Choice>
    <mc:Fallback xmlns="">
      <p:transition spd="slow" advTm="11009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8424C4B-A2E4-41CF-A86A-56D42E7DF96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Picture 13">
            <a:extLst>
              <a:ext uri="{FF2B5EF4-FFF2-40B4-BE49-F238E27FC236}">
                <a16:creationId xmlns:a16="http://schemas.microsoft.com/office/drawing/2014/main" id="{926F792D-B0C1-46E2-91EA-61A1AD4A2F3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505" b="76349"/>
          <a:stretch/>
        </p:blipFill>
        <p:spPr bwMode="auto">
          <a:xfrm>
            <a:off x="983432" y="332656"/>
            <a:ext cx="3018726" cy="9361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1DF9A53B-C068-4882-AA81-FC8419EF393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830" y="1052736"/>
            <a:ext cx="10801200" cy="527543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BAD0F17-B5E8-1BED-0E95-A53E192D77B5}"/>
              </a:ext>
            </a:extLst>
          </p:cNvPr>
          <p:cNvSpPr txBox="1"/>
          <p:nvPr/>
        </p:nvSpPr>
        <p:spPr>
          <a:xfrm>
            <a:off x="1127448" y="3228148"/>
            <a:ext cx="9937104" cy="25771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800"/>
              </a:spcAft>
            </a:pPr>
            <a:r>
              <a:rPr lang="en-US" sz="3600" b="1" dirty="0" err="1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Trò</a:t>
            </a:r>
            <a:r>
              <a:rPr lang="en-US" sz="3600" b="1" dirty="0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chơi</a:t>
            </a:r>
            <a:r>
              <a:rPr lang="en-US" sz="3600" b="1" dirty="0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en-US" sz="3600" i="1" dirty="0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“</a:t>
            </a:r>
            <a:r>
              <a:rPr lang="en-US" sz="3600" i="1" dirty="0" err="1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Hát</a:t>
            </a:r>
            <a:r>
              <a:rPr lang="en-US" sz="3600" i="1" dirty="0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i="1" dirty="0" err="1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theo</a:t>
            </a:r>
            <a:r>
              <a:rPr lang="en-US" sz="3600" i="1" dirty="0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i="1" dirty="0" err="1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giai</a:t>
            </a:r>
            <a:r>
              <a:rPr lang="en-US" sz="3600" i="1" dirty="0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i="1" dirty="0" err="1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điệu</a:t>
            </a:r>
            <a:r>
              <a:rPr lang="en-US" sz="3600" i="1" dirty="0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i="1" dirty="0" err="1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bằng</a:t>
            </a:r>
            <a:r>
              <a:rPr lang="en-US" sz="3600" i="1" dirty="0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i="1" dirty="0" err="1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kí</a:t>
            </a:r>
            <a:r>
              <a:rPr lang="en-US" sz="3600" i="1" dirty="0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i="1" dirty="0" err="1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hiệu</a:t>
            </a:r>
            <a:r>
              <a:rPr lang="en-US" sz="3600" i="1" dirty="0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i="1" dirty="0" err="1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chữ</a:t>
            </a:r>
            <a:r>
              <a:rPr lang="en-US" sz="3600" i="1" dirty="0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i="1" dirty="0" err="1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cái</a:t>
            </a:r>
            <a:r>
              <a:rPr lang="en-US" sz="3600" i="1" dirty="0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A, O, Y, E, U”</a:t>
            </a:r>
            <a:endParaRPr lang="vi-VN" sz="2800" dirty="0">
              <a:solidFill>
                <a:srgbClr val="1713CB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r>
              <a:rPr lang="en-US" sz="36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* </a:t>
            </a:r>
            <a:r>
              <a:rPr lang="en-US" sz="36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Luật</a:t>
            </a:r>
            <a:r>
              <a:rPr lang="en-US" sz="36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chơi</a:t>
            </a:r>
            <a:r>
              <a:rPr lang="en-US" sz="36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: </a:t>
            </a:r>
            <a:r>
              <a:rPr lang="en-US" sz="36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Quản</a:t>
            </a:r>
            <a:r>
              <a:rPr lang="en-US" sz="36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trò</a:t>
            </a:r>
            <a:r>
              <a:rPr lang="en-US" sz="36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yêu</a:t>
            </a:r>
            <a:r>
              <a:rPr lang="en-US" sz="36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cầu</a:t>
            </a:r>
            <a:r>
              <a:rPr lang="en-US" sz="36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HS </a:t>
            </a:r>
            <a:r>
              <a:rPr lang="en-US" sz="36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hát</a:t>
            </a:r>
            <a:r>
              <a:rPr lang="en-US" sz="36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theo</a:t>
            </a:r>
            <a:r>
              <a:rPr lang="en-US" sz="36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kí</a:t>
            </a:r>
            <a:r>
              <a:rPr lang="en-US" sz="36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hiệu</a:t>
            </a:r>
            <a:r>
              <a:rPr lang="en-US" sz="36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tay</a:t>
            </a:r>
            <a:r>
              <a:rPr lang="en-US" sz="36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chữ</a:t>
            </a:r>
            <a:r>
              <a:rPr lang="en-US" sz="36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cái</a:t>
            </a:r>
            <a:r>
              <a:rPr lang="en-US" sz="36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A, O, Y, E, U </a:t>
            </a:r>
            <a:r>
              <a:rPr lang="en-US" sz="36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bài</a:t>
            </a:r>
            <a:r>
              <a:rPr lang="en-US" sz="36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hát</a:t>
            </a:r>
            <a:r>
              <a:rPr lang="en-US" sz="36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Vui</a:t>
            </a:r>
            <a:r>
              <a:rPr lang="en-US" sz="36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đến</a:t>
            </a:r>
            <a:r>
              <a:rPr lang="en-US" sz="36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trường</a:t>
            </a:r>
            <a:r>
              <a:rPr lang="en-US" sz="36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endParaRPr lang="vi-VN" sz="36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C9D7B7F-AE7F-5188-64ED-BABD6199CCF8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00" t="46918" r="13713" b="10689"/>
          <a:stretch/>
        </p:blipFill>
        <p:spPr>
          <a:xfrm>
            <a:off x="6528048" y="283508"/>
            <a:ext cx="2448272" cy="177734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8422B92B-6E1B-1A40-DCC0-84059633F8EF}"/>
              </a:ext>
            </a:extLst>
          </p:cNvPr>
          <p:cNvSpPr/>
          <p:nvPr/>
        </p:nvSpPr>
        <p:spPr>
          <a:xfrm>
            <a:off x="6903736" y="665490"/>
            <a:ext cx="1696896" cy="38724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</a:t>
            </a:r>
            <a:endParaRPr lang="vi-VN" sz="24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0569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EAT VUI ĐẾN TRƯỜNG E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>
            <a:extLst>
              <a:ext uri="{FF2B5EF4-FFF2-40B4-BE49-F238E27FC236}">
                <a16:creationId xmlns:a16="http://schemas.microsoft.com/office/drawing/2014/main" id="{12411489-1591-4F95-9756-F467808BD7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054" name="Picture 6" descr="Kids holding wooden frame. Download a Free Preview or High Quality Adobe  Illustrator Ai, EPS, P… | School wall art, Transportation for kids, Kids  cartoon characters">
            <a:extLst>
              <a:ext uri="{FF2B5EF4-FFF2-40B4-BE49-F238E27FC236}">
                <a16:creationId xmlns:a16="http://schemas.microsoft.com/office/drawing/2014/main" id="{A2B3EC3E-1A0A-4B3B-B294-C90EA62B0BB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301" b="24801"/>
          <a:stretch/>
        </p:blipFill>
        <p:spPr bwMode="auto">
          <a:xfrm>
            <a:off x="860956" y="1196752"/>
            <a:ext cx="10491628" cy="5040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Rectangle 3">
            <a:extLst>
              <a:ext uri="{FF2B5EF4-FFF2-40B4-BE49-F238E27FC236}">
                <a16:creationId xmlns:a16="http://schemas.microsoft.com/office/drawing/2014/main" id="{1F4E89BB-8D9A-4774-81A6-94E76D9030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12024" y="5170249"/>
            <a:ext cx="5218476" cy="557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algn="l" eaLnBrk="1" hangingPunct="1"/>
            <a:r>
              <a:rPr lang="en-US" sz="3000" b="1" i="1" dirty="0" err="1">
                <a:solidFill>
                  <a:srgbClr val="1713CB"/>
                </a:solidFill>
                <a:latin typeface="Cambria" pitchFamily="18" charset="0"/>
                <a:cs typeface="Times New Roman" pitchFamily="18" charset="0"/>
              </a:rPr>
              <a:t>Nhạc</a:t>
            </a:r>
            <a:r>
              <a:rPr lang="en-US" sz="3000" b="1" i="1" dirty="0">
                <a:solidFill>
                  <a:srgbClr val="1713CB"/>
                </a:solidFill>
                <a:latin typeface="Cambria" pitchFamily="18" charset="0"/>
                <a:cs typeface="Times New Roman" pitchFamily="18" charset="0"/>
              </a:rPr>
              <a:t> </a:t>
            </a:r>
            <a:r>
              <a:rPr lang="en-US" sz="3000" b="1" i="1" dirty="0" err="1">
                <a:solidFill>
                  <a:srgbClr val="1713CB"/>
                </a:solidFill>
                <a:latin typeface="Cambria" pitchFamily="18" charset="0"/>
                <a:cs typeface="Times New Roman" pitchFamily="18" charset="0"/>
              </a:rPr>
              <a:t>và</a:t>
            </a:r>
            <a:r>
              <a:rPr lang="en-US" sz="3000" b="1" i="1" dirty="0">
                <a:solidFill>
                  <a:srgbClr val="1713CB"/>
                </a:solidFill>
                <a:latin typeface="Cambria" pitchFamily="18" charset="0"/>
                <a:cs typeface="Times New Roman" pitchFamily="18" charset="0"/>
              </a:rPr>
              <a:t> </a:t>
            </a:r>
            <a:r>
              <a:rPr lang="en-US" sz="3000" b="1" i="1" dirty="0" err="1">
                <a:solidFill>
                  <a:srgbClr val="1713CB"/>
                </a:solidFill>
                <a:latin typeface="Cambria" pitchFamily="18" charset="0"/>
                <a:cs typeface="Times New Roman" pitchFamily="18" charset="0"/>
              </a:rPr>
              <a:t>lời</a:t>
            </a:r>
            <a:r>
              <a:rPr lang="en-US" sz="3000" b="1" i="1" dirty="0">
                <a:solidFill>
                  <a:srgbClr val="1713CB"/>
                </a:solidFill>
                <a:latin typeface="Cambria" pitchFamily="18" charset="0"/>
                <a:cs typeface="Times New Roman" pitchFamily="18" charset="0"/>
              </a:rPr>
              <a:t>: Lê </a:t>
            </a:r>
            <a:r>
              <a:rPr lang="en-US" sz="3000" b="1" i="1" dirty="0" err="1">
                <a:solidFill>
                  <a:srgbClr val="1713CB"/>
                </a:solidFill>
                <a:latin typeface="Cambria" pitchFamily="18" charset="0"/>
                <a:cs typeface="Times New Roman" pitchFamily="18" charset="0"/>
              </a:rPr>
              <a:t>Quốc</a:t>
            </a:r>
            <a:r>
              <a:rPr lang="en-US" sz="3000" b="1" i="1" dirty="0">
                <a:solidFill>
                  <a:srgbClr val="1713CB"/>
                </a:solidFill>
                <a:latin typeface="Cambria" pitchFamily="18" charset="0"/>
                <a:cs typeface="Times New Roman" pitchFamily="18" charset="0"/>
              </a:rPr>
              <a:t> </a:t>
            </a:r>
            <a:r>
              <a:rPr lang="en-US" sz="3000" b="1" i="1" dirty="0" err="1">
                <a:solidFill>
                  <a:srgbClr val="1713CB"/>
                </a:solidFill>
                <a:latin typeface="Cambria" pitchFamily="18" charset="0"/>
                <a:cs typeface="Times New Roman" pitchFamily="18" charset="0"/>
              </a:rPr>
              <a:t>Thắng</a:t>
            </a:r>
            <a:endParaRPr lang="en-US" sz="3000" b="1" i="1" dirty="0">
              <a:solidFill>
                <a:srgbClr val="1713CB"/>
              </a:solidFill>
              <a:latin typeface="Cambria" pitchFamily="18" charset="0"/>
              <a:cs typeface="Times New Roman" pitchFamily="18" charset="0"/>
            </a:endParaRPr>
          </a:p>
        </p:txBody>
      </p:sp>
      <p:sp>
        <p:nvSpPr>
          <p:cNvPr id="30" name="Text Box 10">
            <a:extLst>
              <a:ext uri="{FF2B5EF4-FFF2-40B4-BE49-F238E27FC236}">
                <a16:creationId xmlns:a16="http://schemas.microsoft.com/office/drawing/2014/main" id="{7A902D26-5B6D-4408-A767-36CA312C35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94795" y="4199359"/>
            <a:ext cx="7602410" cy="10195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6000" b="1" dirty="0">
                <a:solidFill>
                  <a:srgbClr val="FF0000"/>
                </a:solidFill>
                <a:latin typeface="Cambria" pitchFamily="18" charset="0"/>
              </a:rPr>
              <a:t>VUI ĐẾN TRƯỜNG</a:t>
            </a:r>
          </a:p>
        </p:txBody>
      </p:sp>
      <p:pic>
        <p:nvPicPr>
          <p:cNvPr id="7" name="Picture 13">
            <a:extLst>
              <a:ext uri="{FF2B5EF4-FFF2-40B4-BE49-F238E27FC236}">
                <a16:creationId xmlns:a16="http://schemas.microsoft.com/office/drawing/2014/main" id="{E950EEC8-4CBC-4DCE-A9C1-9EC327DF382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-2205" t="76073" r="33147" b="1478"/>
          <a:stretch/>
        </p:blipFill>
        <p:spPr bwMode="auto">
          <a:xfrm>
            <a:off x="922853" y="312888"/>
            <a:ext cx="3395513" cy="8610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 Box 10">
            <a:extLst>
              <a:ext uri="{FF2B5EF4-FFF2-40B4-BE49-F238E27FC236}">
                <a16:creationId xmlns:a16="http://schemas.microsoft.com/office/drawing/2014/main" id="{37B1F913-7D95-4C1F-367A-35294806EC6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55440" y="3391947"/>
            <a:ext cx="7602410" cy="65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600" b="1" dirty="0">
                <a:latin typeface="Cambria" pitchFamily="18" charset="0"/>
              </a:rPr>
              <a:t>ÔN TẬP BÀI HÁT:</a:t>
            </a: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C15B0D3-B347-4FBD-B060-526FF43D15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33577"/>
            <a:ext cx="12192000" cy="689157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FC7D9152-F92C-4E33-B5BD-A8622D2104B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00" t="46918" r="13713" b="10689"/>
          <a:stretch/>
        </p:blipFill>
        <p:spPr>
          <a:xfrm>
            <a:off x="7248128" y="211500"/>
            <a:ext cx="3744416" cy="2425412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7BF66E79-DE48-4363-870D-ADA54B29400E}"/>
              </a:ext>
            </a:extLst>
          </p:cNvPr>
          <p:cNvSpPr/>
          <p:nvPr/>
        </p:nvSpPr>
        <p:spPr>
          <a:xfrm>
            <a:off x="7505125" y="740312"/>
            <a:ext cx="3190114" cy="528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NGHE GIAI ĐIỆU</a:t>
            </a:r>
            <a:endParaRPr lang="vi-VN" sz="28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F87143C-3AB8-440E-9149-ACFE92F5D8AA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3000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64" t="42650" b="6950"/>
          <a:stretch/>
        </p:blipFill>
        <p:spPr>
          <a:xfrm>
            <a:off x="6531476" y="2636912"/>
            <a:ext cx="5256584" cy="36004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080D334-D78F-4456-879E-961DC1D256B4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81"/>
          <a:stretch/>
        </p:blipFill>
        <p:spPr>
          <a:xfrm>
            <a:off x="531492" y="222930"/>
            <a:ext cx="5803392" cy="5999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4781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EAT VUI ĐẾN TRƯỜNG E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C15B0D3-B347-4FBD-B060-526FF43D15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33577"/>
            <a:ext cx="12192000" cy="6891578"/>
          </a:xfrm>
          <a:prstGeom prst="rect">
            <a:avLst/>
          </a:prstGeom>
        </p:spPr>
      </p:pic>
      <p:pic>
        <p:nvPicPr>
          <p:cNvPr id="13" name="Picture 6" descr="Wooden hanging board. Wood empty signboard on rope, vintage blank bill By  WinWin_artlab | TheHungryJPEG.com">
            <a:extLst>
              <a:ext uri="{FF2B5EF4-FFF2-40B4-BE49-F238E27FC236}">
                <a16:creationId xmlns:a16="http://schemas.microsoft.com/office/drawing/2014/main" id="{5A404A67-CD2B-40C2-91E5-C82038AD467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828" t="7142" r="8184" b="19599"/>
          <a:stretch/>
        </p:blipFill>
        <p:spPr bwMode="auto">
          <a:xfrm>
            <a:off x="7602920" y="223429"/>
            <a:ext cx="2813560" cy="14773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3464402D-7EA1-4091-8865-980A035408CB}"/>
              </a:ext>
            </a:extLst>
          </p:cNvPr>
          <p:cNvSpPr/>
          <p:nvPr/>
        </p:nvSpPr>
        <p:spPr>
          <a:xfrm>
            <a:off x="7818944" y="830345"/>
            <a:ext cx="2309504" cy="51042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</a:t>
            </a:r>
            <a:endParaRPr lang="vi-VN" sz="32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F7422B94-108C-48D3-9329-1C2BB8DDBA25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3000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64" t="42650" b="6950"/>
          <a:stretch/>
        </p:blipFill>
        <p:spPr>
          <a:xfrm>
            <a:off x="6531476" y="2636912"/>
            <a:ext cx="5256584" cy="36004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22DEF02-5D4E-4AF9-AD7B-176834A6368E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81"/>
          <a:stretch/>
        </p:blipFill>
        <p:spPr>
          <a:xfrm>
            <a:off x="531492" y="222930"/>
            <a:ext cx="5803392" cy="5999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9694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EAT VUI ĐẾN TRƯỜNG E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C11AA79-FE49-4894-AE00-B6C66911A6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63158E2A-327E-4A9B-A512-91E9C30E7346}"/>
              </a:ext>
            </a:extLst>
          </p:cNvPr>
          <p:cNvGrpSpPr/>
          <p:nvPr/>
        </p:nvGrpSpPr>
        <p:grpSpPr>
          <a:xfrm>
            <a:off x="911424" y="1124744"/>
            <a:ext cx="10369152" cy="5101138"/>
            <a:chOff x="7968208" y="-2937582"/>
            <a:chExt cx="9217024" cy="5368869"/>
          </a:xfrm>
        </p:grpSpPr>
        <p:pic>
          <p:nvPicPr>
            <p:cNvPr id="6" name="Picture 2" descr="Free Download: Wooden nature blank board | Frame border design, Page  borders design, Colorful borders design">
              <a:extLst>
                <a:ext uri="{FF2B5EF4-FFF2-40B4-BE49-F238E27FC236}">
                  <a16:creationId xmlns:a16="http://schemas.microsoft.com/office/drawing/2014/main" id="{9395CF26-9E71-4948-99CA-6511F53B1A8E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69" t="1056" r="1369"/>
            <a:stretch/>
          </p:blipFill>
          <p:spPr bwMode="auto">
            <a:xfrm>
              <a:off x="7968208" y="-2937582"/>
              <a:ext cx="9217024" cy="53688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Rectangle 8">
              <a:extLst>
                <a:ext uri="{FF2B5EF4-FFF2-40B4-BE49-F238E27FC236}">
                  <a16:creationId xmlns:a16="http://schemas.microsoft.com/office/drawing/2014/main" id="{2650D238-933E-4492-B930-747EA778D7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40696" y="-1223459"/>
              <a:ext cx="3672047" cy="15040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5243" tIns="47621" rIns="95243" bIns="47621">
              <a:spAutoFit/>
            </a:bodyPr>
            <a:lstStyle/>
            <a:p>
              <a:pPr algn="ctr" eaLnBrk="1" hangingPunct="1"/>
              <a:r>
                <a:rPr lang="en-US" sz="4800" b="1" dirty="0">
                  <a:latin typeface="Cambria" pitchFamily="18" charset="0"/>
                  <a:cs typeface="Times New Roman" pitchFamily="18" charset="0"/>
                </a:rPr>
                <a:t>HÁT KẾT HỢP</a:t>
              </a:r>
            </a:p>
            <a:p>
              <a:pPr algn="ctr" eaLnBrk="1" hangingPunct="1"/>
              <a:r>
                <a:rPr lang="en-US" sz="4800" b="1" dirty="0">
                  <a:latin typeface="Cambria" pitchFamily="18" charset="0"/>
                  <a:cs typeface="Times New Roman" pitchFamily="18" charset="0"/>
                </a:rPr>
                <a:t>GÕ ĐỆM</a:t>
              </a:r>
            </a:p>
          </p:txBody>
        </p:sp>
      </p:grpSp>
      <p:pic>
        <p:nvPicPr>
          <p:cNvPr id="8" name="Picture 13">
            <a:extLst>
              <a:ext uri="{FF2B5EF4-FFF2-40B4-BE49-F238E27FC236}">
                <a16:creationId xmlns:a16="http://schemas.microsoft.com/office/drawing/2014/main" id="{1A76EE6C-AE49-404C-A29D-8597CB49C83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556" r="40505"/>
          <a:stretch/>
        </p:blipFill>
        <p:spPr bwMode="auto">
          <a:xfrm>
            <a:off x="968831" y="332656"/>
            <a:ext cx="3096344" cy="951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9472160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C15B0D3-B347-4FBD-B060-526FF43D15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33577"/>
            <a:ext cx="12192000" cy="6891578"/>
          </a:xfrm>
          <a:prstGeom prst="rect">
            <a:avLst/>
          </a:prstGeom>
        </p:spPr>
      </p:pic>
      <p:pic>
        <p:nvPicPr>
          <p:cNvPr id="13" name="Picture 6" descr="Wooden hanging board. Wood empty signboard on rope, vintage blank bill By  WinWin_artlab | TheHungryJPEG.com">
            <a:extLst>
              <a:ext uri="{FF2B5EF4-FFF2-40B4-BE49-F238E27FC236}">
                <a16:creationId xmlns:a16="http://schemas.microsoft.com/office/drawing/2014/main" id="{5A404A67-CD2B-40C2-91E5-C82038AD467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828" t="7142" r="8184" b="19599"/>
          <a:stretch/>
        </p:blipFill>
        <p:spPr bwMode="auto">
          <a:xfrm>
            <a:off x="7602920" y="223429"/>
            <a:ext cx="2813560" cy="11173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3464402D-7EA1-4091-8865-980A035408CB}"/>
              </a:ext>
            </a:extLst>
          </p:cNvPr>
          <p:cNvSpPr/>
          <p:nvPr/>
        </p:nvSpPr>
        <p:spPr>
          <a:xfrm>
            <a:off x="7818944" y="620688"/>
            <a:ext cx="2309504" cy="51042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</a:t>
            </a:r>
            <a:endParaRPr lang="vi-VN" sz="32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F7422B94-108C-48D3-9329-1C2BB8DDBA25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3000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64" t="52730" b="6950"/>
          <a:stretch/>
        </p:blipFill>
        <p:spPr>
          <a:xfrm>
            <a:off x="6456040" y="3645024"/>
            <a:ext cx="5332020" cy="259228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22DEF02-5D4E-4AF9-AD7B-176834A6368E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81"/>
          <a:stretch/>
        </p:blipFill>
        <p:spPr>
          <a:xfrm>
            <a:off x="531492" y="222930"/>
            <a:ext cx="5803392" cy="5999524"/>
          </a:xfrm>
          <a:prstGeom prst="rect">
            <a:avLst/>
          </a:prstGeom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403D88F7-A917-0B35-4BCA-F797D4D23BB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7224" y="1393353"/>
            <a:ext cx="5207564" cy="20763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78616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EAT VUI ĐẾN TRƯỜNG E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KNOELEADERBOARD" val="997521371"/>
</p:tagLst>
</file>

<file path=ppt/theme/theme1.xml><?xml version="1.0" encoding="utf-8"?>
<a:theme xmlns:a="http://schemas.openxmlformats.org/drawingml/2006/main" name="Default Design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7994</TotalTime>
  <Words>327</Words>
  <Application>Microsoft Office PowerPoint</Application>
  <PresentationFormat>Widescreen</PresentationFormat>
  <Paragraphs>61</Paragraphs>
  <Slides>31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7" baseType="lpstr">
      <vt:lpstr>Arial</vt:lpstr>
      <vt:lpstr>Calibri</vt:lpstr>
      <vt:lpstr>Calibri Light</vt:lpstr>
      <vt:lpstr>Cambria</vt:lpstr>
      <vt:lpstr>Times New Roman</vt:lpstr>
      <vt:lpstr>Default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HOME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Minh Hien</dc:creator>
  <cp:lastModifiedBy>Windows 10</cp:lastModifiedBy>
  <cp:revision>631</cp:revision>
  <dcterms:created xsi:type="dcterms:W3CDTF">2010-04-30T18:19:48Z</dcterms:created>
  <dcterms:modified xsi:type="dcterms:W3CDTF">2022-12-26T14:55:09Z</dcterms:modified>
</cp:coreProperties>
</file>