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590" r:id="rId2"/>
    <p:sldId id="591" r:id="rId3"/>
    <p:sldId id="592" r:id="rId4"/>
    <p:sldId id="593" r:id="rId5"/>
    <p:sldId id="542" r:id="rId6"/>
    <p:sldId id="557" r:id="rId7"/>
    <p:sldId id="570" r:id="rId8"/>
    <p:sldId id="587" r:id="rId9"/>
    <p:sldId id="567" r:id="rId10"/>
    <p:sldId id="588" r:id="rId11"/>
    <p:sldId id="589" r:id="rId12"/>
    <p:sldId id="575" r:id="rId13"/>
    <p:sldId id="568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12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1.png"/><Relationship Id="rId4" Type="http://schemas.microsoft.com/office/2007/relationships/hdphoto" Target="../media/hdphoto4.wdp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JtP8SmYURgU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12" Type="http://schemas.microsoft.com/office/2007/relationships/hdphoto" Target="../media/hdphoto8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microsoft.com/office/2007/relationships/hdphoto" Target="../media/hdphoto4.wdp"/><Relationship Id="rId9" Type="http://schemas.openxmlformats.org/officeDocument/2006/relationships/image" Target="../media/image15.png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1536" y="-1481192"/>
              <a:ext cx="3990368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VÀ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PHỤ HOẠ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CHO BÀI </a:t>
              </a:r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ĐI HỌC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54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0FD891-6461-F663-4610-1ECA49C7A3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8106" y="260648"/>
          <a:ext cx="6129942" cy="597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717460" imgH="2622685" progId="Paint.Picture">
                  <p:embed/>
                </p:oleObj>
              </mc:Choice>
              <mc:Fallback>
                <p:oleObj name="Bitmap Image" r:id="rId5" imgW="2717460" imgH="2622685" progId="Paint.Picture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00FD891-6461-F663-4610-1ECA49C7A3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06" y="260648"/>
                        <a:ext cx="6129942" cy="5976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28" name="Picture 6">
            <a:extLst>
              <a:ext uri="{FF2B5EF4-FFF2-40B4-BE49-F238E27FC236}">
                <a16:creationId xmlns:a16="http://schemas.microsoft.com/office/drawing/2014/main" id="{35AAA100-F2F5-D86F-BA57-A4272C61B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9" t="53333" r="28101" b="21968"/>
          <a:stretch>
            <a:fillRect/>
          </a:stretch>
        </p:blipFill>
        <p:spPr bwMode="auto">
          <a:xfrm>
            <a:off x="5375920" y="548679"/>
            <a:ext cx="6405731" cy="333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B9FA52D-602F-8A72-3B00-CB1098AEB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751ED0-FA88-6B10-D8F6-A56CBC5311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28" y="3954911"/>
            <a:ext cx="6790718" cy="22898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4E3DBB-610F-D3E0-747C-12FC072F19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87" y="200068"/>
            <a:ext cx="2914650" cy="216183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3316173" y="76470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I HỌ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C84771-6A11-60E2-57B3-1B5DD3082B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/>
        </p:blipFill>
        <p:spPr>
          <a:xfrm>
            <a:off x="395141" y="232785"/>
            <a:ext cx="11328116" cy="259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4838" y="22959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026BBE-85AB-26DC-B347-282EC4B4D9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312024" y="2060848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64" y="2806877"/>
            <a:ext cx="3263492" cy="32634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6E226D-2D56-6E6F-D4E8-290505D17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0"/>
            <a:ext cx="7176120" cy="20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 Media 3" title="BODY PERCUSSION - 2">
            <a:hlinkClick r:id="" action="ppaction://media"/>
            <a:extLst>
              <a:ext uri="{FF2B5EF4-FFF2-40B4-BE49-F238E27FC236}">
                <a16:creationId xmlns:a16="http://schemas.microsoft.com/office/drawing/2014/main" id="{F3D9A79A-0E0D-942E-1F01-F434879360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00791" y="260648"/>
            <a:ext cx="1044116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742174"/>
            <a:ext cx="10009112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1347" y="-1343529"/>
              <a:ext cx="4330746" cy="168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HÁT </a:t>
              </a:r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VUI ĐẾN TRƯỜNG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392144" y="223429"/>
            <a:ext cx="2813560" cy="12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7608168" y="686329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2DEF02-5D4E-4AF9-AD7B-176834A6368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"/>
          <a:stretch/>
        </p:blipFill>
        <p:spPr>
          <a:xfrm>
            <a:off x="531492" y="222930"/>
            <a:ext cx="5515360" cy="5999524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E71CE0E-108F-D6E2-81FD-CC70A82FA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177349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121D599-9667-BE18-C6BD-A1A3C28F38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27941"/>
              </p:ext>
            </p:extLst>
          </p:nvPr>
        </p:nvGraphicFramePr>
        <p:xfrm>
          <a:off x="6097906" y="1773493"/>
          <a:ext cx="5562602" cy="4204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5004057" imgH="3257717" progId="Paint.Picture">
                  <p:embed/>
                </p:oleObj>
              </mc:Choice>
              <mc:Fallback>
                <p:oleObj name="Bitmap Image" r:id="rId8" imgW="5004057" imgH="325771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7906" y="1773493"/>
                        <a:ext cx="5562602" cy="42042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VUI ĐẾN TRƯỜNG E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5465" y="-1137034"/>
              <a:ext cx="4222510" cy="103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ĐỌC BÀI </a:t>
              </a:r>
              <a:r>
                <a:rPr lang="en-US" sz="32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NHẠC SỐ 2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VỚI SẮC THÁI TO – NHỎ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9BF226F-48F9-2C06-E86C-D660FF0C9CAF}"/>
              </a:ext>
            </a:extLst>
          </p:cNvPr>
          <p:cNvGrpSpPr/>
          <p:nvPr/>
        </p:nvGrpSpPr>
        <p:grpSpPr>
          <a:xfrm>
            <a:off x="422109" y="1552967"/>
            <a:ext cx="11347782" cy="4468321"/>
            <a:chOff x="422109" y="1552967"/>
            <a:chExt cx="11347782" cy="446832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BBD834-7B4C-FB79-C3D0-C38F78E615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7" t="52100" r="5790" b="29000"/>
            <a:stretch/>
          </p:blipFill>
          <p:spPr>
            <a:xfrm>
              <a:off x="422109" y="1552967"/>
              <a:ext cx="11347782" cy="3895561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A4DFE0E-727B-3245-4283-FDD36BA6F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713" y="3632658"/>
              <a:ext cx="754887" cy="75488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0AE0BC2-063A-5FE5-7A6B-C171C099C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041" y="3633794"/>
              <a:ext cx="754887" cy="75488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8B99B46-5DE8-F4B5-11B6-B97324133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257" y="3615870"/>
              <a:ext cx="754887" cy="75488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4FEA95A-B98F-1646-D967-F03912058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5609" y="3615870"/>
              <a:ext cx="754887" cy="754887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6119B06-16C9-CB4C-E391-C3CF6CE46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5218422"/>
              <a:ext cx="754887" cy="75488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5F4F38F-722D-AA87-1396-119D625C6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7057" y="5200046"/>
              <a:ext cx="754887" cy="754887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BC1B376-C251-4779-AE77-680CDA73F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5249" y="5218422"/>
              <a:ext cx="754887" cy="75488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EC05500-E29B-4686-7A6D-71761D0EE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1673" y="5266401"/>
              <a:ext cx="754887" cy="754887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B1DD69F-1D6D-79B1-A58C-B13244541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3451" y="3848682"/>
              <a:ext cx="382269" cy="38226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0DD82131-DB33-E2B1-A547-96E71B11B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4011" y="3876106"/>
              <a:ext cx="382269" cy="382269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5BA2F5-1004-33E9-0358-F27D9CEFF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1443" y="5397521"/>
              <a:ext cx="382269" cy="382269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90C5C84-2EBF-C977-7976-9A6DE8BCC6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0256" y="5444675"/>
              <a:ext cx="382269" cy="382269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4670B91-1A88-A01F-388E-1E90C67060D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4259287" y="232278"/>
            <a:ext cx="4411920" cy="1580057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 SỐ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7927</TotalTime>
  <Words>131</Words>
  <Application>Microsoft Office PowerPoint</Application>
  <PresentationFormat>Widescreen</PresentationFormat>
  <Paragraphs>25</Paragraphs>
  <Slides>13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637</cp:revision>
  <dcterms:created xsi:type="dcterms:W3CDTF">2010-04-30T18:19:48Z</dcterms:created>
  <dcterms:modified xsi:type="dcterms:W3CDTF">2022-12-26T14:59:57Z</dcterms:modified>
</cp:coreProperties>
</file>