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7"/>
  </p:notesMasterIdLst>
  <p:sldIdLst>
    <p:sldId id="590" r:id="rId2"/>
    <p:sldId id="482" r:id="rId3"/>
    <p:sldId id="543" r:id="rId4"/>
    <p:sldId id="563" r:id="rId5"/>
    <p:sldId id="586" r:id="rId6"/>
    <p:sldId id="546" r:id="rId7"/>
    <p:sldId id="587" r:id="rId8"/>
    <p:sldId id="588" r:id="rId9"/>
    <p:sldId id="575" r:id="rId10"/>
    <p:sldId id="557" r:id="rId11"/>
    <p:sldId id="576" r:id="rId12"/>
    <p:sldId id="585" r:id="rId13"/>
    <p:sldId id="578" r:id="rId14"/>
    <p:sldId id="542" r:id="rId15"/>
    <p:sldId id="581" r:id="rId16"/>
    <p:sldId id="580" r:id="rId17"/>
    <p:sldId id="548" r:id="rId18"/>
    <p:sldId id="555" r:id="rId19"/>
    <p:sldId id="544" r:id="rId20"/>
    <p:sldId id="561" r:id="rId21"/>
    <p:sldId id="577" r:id="rId22"/>
    <p:sldId id="584" r:id="rId23"/>
    <p:sldId id="582" r:id="rId24"/>
    <p:sldId id="589" r:id="rId25"/>
    <p:sldId id="583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34" autoAdjust="0"/>
    <p:restoredTop sz="94660"/>
  </p:normalViewPr>
  <p:slideViewPr>
    <p:cSldViewPr>
      <p:cViewPr varScale="1">
        <p:scale>
          <a:sx n="60" d="100"/>
          <a:sy n="60" d="100"/>
        </p:scale>
        <p:origin x="132" y="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785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281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microsoft.com/office/2007/relationships/hdphoto" Target="../media/hdphoto4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9.png"/><Relationship Id="rId5" Type="http://schemas.microsoft.com/office/2007/relationships/hdphoto" Target="../media/hdphoto6.wdp"/><Relationship Id="rId10" Type="http://schemas.openxmlformats.org/officeDocument/2006/relationships/image" Target="../media/image18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8.png"/><Relationship Id="rId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3.wdp"/><Relationship Id="rId7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1.png"/><Relationship Id="rId7" Type="http://schemas.openxmlformats.org/officeDocument/2006/relationships/image" Target="../media/image2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microsoft.com/office/2007/relationships/hdphoto" Target="../media/hdphoto6.wdp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7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microsoft.com/office/2007/relationships/hdphoto" Target="../media/hdphoto8.wdp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8.png"/><Relationship Id="rId4" Type="http://schemas.microsoft.com/office/2007/relationships/hdphoto" Target="../media/hdphoto6.wdp"/><Relationship Id="rId9" Type="http://schemas.microsoft.com/office/2007/relationships/hdphoto" Target="../media/hdphoto7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1.wav"/><Relationship Id="rId7" Type="http://schemas.microsoft.com/office/2007/relationships/hdphoto" Target="../media/hdphoto4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6.wdp"/><Relationship Id="rId10" Type="http://schemas.openxmlformats.org/officeDocument/2006/relationships/image" Target="../media/image27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29.png"/><Relationship Id="rId5" Type="http://schemas.openxmlformats.org/officeDocument/2006/relationships/image" Target="../media/image8.png"/><Relationship Id="rId10" Type="http://schemas.openxmlformats.org/officeDocument/2006/relationships/image" Target="../media/image28.png"/><Relationship Id="rId4" Type="http://schemas.microsoft.com/office/2007/relationships/hdphoto" Target="../media/hdphoto6.wdp"/><Relationship Id="rId9" Type="http://schemas.microsoft.com/office/2007/relationships/hdphoto" Target="../media/hdphoto7.wdp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8.png"/><Relationship Id="rId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8.png"/><Relationship Id="rId10" Type="http://schemas.openxmlformats.org/officeDocument/2006/relationships/image" Target="../media/image17.jpeg"/><Relationship Id="rId4" Type="http://schemas.microsoft.com/office/2007/relationships/hdphoto" Target="../media/hdphoto6.wdp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38E5841-D958-6756-390D-952396F428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116632"/>
            <a:ext cx="3580316" cy="33958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E253C6-77A1-2261-AA68-53608CE781CB}"/>
              </a:ext>
            </a:extLst>
          </p:cNvPr>
          <p:cNvSpPr txBox="1"/>
          <p:nvPr/>
        </p:nvSpPr>
        <p:spPr>
          <a:xfrm>
            <a:off x="5428781" y="3684959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908EA2-05C0-1F63-B523-6DC22651E49D}"/>
              </a:ext>
            </a:extLst>
          </p:cNvPr>
          <p:cNvSpPr txBox="1"/>
          <p:nvPr/>
        </p:nvSpPr>
        <p:spPr>
          <a:xfrm>
            <a:off x="5874839" y="552874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9132" y="-1227717"/>
              <a:ext cx="4075177" cy="1268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33368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3B89050-CE69-4D2A-AA45-051263B14A2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479376" y="2330428"/>
            <a:ext cx="3544316" cy="38892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B93A21F-AF1E-49DE-8EC2-981E509104F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8614"/>
          <a:stretch/>
        </p:blipFill>
        <p:spPr>
          <a:xfrm>
            <a:off x="4270038" y="233368"/>
            <a:ext cx="7154554" cy="567188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D10C97-7E3D-49EC-9E89-7DAB8AE6CE9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2363056"/>
            <a:ext cx="430765" cy="38213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1984A8C-53FD-4DEA-8D9E-E383A24DAFA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276" y="2376146"/>
            <a:ext cx="430765" cy="38213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DA41A24-4228-4065-8A61-F71C879D323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672" y="2363055"/>
            <a:ext cx="430765" cy="38213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0048C28-90D8-479D-BEF2-55828475794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3573016"/>
            <a:ext cx="430765" cy="38213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76A55DE-377B-43C6-9A14-A657ADD8E96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251" y="3573015"/>
            <a:ext cx="430765" cy="38213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5BBF07BD-0B31-4F0D-9D1A-CBDCAD5034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672" y="3573014"/>
            <a:ext cx="430765" cy="38213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861DA0B-0620-4BF9-B096-BAD2BB254F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434" y="4700322"/>
            <a:ext cx="430765" cy="38213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BA301C3-8D22-4399-8A55-D84B9C169C3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48" y="4700321"/>
            <a:ext cx="430765" cy="38213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51FEBF5-66E9-4DB7-AD52-25C8346E000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177" y="4678465"/>
            <a:ext cx="430765" cy="38213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54C16E6-3F31-4E6F-81B7-65AB53CD6F0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093" y="5827628"/>
            <a:ext cx="430765" cy="38213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7B9E29F-8ACF-4A51-9055-84C961DA5A5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250" y="5827628"/>
            <a:ext cx="430765" cy="38213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9E1DBFC-670D-406F-A14F-14DFB03EE29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663" y="5853019"/>
            <a:ext cx="430765" cy="38213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501CDA4-5CF7-464F-9DAD-E964F742258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4385" y="5827627"/>
            <a:ext cx="405059" cy="38213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744D62B-6B04-4C81-B1A2-5F085DBD1E4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8871" y="5852575"/>
            <a:ext cx="405059" cy="38213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CB2300C6-0D86-44B0-9C9C-616A670591A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992" y="5837561"/>
            <a:ext cx="405059" cy="38213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F8119EE-9B8C-4A58-AC92-4BA3662E776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785" y="4644597"/>
            <a:ext cx="405059" cy="38213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0FD06669-DC1F-4750-9626-A1605CC745F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691" y="4689748"/>
            <a:ext cx="405059" cy="38213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862349B-EF05-4EBC-978F-1706BCDC6A0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277" y="4689748"/>
            <a:ext cx="405059" cy="382131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907BD090-FD75-40C0-8AFC-08669CC2FAC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123" y="3535991"/>
            <a:ext cx="405059" cy="38213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356A514-C440-422A-A9CF-0E08F107864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8871" y="3535990"/>
            <a:ext cx="405059" cy="38213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34A47F9-8FC3-4DE4-9481-944327A6AE9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1401" y="3535990"/>
            <a:ext cx="405059" cy="38213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75ABC48-3907-4563-824F-9EEEEC7292B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022" y="2350662"/>
            <a:ext cx="405059" cy="38213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12E6E5C1-6C11-4909-8CCA-C6C34614CB6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666" y="2348409"/>
            <a:ext cx="405059" cy="38213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B76CBE0-C795-42B9-B4C1-468212C56AD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222" y="2330428"/>
            <a:ext cx="405059" cy="38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41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KHÚC NHẠC TRÊN NƯƠNG X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0478" y="-1278143"/>
              <a:ext cx="4352484" cy="1872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HÁT VÀ VẬN ĐỘNG THEO Ý THÍCH NHỊP ĐIỆU DÂN CA GIA-RAI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1357"/>
          <a:stretch/>
        </p:blipFill>
        <p:spPr>
          <a:xfrm>
            <a:off x="911423" y="297210"/>
            <a:ext cx="2898989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751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17D4F4-FA3B-4670-A6DA-CAA8E2A3A6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95891" y="260648"/>
            <a:ext cx="8116733" cy="59455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B89050-CE69-4D2A-AA45-051263B14A2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479376" y="2809240"/>
            <a:ext cx="2996214" cy="3410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51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KHÚC NHẠC TRÊN NƯƠNG X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8318" y="3974045"/>
            <a:ext cx="8136904" cy="145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THỂ HIỆN CÁC HÌNH TIẾT TẤU BẰNG NHẠC CỤ GÕ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1913434-354D-C9DE-EE93-12F1582B05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079966"/>
            <a:ext cx="1296144" cy="1308929"/>
          </a:xfrm>
          <a:prstGeom prst="rect">
            <a:avLst/>
          </a:prstGeom>
        </p:spPr>
      </p:pic>
      <p:pic>
        <p:nvPicPr>
          <p:cNvPr id="10" name="Picture 13">
            <a:extLst>
              <a:ext uri="{FF2B5EF4-FFF2-40B4-BE49-F238E27FC236}">
                <a16:creationId xmlns:a16="http://schemas.microsoft.com/office/drawing/2014/main" id="{9D241904-6FBD-D09C-E79C-5ED753077B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4" t="76556" r="40505"/>
          <a:stretch/>
        </p:blipFill>
        <p:spPr bwMode="auto">
          <a:xfrm>
            <a:off x="4385219" y="358608"/>
            <a:ext cx="201622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209168" y="-6097"/>
            <a:ext cx="3515475" cy="18983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AE72BC-ACAF-475C-A3B8-D9ED3A00A489}"/>
              </a:ext>
            </a:extLst>
          </p:cNvPr>
          <p:cNvSpPr txBox="1"/>
          <p:nvPr/>
        </p:nvSpPr>
        <p:spPr>
          <a:xfrm>
            <a:off x="4601383" y="799352"/>
            <a:ext cx="27723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Cambria" pitchFamily="18" charset="0"/>
              </a:rPr>
              <a:t>TIẾT TẤU</a:t>
            </a:r>
            <a:endParaRPr lang="vi-VN" sz="36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A21B71F-60A0-A5A5-6F8D-1AE4BE0293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2924944"/>
            <a:ext cx="11233248" cy="32543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AEA9B5E-0612-C665-4A4C-A2F4C447013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040" t="22368" r="60730" b="73908"/>
          <a:stretch/>
        </p:blipFill>
        <p:spPr>
          <a:xfrm>
            <a:off x="670197" y="1848222"/>
            <a:ext cx="3922617" cy="8202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FB3BD52-D2F4-3BCB-7CAF-F24B49C56E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8304" r="77007" b="34427"/>
          <a:stretch/>
        </p:blipFill>
        <p:spPr>
          <a:xfrm>
            <a:off x="1142225" y="4180272"/>
            <a:ext cx="1140094" cy="14624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5F94526-8578-833B-9CF0-FA4A4A53B60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90" t="81569" r="3752" b="13460"/>
          <a:stretch/>
        </p:blipFill>
        <p:spPr>
          <a:xfrm>
            <a:off x="1142225" y="3313094"/>
            <a:ext cx="10020713" cy="88437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2CA2C72-8D4E-1D12-D288-835DD959A27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8304" r="77007" b="34427"/>
          <a:stretch/>
        </p:blipFill>
        <p:spPr>
          <a:xfrm>
            <a:off x="4650812" y="4214028"/>
            <a:ext cx="1140094" cy="146242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A9C8BA4-BDF5-7623-BCD4-1A77F22FFA0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8304" r="77007" b="34427"/>
          <a:stretch/>
        </p:blipFill>
        <p:spPr>
          <a:xfrm>
            <a:off x="9624392" y="4221088"/>
            <a:ext cx="1140094" cy="146242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D5903FD-5E69-43FB-0DBD-EABD497FEB9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37" t="61533" r="78570" b="34629"/>
          <a:stretch/>
        </p:blipFill>
        <p:spPr>
          <a:xfrm>
            <a:off x="6626476" y="5039943"/>
            <a:ext cx="528417" cy="54374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D7127A1-D1CF-1E85-E8AC-F8EB978590D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37" t="61533" r="78570" b="34629"/>
          <a:stretch/>
        </p:blipFill>
        <p:spPr>
          <a:xfrm>
            <a:off x="7483227" y="4986882"/>
            <a:ext cx="528417" cy="54374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FD01B66-697F-E1E4-F5DE-F52298A299E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37" t="61533" r="78570" b="34629"/>
          <a:stretch/>
        </p:blipFill>
        <p:spPr>
          <a:xfrm>
            <a:off x="8251141" y="5003984"/>
            <a:ext cx="528417" cy="54374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0BA1F93-D1DE-606F-72F9-3D343CFAD5B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37" t="61533" r="78570" b="34629"/>
          <a:stretch/>
        </p:blipFill>
        <p:spPr>
          <a:xfrm>
            <a:off x="8979626" y="5003984"/>
            <a:ext cx="528417" cy="54374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49D782B-15B7-A701-F589-5C5FCD26DDC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58541" r="78388" b="38573"/>
          <a:stretch/>
        </p:blipFill>
        <p:spPr>
          <a:xfrm>
            <a:off x="6557959" y="4347134"/>
            <a:ext cx="611005" cy="44784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83174D5-2C51-65EE-4F19-E2C304790FE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58541" r="78388" b="38573"/>
          <a:stretch/>
        </p:blipFill>
        <p:spPr>
          <a:xfrm>
            <a:off x="7436732" y="4347134"/>
            <a:ext cx="611005" cy="44784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FB5911F-AEE5-B9F7-1429-FCAF41C0745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58541" r="78388" b="38573"/>
          <a:stretch/>
        </p:blipFill>
        <p:spPr>
          <a:xfrm>
            <a:off x="8209846" y="4325922"/>
            <a:ext cx="611005" cy="44784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D8554FE4-AE19-74F4-DE99-F62B5150F1D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58541" r="78388" b="38573"/>
          <a:stretch/>
        </p:blipFill>
        <p:spPr>
          <a:xfrm>
            <a:off x="9013387" y="4325922"/>
            <a:ext cx="611005" cy="447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400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Õ THEO HÌNH TIẾT TẤ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A21B71F-60A0-A5A5-6F8D-1AE4BE0293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073213"/>
            <a:ext cx="11233248" cy="51061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FB3BD52-D2F4-3BCB-7CAF-F24B49C56E1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89" t="44946" r="78065" b="47785"/>
          <a:stretch/>
        </p:blipFill>
        <p:spPr>
          <a:xfrm>
            <a:off x="1108295" y="2467407"/>
            <a:ext cx="1008112" cy="11383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5F94526-8578-833B-9CF0-FA4A4A53B60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619" t="70158" r="4423" b="24871"/>
          <a:stretch/>
        </p:blipFill>
        <p:spPr>
          <a:xfrm>
            <a:off x="1108295" y="1517558"/>
            <a:ext cx="10020713" cy="77854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AB1B745-7F05-6A5C-1A7D-F24D74C2106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89" t="44946" r="78065" b="47785"/>
          <a:stretch/>
        </p:blipFill>
        <p:spPr>
          <a:xfrm>
            <a:off x="4534476" y="2467407"/>
            <a:ext cx="1008112" cy="113838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8CDF871-2A8D-4529-188E-AC508A96789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89" t="44946" r="78065" b="47785"/>
          <a:stretch/>
        </p:blipFill>
        <p:spPr>
          <a:xfrm>
            <a:off x="6571141" y="2438344"/>
            <a:ext cx="1008112" cy="113838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BAF9179-9B1F-D92E-6770-9DACC8FE032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89" t="44946" r="78065" b="47785"/>
          <a:stretch/>
        </p:blipFill>
        <p:spPr>
          <a:xfrm>
            <a:off x="9493266" y="2438343"/>
            <a:ext cx="1008112" cy="113838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6F79F71-9AA7-0476-E61C-708D9BFEAAE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8304" r="77007" b="34427"/>
          <a:stretch/>
        </p:blipFill>
        <p:spPr>
          <a:xfrm>
            <a:off x="1129185" y="4609600"/>
            <a:ext cx="1140094" cy="12874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754A28C-023E-1531-65E7-C5AA57E717D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90" t="81569" r="3752" b="13460"/>
          <a:stretch/>
        </p:blipFill>
        <p:spPr>
          <a:xfrm>
            <a:off x="1129185" y="3673247"/>
            <a:ext cx="10020713" cy="77854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71F7895-1452-E971-E565-B5FC8CED4C3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8304" r="77007" b="34427"/>
          <a:stretch/>
        </p:blipFill>
        <p:spPr>
          <a:xfrm>
            <a:off x="4637772" y="4643356"/>
            <a:ext cx="1140094" cy="128742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485F571-E631-FCFF-6913-B64B54AF26D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8304" r="77007" b="34427"/>
          <a:stretch/>
        </p:blipFill>
        <p:spPr>
          <a:xfrm>
            <a:off x="9611352" y="4650416"/>
            <a:ext cx="1140094" cy="128742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4CCF471-6A51-3DE7-4014-D9A221FB7FC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37" t="61533" r="78570" b="34629"/>
          <a:stretch/>
        </p:blipFill>
        <p:spPr>
          <a:xfrm>
            <a:off x="6613436" y="5359331"/>
            <a:ext cx="528417" cy="47867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A59B14E-EA37-79E4-5E42-2C21C6C44F8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37" t="61533" r="78570" b="34629"/>
          <a:stretch/>
        </p:blipFill>
        <p:spPr>
          <a:xfrm>
            <a:off x="7470187" y="5306270"/>
            <a:ext cx="528417" cy="4786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F5670CA-1085-6DF5-0858-8A239BEE6C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37" t="61533" r="78570" b="34629"/>
          <a:stretch/>
        </p:blipFill>
        <p:spPr>
          <a:xfrm>
            <a:off x="8238101" y="5323372"/>
            <a:ext cx="528417" cy="47867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3874D2-7533-5673-097B-BF4EF4528F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37" t="61533" r="78570" b="34629"/>
          <a:stretch/>
        </p:blipFill>
        <p:spPr>
          <a:xfrm>
            <a:off x="8966586" y="5323372"/>
            <a:ext cx="528417" cy="47867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F50FFC4-CCA3-2C88-B2F9-BA2CEB7B734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58541" r="78388" b="38573"/>
          <a:stretch/>
        </p:blipFill>
        <p:spPr>
          <a:xfrm>
            <a:off x="6544919" y="4655046"/>
            <a:ext cx="611005" cy="39424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DF6FE58-72FA-B84D-AB2A-49B4D3D6E5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58541" r="78388" b="38573"/>
          <a:stretch/>
        </p:blipFill>
        <p:spPr>
          <a:xfrm>
            <a:off x="7423692" y="4655046"/>
            <a:ext cx="611005" cy="39424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2BBE1EB-6CE9-40F0-F4A5-A44260D5739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58541" r="78388" b="38573"/>
          <a:stretch/>
        </p:blipFill>
        <p:spPr>
          <a:xfrm>
            <a:off x="8196806" y="4633834"/>
            <a:ext cx="611005" cy="39424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08A2F86-60AD-AEFF-36EA-26E63A0F894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58541" r="78388" b="38573"/>
          <a:stretch/>
        </p:blipFill>
        <p:spPr>
          <a:xfrm>
            <a:off x="9000347" y="4633834"/>
            <a:ext cx="611005" cy="394249"/>
          </a:xfrm>
          <a:prstGeom prst="rect">
            <a:avLst/>
          </a:prstGeom>
        </p:spPr>
      </p:pic>
      <p:sp>
        <p:nvSpPr>
          <p:cNvPr id="30" name="Rectangle 8">
            <a:extLst>
              <a:ext uri="{FF2B5EF4-FFF2-40B4-BE49-F238E27FC236}">
                <a16:creationId xmlns:a16="http://schemas.microsoft.com/office/drawing/2014/main" id="{F204DB61-1D49-C390-564C-FC487DE3F4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652" y="313293"/>
            <a:ext cx="7923065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Kết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hợp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nhạc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cụ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gõ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theo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hình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tiết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tấu</a:t>
            </a:r>
            <a:endParaRPr lang="en-US" sz="3200" b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89600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86F7E75-119E-4A07-A6D6-6FA3359DCB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938" y="4797151"/>
            <a:ext cx="11388694" cy="14394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00BC44-06BE-5C58-5B49-EB8C4C561EF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684" t="70392" r="4917" b="7077"/>
          <a:stretch/>
        </p:blipFill>
        <p:spPr>
          <a:xfrm>
            <a:off x="1060478" y="1125672"/>
            <a:ext cx="10018554" cy="3743487"/>
          </a:xfrm>
          <a:prstGeom prst="rect">
            <a:avLst/>
          </a:prstGeom>
        </p:spPr>
      </p:pic>
      <p:sp>
        <p:nvSpPr>
          <p:cNvPr id="5" name="Rectangle 8">
            <a:extLst>
              <a:ext uri="{FF2B5EF4-FFF2-40B4-BE49-F238E27FC236}">
                <a16:creationId xmlns:a16="http://schemas.microsoft.com/office/drawing/2014/main" id="{8AB4D0A4-AB9E-370A-4395-1E83933AE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886" y="288286"/>
            <a:ext cx="11285738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Hát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kết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hợp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gõ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đệm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cho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bài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hát</a:t>
            </a:r>
            <a:r>
              <a:rPr lang="en-US" sz="32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Khúc</a:t>
            </a:r>
            <a:r>
              <a:rPr lang="en-US" sz="32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nhạc</a:t>
            </a:r>
            <a:r>
              <a:rPr lang="en-US" sz="32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trên</a:t>
            </a:r>
            <a:r>
              <a:rPr lang="en-US" sz="32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nương</a:t>
            </a:r>
            <a:r>
              <a:rPr lang="en-US" sz="32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xa</a:t>
            </a:r>
            <a:endParaRPr lang="en-US" sz="3200" b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6921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58396" y="-1146072"/>
              <a:ext cx="4036649" cy="1267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GÕ NHẠC CỤ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KẾT HỢP NHẠC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7972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490115" y="237788"/>
            <a:ext cx="2402816" cy="139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608016" y="847826"/>
            <a:ext cx="2121293" cy="418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3B89050-CE69-4D2A-AA45-051263B14A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366394" y="2636912"/>
            <a:ext cx="2526537" cy="28953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91BEC7-7992-2D8C-C1D3-708AC285416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684" t="70392" r="4917" b="19260"/>
          <a:stretch/>
        </p:blipFill>
        <p:spPr>
          <a:xfrm>
            <a:off x="3151035" y="651965"/>
            <a:ext cx="8480957" cy="162490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D46497C-DA34-ECC1-04C5-9BBABC279A1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684" t="80866" r="4917" b="7077"/>
          <a:stretch/>
        </p:blipFill>
        <p:spPr>
          <a:xfrm>
            <a:off x="3119162" y="3284461"/>
            <a:ext cx="8480957" cy="18932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9E36265-9C89-59A8-2129-A4E19067077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8304" r="77007" b="34427"/>
          <a:stretch/>
        </p:blipFill>
        <p:spPr>
          <a:xfrm>
            <a:off x="3152306" y="5150589"/>
            <a:ext cx="816598" cy="104747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2146B72-DBFA-6863-CAC3-312E9DEDDC6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8304" r="77007" b="34427"/>
          <a:stretch/>
        </p:blipFill>
        <p:spPr>
          <a:xfrm>
            <a:off x="6256690" y="5134890"/>
            <a:ext cx="816598" cy="104747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326158E-677A-3DEA-A7C0-A5D15393675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8304" r="77007" b="34427"/>
          <a:stretch/>
        </p:blipFill>
        <p:spPr>
          <a:xfrm>
            <a:off x="7824192" y="5124576"/>
            <a:ext cx="816598" cy="104747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3B72E4C-F85D-B486-95B0-F584F89B66C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8304" r="77007" b="34427"/>
          <a:stretch/>
        </p:blipFill>
        <p:spPr>
          <a:xfrm>
            <a:off x="8508463" y="5124576"/>
            <a:ext cx="816598" cy="104747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122A872-C437-8B8C-DEC0-DB0763D2B83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8304" r="77007" b="34427"/>
          <a:stretch/>
        </p:blipFill>
        <p:spPr>
          <a:xfrm>
            <a:off x="9182666" y="5124575"/>
            <a:ext cx="816598" cy="104747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ACEC082-F46C-E2F6-BA22-719276AE45A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8304" r="77007" b="34427"/>
          <a:stretch/>
        </p:blipFill>
        <p:spPr>
          <a:xfrm>
            <a:off x="9899531" y="5134890"/>
            <a:ext cx="816598" cy="104747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4DB73BF-E779-CCDB-48F4-C59EBE3FD2A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8304" r="77007" b="34427"/>
          <a:stretch/>
        </p:blipFill>
        <p:spPr>
          <a:xfrm>
            <a:off x="10583802" y="5124574"/>
            <a:ext cx="816598" cy="104747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E93EEB9-DBAE-CBD4-02C5-1B8CE474D73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89" t="44946" r="78065" b="47785"/>
          <a:stretch/>
        </p:blipFill>
        <p:spPr>
          <a:xfrm>
            <a:off x="3125686" y="2278019"/>
            <a:ext cx="816598" cy="104747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F160307-3F9F-AA99-FF5B-84356A8F3D2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89" t="44946" r="78065" b="47785"/>
          <a:stretch/>
        </p:blipFill>
        <p:spPr>
          <a:xfrm>
            <a:off x="6225446" y="2264119"/>
            <a:ext cx="816598" cy="10474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37D3932-5A7D-F7EB-3AA8-B6E13D953E4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89" t="44946" r="78065" b="47785"/>
          <a:stretch/>
        </p:blipFill>
        <p:spPr>
          <a:xfrm>
            <a:off x="7824192" y="2255224"/>
            <a:ext cx="816598" cy="104747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6D3C1D0-135F-390B-3262-8939DF88BBF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89" t="44946" r="78065" b="47785"/>
          <a:stretch/>
        </p:blipFill>
        <p:spPr>
          <a:xfrm>
            <a:off x="10463978" y="2243859"/>
            <a:ext cx="816598" cy="1047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56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KHÚC NHẠC TRÊN NƯƠNG X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E35AD6-4691-4930-B8F7-FC8FAF96D9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79" y="-1"/>
            <a:ext cx="7388723" cy="21567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0478" y="-1278143"/>
              <a:ext cx="4352484" cy="1872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HÁT - GÕ ĐỆM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THEO HÌNH THỨC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ĐỐI ĐÁP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1357"/>
          <a:stretch/>
        </p:blipFill>
        <p:spPr>
          <a:xfrm>
            <a:off x="911423" y="297210"/>
            <a:ext cx="2898989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797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93A21F-AF1E-49DE-8EC2-981E509104F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8614"/>
          <a:stretch/>
        </p:blipFill>
        <p:spPr>
          <a:xfrm>
            <a:off x="4270038" y="223429"/>
            <a:ext cx="7154554" cy="56718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B89050-CE69-4D2A-AA45-051263B14A2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6362"/>
          <a:stretch/>
        </p:blipFill>
        <p:spPr>
          <a:xfrm>
            <a:off x="4007768" y="3136795"/>
            <a:ext cx="467885" cy="7591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25FF3E22-2EDF-4FA0-B0F7-4FDD46CD06C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64328"/>
          <a:stretch/>
        </p:blipFill>
        <p:spPr>
          <a:xfrm flipH="1">
            <a:off x="4007768" y="1916832"/>
            <a:ext cx="262270" cy="75912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C1343B7B-B435-4616-9C57-489B02EA40F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6362"/>
          <a:stretch/>
        </p:blipFill>
        <p:spPr>
          <a:xfrm>
            <a:off x="4007768" y="5471544"/>
            <a:ext cx="467885" cy="75912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644FA2DD-2A57-4CC2-AADB-71AE32F5F05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64328"/>
          <a:stretch/>
        </p:blipFill>
        <p:spPr>
          <a:xfrm flipH="1">
            <a:off x="4014176" y="4304169"/>
            <a:ext cx="262270" cy="75912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CB4B052-DA3B-44A9-BC3C-93BA22C946D7}"/>
              </a:ext>
            </a:extLst>
          </p:cNvPr>
          <p:cNvGrpSpPr/>
          <p:nvPr/>
        </p:nvGrpSpPr>
        <p:grpSpPr>
          <a:xfrm>
            <a:off x="898254" y="1916832"/>
            <a:ext cx="2866048" cy="4319406"/>
            <a:chOff x="749311" y="2149780"/>
            <a:chExt cx="2866048" cy="3913668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13739542-2E49-4CFF-9B1D-33E3F6CC61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318" b="12379"/>
            <a:stretch/>
          </p:blipFill>
          <p:spPr>
            <a:xfrm>
              <a:off x="749311" y="2149780"/>
              <a:ext cx="2866048" cy="3913668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8D53A99A-41E3-4BD6-9D94-19B8FE65F5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015" r="52318" b="37027"/>
            <a:stretch/>
          </p:blipFill>
          <p:spPr>
            <a:xfrm>
              <a:off x="855755" y="4945012"/>
              <a:ext cx="2598681" cy="936104"/>
            </a:xfrm>
            <a:prstGeom prst="rect">
              <a:avLst/>
            </a:prstGeom>
          </p:spPr>
        </p:pic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C2A528B3-6E42-4124-BFBC-88E512FE66A9}"/>
              </a:ext>
            </a:extLst>
          </p:cNvPr>
          <p:cNvSpPr txBox="1"/>
          <p:nvPr/>
        </p:nvSpPr>
        <p:spPr>
          <a:xfrm rot="21336546">
            <a:off x="2517263" y="2274347"/>
            <a:ext cx="1152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/>
            <a:r>
              <a:rPr lang="en-US" sz="2800" b="1" dirty="0">
                <a:latin typeface="Cambria" pitchFamily="18" charset="0"/>
                <a:cs typeface="Times New Roman" pitchFamily="18" charset="0"/>
              </a:rPr>
              <a:t>ĐỐI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867A88E-0281-467C-8283-46C312376358}"/>
              </a:ext>
            </a:extLst>
          </p:cNvPr>
          <p:cNvSpPr txBox="1"/>
          <p:nvPr/>
        </p:nvSpPr>
        <p:spPr>
          <a:xfrm>
            <a:off x="2466889" y="3192406"/>
            <a:ext cx="1152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/>
            <a:r>
              <a:rPr lang="en-US" sz="2800" b="1" dirty="0">
                <a:latin typeface="Cambria" pitchFamily="18" charset="0"/>
                <a:cs typeface="Times New Roman" pitchFamily="18" charset="0"/>
              </a:rPr>
              <a:t>ĐÁP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D023DAA-8A5C-451D-9C71-397F8F2D39FC}"/>
              </a:ext>
            </a:extLst>
          </p:cNvPr>
          <p:cNvSpPr txBox="1"/>
          <p:nvPr/>
        </p:nvSpPr>
        <p:spPr>
          <a:xfrm rot="381797">
            <a:off x="2466888" y="4335584"/>
            <a:ext cx="1152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/>
            <a:r>
              <a:rPr lang="en-US" sz="2800" b="1" dirty="0">
                <a:latin typeface="Cambria" pitchFamily="18" charset="0"/>
                <a:cs typeface="Times New Roman" pitchFamily="18" charset="0"/>
              </a:rPr>
              <a:t>ĐỐI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331CC14-291E-4967-950B-ADC2C58C0081}"/>
              </a:ext>
            </a:extLst>
          </p:cNvPr>
          <p:cNvSpPr txBox="1"/>
          <p:nvPr/>
        </p:nvSpPr>
        <p:spPr>
          <a:xfrm rot="366855">
            <a:off x="2397438" y="5355552"/>
            <a:ext cx="1152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/>
            <a:r>
              <a:rPr lang="en-US" sz="2800" b="1" dirty="0">
                <a:latin typeface="Cambria" pitchFamily="18" charset="0"/>
                <a:cs typeface="Times New Roman" pitchFamily="18" charset="0"/>
              </a:rPr>
              <a:t>ĐÁP</a:t>
            </a:r>
          </a:p>
        </p:txBody>
      </p:sp>
    </p:spTree>
    <p:extLst>
      <p:ext uri="{BB962C8B-B14F-4D97-AF65-F5344CB8AC3E}">
        <p14:creationId xmlns:p14="http://schemas.microsoft.com/office/powerpoint/2010/main" val="188018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KHÚC NHẠC TRÊN NƯƠNG X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0476" y="-1070169"/>
              <a:ext cx="4352484" cy="128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HÁT - GÕ ĐỆM THEO MẪU TIẾT TẤU MỚI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-507"/>
          <a:stretch/>
        </p:blipFill>
        <p:spPr>
          <a:xfrm>
            <a:off x="911423" y="297210"/>
            <a:ext cx="4968553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6452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490115" y="237788"/>
            <a:ext cx="2402816" cy="1751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671981" y="1052736"/>
            <a:ext cx="1967635" cy="4915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3B89050-CE69-4D2A-AA45-051263B14A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366394" y="2636912"/>
            <a:ext cx="2526537" cy="28953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9E36265-9C89-59A8-2129-A4E19067077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8304" r="77007" b="34427"/>
          <a:stretch/>
        </p:blipFill>
        <p:spPr>
          <a:xfrm>
            <a:off x="3152306" y="5150589"/>
            <a:ext cx="816598" cy="104747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2146B72-DBFA-6863-CAC3-312E9DEDDC6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8304" r="77007" b="34427"/>
          <a:stretch/>
        </p:blipFill>
        <p:spPr>
          <a:xfrm>
            <a:off x="6215994" y="5134890"/>
            <a:ext cx="816598" cy="104747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326158E-677A-3DEA-A7C0-A5D15393675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8304" r="77007" b="34427"/>
          <a:stretch/>
        </p:blipFill>
        <p:spPr>
          <a:xfrm>
            <a:off x="7710510" y="5124574"/>
            <a:ext cx="816598" cy="104747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122A872-C437-8B8C-DEC0-DB0763D2B83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8304" r="77007" b="34427"/>
          <a:stretch/>
        </p:blipFill>
        <p:spPr>
          <a:xfrm>
            <a:off x="8975604" y="5136216"/>
            <a:ext cx="816598" cy="104747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4DB73BF-E779-CCDB-48F4-C59EBE3FD2A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8304" r="77007" b="34427"/>
          <a:stretch/>
        </p:blipFill>
        <p:spPr>
          <a:xfrm>
            <a:off x="10470120" y="5124574"/>
            <a:ext cx="816598" cy="104747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E93EEB9-DBAE-CBD4-02C5-1B8CE474D73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89" t="44946" r="78065" b="47785"/>
          <a:stretch/>
        </p:blipFill>
        <p:spPr>
          <a:xfrm>
            <a:off x="3195650" y="2184359"/>
            <a:ext cx="816598" cy="104747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F160307-3F9F-AA99-FF5B-84356A8F3D2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89" t="44946" r="78065" b="47785"/>
          <a:stretch/>
        </p:blipFill>
        <p:spPr>
          <a:xfrm>
            <a:off x="6170003" y="2144144"/>
            <a:ext cx="816598" cy="10474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37D3932-5A7D-F7EB-3AA8-B6E13D953E4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89" t="44946" r="78065" b="47785"/>
          <a:stretch/>
        </p:blipFill>
        <p:spPr>
          <a:xfrm>
            <a:off x="7806597" y="2173960"/>
            <a:ext cx="816598" cy="104747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6D3C1D0-135F-390B-3262-8939DF88BBF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89" t="44946" r="78065" b="47785"/>
          <a:stretch/>
        </p:blipFill>
        <p:spPr>
          <a:xfrm>
            <a:off x="10307830" y="2170542"/>
            <a:ext cx="816598" cy="1047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7A49E81-855A-6ED1-5927-6C86CE5072B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34030" y="506002"/>
            <a:ext cx="8617303" cy="17145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7C0DBA7-D6C9-2D59-AC1C-E7A8AC467D1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89" t="44946" r="78065" b="47785"/>
          <a:stretch/>
        </p:blipFill>
        <p:spPr>
          <a:xfrm>
            <a:off x="4552051" y="2129049"/>
            <a:ext cx="816598" cy="104747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BAA5DE6-30DE-E8BD-455A-4E348A700F6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89" t="44946" r="78065" b="47785"/>
          <a:stretch/>
        </p:blipFill>
        <p:spPr>
          <a:xfrm>
            <a:off x="9034892" y="2174617"/>
            <a:ext cx="816598" cy="10474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02A414D-657B-45A4-BA6F-E35ACD4BFB2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34030" y="3211273"/>
            <a:ext cx="844867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81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KHÚC NHẠC TRÊN NƯƠNG X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E88DF79-3143-72B1-08EE-26534959F0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00" y="228262"/>
            <a:ext cx="11963896" cy="26966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2996952"/>
            <a:ext cx="11233248" cy="3205242"/>
          </a:xfrm>
          <a:prstGeom prst="rect">
            <a:avLst/>
          </a:prstGeom>
        </p:spPr>
      </p:pic>
      <p:sp>
        <p:nvSpPr>
          <p:cNvPr id="15" name="Text Box 10">
            <a:extLst>
              <a:ext uri="{FF2B5EF4-FFF2-40B4-BE49-F238E27FC236}">
                <a16:creationId xmlns:a16="http://schemas.microsoft.com/office/drawing/2014/main" id="{E831147B-70E6-B05F-6140-85AA26709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510" y="4027909"/>
            <a:ext cx="10729192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3600" b="1" dirty="0">
                <a:solidFill>
                  <a:srgbClr val="FF0000"/>
                </a:solidFill>
                <a:latin typeface="Cambria" pitchFamily="18" charset="0"/>
              </a:rPr>
              <a:t>KHÚC NHẠC TRÊN NƯƠNG XA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8048" y="22034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id="{17892D81-2935-BD71-D6DC-EF04E9E253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04" y="3347696"/>
            <a:ext cx="10729192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3200" b="1" dirty="0">
                <a:latin typeface="Cambria" pitchFamily="18" charset="0"/>
              </a:rPr>
              <a:t>ÔN TẬP BÀI HÁT:</a:t>
            </a: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id="{9AF67E83-ECF0-6BFA-DA61-C77E0DE2E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510" y="5288770"/>
            <a:ext cx="10729192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3600" b="1" dirty="0">
                <a:solidFill>
                  <a:srgbClr val="FF0000"/>
                </a:solidFill>
                <a:latin typeface="Cambria" pitchFamily="18" charset="0"/>
              </a:rPr>
              <a:t>THỂ HIỆN CÁC HÌNH TIẾT TẤU BẰNG NHẠC CỤ GÕ</a:t>
            </a: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BDD7EFDF-42E8-8AA1-EF04-012730FAE3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510" y="4547002"/>
            <a:ext cx="10729192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3200" b="1" dirty="0">
                <a:latin typeface="Cambria" pitchFamily="18" charset="0"/>
              </a:rPr>
              <a:t>NHẠC CỤ:</a:t>
            </a:r>
          </a:p>
        </p:txBody>
      </p: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E35AD6-4691-4930-B8F7-FC8FAF96D9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79" y="-1"/>
            <a:ext cx="7388723" cy="215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58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3B3772B-1D78-98AA-51F9-3787647B7C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30" y="1052736"/>
            <a:ext cx="10801200" cy="5275438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983432" y="332656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5BA69BE-CA2F-6384-C3AF-0A6F3CE97975}"/>
              </a:ext>
            </a:extLst>
          </p:cNvPr>
          <p:cNvSpPr txBox="1"/>
          <p:nvPr/>
        </p:nvSpPr>
        <p:spPr>
          <a:xfrm>
            <a:off x="839416" y="3068960"/>
            <a:ext cx="10153128" cy="2888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</a:pP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2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32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Truyền</a:t>
            </a:r>
            <a:r>
              <a:rPr lang="en-US" sz="32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điện</a:t>
            </a:r>
            <a:r>
              <a:rPr lang="en-US" sz="32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 (</a:t>
            </a:r>
            <a:r>
              <a:rPr lang="en-US" sz="32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xì</a:t>
            </a:r>
            <a:r>
              <a:rPr lang="en-US" sz="32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điện</a:t>
            </a:r>
            <a:r>
              <a:rPr lang="en-US" sz="32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vi-VN" sz="2400" b="1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800"/>
              </a:spcAft>
            </a:pP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Khúc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nương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ngừng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bất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kì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đoạn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truyền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điện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nối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hết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vi-V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897E64E9-68D6-C75B-9CCC-48F96957C6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816080" y="302617"/>
            <a:ext cx="2016224" cy="1058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F53E5E1-3BB4-399F-A591-EB097E142380}"/>
              </a:ext>
            </a:extLst>
          </p:cNvPr>
          <p:cNvSpPr/>
          <p:nvPr/>
        </p:nvSpPr>
        <p:spPr>
          <a:xfrm>
            <a:off x="6996685" y="739719"/>
            <a:ext cx="1655013" cy="3234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KHÚC NHẠC TRÊN NƯƠNG X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3">
            <a:extLst>
              <a:ext uri="{FF2B5EF4-FFF2-40B4-BE49-F238E27FC236}">
                <a16:creationId xmlns:a16="http://schemas.microsoft.com/office/drawing/2014/main" id="{1F4E89BB-8D9A-4774-81A6-94E76D903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2170" y="4794106"/>
            <a:ext cx="5218476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Nhạc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và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lời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: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Hoàng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Lân</a:t>
            </a:r>
            <a:endParaRPr lang="en-US" sz="3000" b="1" i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  <a:p>
            <a:pPr algn="l" eaLnBrk="1" hangingPunct="1"/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Dựa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theo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dân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ca Gia-rai</a:t>
            </a:r>
          </a:p>
        </p:txBody>
      </p:sp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9556" y="4100743"/>
            <a:ext cx="8136904" cy="77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KHÚC NHẠC TRÊN NƯƠNG XA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4" t="75179" r="30528" b="2372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0">
            <a:extLst>
              <a:ext uri="{FF2B5EF4-FFF2-40B4-BE49-F238E27FC236}">
                <a16:creationId xmlns:a16="http://schemas.microsoft.com/office/drawing/2014/main" id="{A9C55B59-C8EC-B19F-C5E3-502988495F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432" y="3573016"/>
            <a:ext cx="8136904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>
                <a:latin typeface="Cambria" pitchFamily="18" charset="0"/>
              </a:rPr>
              <a:t>ÔN TẬP BÀI HÁT: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7D9152-F92C-4E33-B5BD-A8622D2104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6918" r="13713" b="10689"/>
          <a:stretch/>
        </p:blipFill>
        <p:spPr>
          <a:xfrm>
            <a:off x="623392" y="211500"/>
            <a:ext cx="2880320" cy="20653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07A395-7C3E-4E36-BEC2-089028FCBB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5891" y="260648"/>
            <a:ext cx="8116733" cy="594559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EDA8D49-B153-4FD2-8876-58599ACC30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407368" y="2795787"/>
            <a:ext cx="2996214" cy="341045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6C61F4F-3BB5-BE6C-8744-E9D48E83A238}"/>
              </a:ext>
            </a:extLst>
          </p:cNvPr>
          <p:cNvSpPr/>
          <p:nvPr/>
        </p:nvSpPr>
        <p:spPr>
          <a:xfrm>
            <a:off x="911424" y="620688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3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KHÚC NHẠC TRÊN NƯƠNG X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17D4F4-FA3B-4670-A6DA-CAA8E2A3A6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95891" y="260648"/>
            <a:ext cx="8116733" cy="59455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B89050-CE69-4D2A-AA45-051263B14A2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479376" y="2809240"/>
            <a:ext cx="2996214" cy="3410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64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KHÚC NHẠC TRÊN NƯƠNG X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0696" y="-1223459"/>
              <a:ext cx="3672047" cy="1504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0474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3B89050-CE69-4D2A-AA45-051263B14A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479376" y="2809240"/>
            <a:ext cx="2996214" cy="34104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FEC2161-3725-BDA8-D76D-10195FBF9347}"/>
              </a:ext>
            </a:extLst>
          </p:cNvPr>
          <p:cNvGrpSpPr/>
          <p:nvPr/>
        </p:nvGrpSpPr>
        <p:grpSpPr>
          <a:xfrm>
            <a:off x="4126022" y="223429"/>
            <a:ext cx="7154554" cy="5964062"/>
            <a:chOff x="4126022" y="223429"/>
            <a:chExt cx="7154554" cy="596406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B93A21F-AF1E-49DE-8EC2-981E509104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b="8614"/>
            <a:stretch/>
          </p:blipFill>
          <p:spPr>
            <a:xfrm>
              <a:off x="4126022" y="223429"/>
              <a:ext cx="7154554" cy="5671881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3225077-8958-4DA3-B9BC-4ED436B802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4871864" y="2404986"/>
              <a:ext cx="306929" cy="28803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9C92DE5-1A14-4A3C-A1AC-90750BD1BA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7320136" y="2385716"/>
              <a:ext cx="306929" cy="288032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2D36626-BD5C-4AC6-891B-E30B0EBCDD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8395084" y="2380684"/>
              <a:ext cx="306929" cy="28803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48F2B7E-2C40-4C3E-BD11-BF1C0062CC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10507195" y="2377317"/>
              <a:ext cx="306929" cy="288032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2401126-AFD4-4847-A6E8-FD65D51915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4539041" y="3573016"/>
              <a:ext cx="306929" cy="28803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6580E46-A893-4400-8BA2-4F2E943425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7305469" y="3576789"/>
              <a:ext cx="306929" cy="288032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CF0A4DC-9A3D-43CB-B24D-110E384A86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8904312" y="3573016"/>
              <a:ext cx="306929" cy="288032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0DB948A-B37A-42E9-BC5A-38A32F58A2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10462302" y="3573016"/>
              <a:ext cx="306929" cy="288032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C405187-30E7-4BE8-A993-EC3E3C4A04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4518785" y="4734163"/>
              <a:ext cx="306929" cy="288032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A32797B-B9AD-42A7-837A-B985451575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6396091" y="4734163"/>
              <a:ext cx="306929" cy="288032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DAB4A26-805A-498B-90C5-C957BF5530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7458933" y="4734163"/>
              <a:ext cx="306929" cy="288032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F27B607F-1B3D-41CA-97D7-745F5A480A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10504794" y="4718278"/>
              <a:ext cx="306929" cy="288032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3A48215-D17A-4FF4-8B9B-408BA0A0F1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4564935" y="5890367"/>
              <a:ext cx="306929" cy="288032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DE9FA9E6-1C46-4016-AD2D-5473784759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7166671" y="5899124"/>
              <a:ext cx="306929" cy="288032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E6BBFBB-80C0-4DFF-972B-E37CB43B01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8548548" y="5890367"/>
              <a:ext cx="306929" cy="288032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44BBEB9E-E706-4306-A6A2-E85512CECC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8620" t="10870" r="8703" b="8171"/>
            <a:stretch/>
          </p:blipFill>
          <p:spPr>
            <a:xfrm>
              <a:off x="10609462" y="5899459"/>
              <a:ext cx="306929" cy="288032"/>
            </a:xfrm>
            <a:prstGeom prst="rect">
              <a:avLst/>
            </a:prstGeom>
          </p:spPr>
        </p:pic>
      </p:grpSp>
      <p:pic>
        <p:nvPicPr>
          <p:cNvPr id="29" name="Picture 31">
            <a:extLst>
              <a:ext uri="{FF2B5EF4-FFF2-40B4-BE49-F238E27FC236}">
                <a16:creationId xmlns:a16="http://schemas.microsoft.com/office/drawing/2014/main" id="{1291404B-F814-3C9B-D7F4-8A258430ED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41608" r="81921" b="55161"/>
          <a:stretch>
            <a:fillRect/>
          </a:stretch>
        </p:blipFill>
        <p:spPr bwMode="auto">
          <a:xfrm>
            <a:off x="7765862" y="2366958"/>
            <a:ext cx="354580" cy="347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1">
            <a:extLst>
              <a:ext uri="{FF2B5EF4-FFF2-40B4-BE49-F238E27FC236}">
                <a16:creationId xmlns:a16="http://schemas.microsoft.com/office/drawing/2014/main" id="{4AD9B6E3-57B6-B837-863C-0DF9B8545F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41608" r="81921" b="55161"/>
          <a:stretch>
            <a:fillRect/>
          </a:stretch>
        </p:blipFill>
        <p:spPr bwMode="auto">
          <a:xfrm>
            <a:off x="9352445" y="2355851"/>
            <a:ext cx="354580" cy="347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1">
            <a:extLst>
              <a:ext uri="{FF2B5EF4-FFF2-40B4-BE49-F238E27FC236}">
                <a16:creationId xmlns:a16="http://schemas.microsoft.com/office/drawing/2014/main" id="{E3B92336-8901-437A-CCAD-F68227FFB0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41608" r="81921" b="55161"/>
          <a:stretch>
            <a:fillRect/>
          </a:stretch>
        </p:blipFill>
        <p:spPr bwMode="auto">
          <a:xfrm>
            <a:off x="10821179" y="2355851"/>
            <a:ext cx="354580" cy="347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AE02FE8-F906-B3C3-E71F-95F3FC89C0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41608" r="81921" b="55161"/>
          <a:stretch>
            <a:fillRect/>
          </a:stretch>
        </p:blipFill>
        <p:spPr bwMode="auto">
          <a:xfrm>
            <a:off x="5658975" y="3543151"/>
            <a:ext cx="354580" cy="347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6FF8E1F-3444-24C1-AA3C-6F3E879DB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41608" r="81921" b="55161"/>
          <a:stretch>
            <a:fillRect/>
          </a:stretch>
        </p:blipFill>
        <p:spPr bwMode="auto">
          <a:xfrm>
            <a:off x="8292485" y="3568837"/>
            <a:ext cx="354580" cy="347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8A8B3A0-D0B8-E0E8-62A6-5CF01C07C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41608" r="81921" b="55161"/>
          <a:stretch>
            <a:fillRect/>
          </a:stretch>
        </p:blipFill>
        <p:spPr bwMode="auto">
          <a:xfrm>
            <a:off x="9651013" y="3568837"/>
            <a:ext cx="354580" cy="347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F1487A1-3CD4-AE8E-223A-6513702D09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41608" r="81921" b="55161"/>
          <a:stretch>
            <a:fillRect/>
          </a:stretch>
        </p:blipFill>
        <p:spPr bwMode="auto">
          <a:xfrm>
            <a:off x="6914937" y="4704298"/>
            <a:ext cx="354580" cy="347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2CDC5AF-78C0-F202-DE86-94E04B2BE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41608" r="81921" b="55161"/>
          <a:stretch>
            <a:fillRect/>
          </a:stretch>
        </p:blipFill>
        <p:spPr bwMode="auto">
          <a:xfrm>
            <a:off x="8923082" y="4718278"/>
            <a:ext cx="354580" cy="347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BD4538F-9E81-C6DA-666E-8E5D8AA176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41608" r="81921" b="55161"/>
          <a:stretch>
            <a:fillRect/>
          </a:stretch>
        </p:blipFill>
        <p:spPr bwMode="auto">
          <a:xfrm>
            <a:off x="8015685" y="5880508"/>
            <a:ext cx="354580" cy="347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E9CD234-2A5C-61CC-F8D3-9A333246C0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41608" r="81921" b="55161"/>
          <a:stretch>
            <a:fillRect/>
          </a:stretch>
        </p:blipFill>
        <p:spPr bwMode="auto">
          <a:xfrm>
            <a:off x="9591117" y="5872080"/>
            <a:ext cx="354580" cy="347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93E0AF45-447F-8544-6B87-89259A73F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41608" r="81921" b="55161"/>
          <a:stretch>
            <a:fillRect/>
          </a:stretch>
        </p:blipFill>
        <p:spPr bwMode="auto">
          <a:xfrm>
            <a:off x="10939278" y="5855014"/>
            <a:ext cx="354580" cy="347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834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KHÚC NHẠC TRÊN NƯƠNG X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8378</TotalTime>
  <Words>279</Words>
  <Application>Microsoft Office PowerPoint</Application>
  <PresentationFormat>Widescreen</PresentationFormat>
  <Paragraphs>49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641</cp:revision>
  <dcterms:created xsi:type="dcterms:W3CDTF">2010-04-30T18:19:48Z</dcterms:created>
  <dcterms:modified xsi:type="dcterms:W3CDTF">2022-12-26T15:10:59Z</dcterms:modified>
</cp:coreProperties>
</file>