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0"/>
  </p:notesMasterIdLst>
  <p:sldIdLst>
    <p:sldId id="602" r:id="rId2"/>
    <p:sldId id="482" r:id="rId3"/>
    <p:sldId id="543" r:id="rId4"/>
    <p:sldId id="563" r:id="rId5"/>
    <p:sldId id="586" r:id="rId6"/>
    <p:sldId id="588" r:id="rId7"/>
    <p:sldId id="560" r:id="rId8"/>
    <p:sldId id="590" r:id="rId9"/>
    <p:sldId id="592" r:id="rId10"/>
    <p:sldId id="595" r:id="rId11"/>
    <p:sldId id="596" r:id="rId12"/>
    <p:sldId id="594" r:id="rId13"/>
    <p:sldId id="598" r:id="rId14"/>
    <p:sldId id="585" r:id="rId15"/>
    <p:sldId id="578" r:id="rId16"/>
    <p:sldId id="599" r:id="rId17"/>
    <p:sldId id="597" r:id="rId18"/>
    <p:sldId id="583" r:id="rId19"/>
  </p:sldIdLst>
  <p:sldSz cx="12192000" cy="6858000"/>
  <p:notesSz cx="6858000" cy="9144000"/>
  <p:custDataLst>
    <p:tags r:id="rId2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34" autoAdjust="0"/>
    <p:restoredTop sz="94660"/>
  </p:normalViewPr>
  <p:slideViewPr>
    <p:cSldViewPr>
      <p:cViewPr varScale="1">
        <p:scale>
          <a:sx n="101" d="100"/>
          <a:sy n="101" d="100"/>
        </p:scale>
        <p:origin x="72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1.png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6.png"/><Relationship Id="rId4" Type="http://schemas.microsoft.com/office/2007/relationships/hdphoto" Target="../media/hdphoto5.wdp"/><Relationship Id="rId9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http://bizweb.dktcdn.net/thumb/grande/100/374/548/products/dan-t-rung-truc-jpg-v-1581157459767.jpg?v=1581157473130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8E5841-D958-6756-390D-952396F42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16632"/>
            <a:ext cx="3580316" cy="33958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E253C6-77A1-2261-AA68-53608CE781CB}"/>
              </a:ext>
            </a:extLst>
          </p:cNvPr>
          <p:cNvSpPr txBox="1"/>
          <p:nvPr/>
        </p:nvSpPr>
        <p:spPr>
          <a:xfrm>
            <a:off x="5428781" y="3684959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908EA2-05C0-1F63-B523-6DC22651E49D}"/>
              </a:ext>
            </a:extLst>
          </p:cNvPr>
          <p:cNvSpPr txBox="1"/>
          <p:nvPr/>
        </p:nvSpPr>
        <p:spPr>
          <a:xfrm>
            <a:off x="5874839" y="552874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48705" y="-1048893"/>
              <a:ext cx="3856029" cy="1073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THẢO LUẬN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4175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C3728D1-84F4-675C-D672-46C679B8A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968745"/>
            <a:ext cx="11233248" cy="42334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809691" y="2609167"/>
            <a:ext cx="561266" cy="743222"/>
          </a:xfrm>
          <a:prstGeom prst="rect">
            <a:avLst/>
          </a:prstGeom>
        </p:spPr>
      </p:pic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6989FE8-FA09-EB8C-18EC-DE0E303F273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809691" y="5079727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91616A8-65D6-CE93-238C-37A316CB2F9B}"/>
              </a:ext>
            </a:extLst>
          </p:cNvPr>
          <p:cNvSpPr txBox="1"/>
          <p:nvPr/>
        </p:nvSpPr>
        <p:spPr>
          <a:xfrm>
            <a:off x="1377344" y="2447552"/>
            <a:ext cx="10058684" cy="3275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mẹ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Mẹ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nghe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vùng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miền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thường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chuyện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1480B6F-E50C-00BE-7660-3166B305133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99058" y="3439560"/>
            <a:ext cx="561266" cy="74322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B55ADD9-57D7-7F92-281D-FB5E9A6DCBA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820115" y="4249334"/>
            <a:ext cx="561266" cy="74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76242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50021" y="3784145"/>
            <a:ext cx="561266" cy="743222"/>
          </a:xfrm>
          <a:prstGeom prst="rect">
            <a:avLst/>
          </a:prstGeom>
        </p:spPr>
      </p:pic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2D4B2F-9B27-C263-54FF-CC5B500377FB}"/>
              </a:ext>
            </a:extLst>
          </p:cNvPr>
          <p:cNvSpPr txBox="1"/>
          <p:nvPr/>
        </p:nvSpPr>
        <p:spPr>
          <a:xfrm>
            <a:off x="1279304" y="3840948"/>
            <a:ext cx="10073591" cy="1819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ai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nghe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mẹ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…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em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đã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nghe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hoặc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hát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ru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chưa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vi-VN" sz="32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6989FE8-FA09-EB8C-18EC-DE0E303F273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67408" y="5013176"/>
            <a:ext cx="561266" cy="74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407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C3728D1-84F4-675C-D672-46C679B8A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968745"/>
            <a:ext cx="11233248" cy="42334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2602" y="775337"/>
            <a:ext cx="2576012" cy="71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000" b="1" dirty="0">
                <a:latin typeface="Cambria" pitchFamily="18" charset="0"/>
                <a:cs typeface="Times New Roman" pitchFamily="18" charset="0"/>
              </a:rPr>
              <a:t>NỘI DUNG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F1CF85E-2BBE-C2E5-55C6-9395CE86815D}"/>
              </a:ext>
            </a:extLst>
          </p:cNvPr>
          <p:cNvSpPr txBox="1"/>
          <p:nvPr/>
        </p:nvSpPr>
        <p:spPr>
          <a:xfrm>
            <a:off x="803412" y="2324986"/>
            <a:ext cx="1058517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Hát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ru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còn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con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hoặc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tiếng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hát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thân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đình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dùng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/ con/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cháu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Đây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lối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hát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quán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truyền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thống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rất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phổ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biến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ở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vùng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miền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cả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nước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Tuy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mỗi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vùng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mỗi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dân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tộc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đều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điệu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hát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tên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nét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cũng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mang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màu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sắc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riêng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nhưng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chung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êm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dịu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du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dương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trìu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mến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lời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ca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giàu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tượng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…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Phần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lớn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ca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hát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lấy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ca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đồng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hay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trích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loại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thơ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hò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dân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gian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truyền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miệng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qua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thế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hệ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vi-VN" sz="2800" dirty="0"/>
          </a:p>
        </p:txBody>
      </p:sp>
    </p:spTree>
    <p:extLst>
      <p:ext uri="{BB962C8B-B14F-4D97-AF65-F5344CB8AC3E}">
        <p14:creationId xmlns:p14="http://schemas.microsoft.com/office/powerpoint/2010/main" val="2918447060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0478" y="-1278143"/>
              <a:ext cx="4352484" cy="1872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NGHE BÀI HÁT</a:t>
              </a:r>
            </a:p>
            <a:p>
              <a:pPr algn="ctr" eaLnBrk="1" hangingPunct="1"/>
              <a:r>
                <a:rPr lang="en-US" sz="3600" b="1" i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RU EM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(DÂN CA XƠ - ĐĂNG)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357"/>
          <a:stretch/>
        </p:blipFill>
        <p:spPr>
          <a:xfrm>
            <a:off x="911423" y="297210"/>
            <a:ext cx="2898989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751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NHẠC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B4FCFC-2676-174B-7D91-7FB5B92C00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07336" y="332656"/>
            <a:ext cx="5789264" cy="58802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EEBE13A-9291-F854-7AA2-6DA8269A48B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7368" y="1700808"/>
            <a:ext cx="5266549" cy="451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1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U E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3" y="1268760"/>
            <a:ext cx="10369152" cy="4896544"/>
            <a:chOff x="7968207" y="-2834226"/>
            <a:chExt cx="9217024" cy="5215473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 b="2827"/>
            <a:stretch/>
          </p:blipFill>
          <p:spPr bwMode="auto">
            <a:xfrm>
              <a:off x="7968207" y="-2834226"/>
              <a:ext cx="9217024" cy="5215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08455" y="-1164352"/>
              <a:ext cx="4736528" cy="1872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NGHE NHẠC KẾT HỢP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THEO Ý THÍCH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BD844A-6D3C-4A4C-997A-83D88ABAAC3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357"/>
          <a:stretch/>
        </p:blipFill>
        <p:spPr>
          <a:xfrm>
            <a:off x="911423" y="297210"/>
            <a:ext cx="2898989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9442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E88DF79-3143-72B1-08EE-26534959F0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00" y="228262"/>
            <a:ext cx="11963896" cy="26966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2996952"/>
            <a:ext cx="11233248" cy="3205242"/>
          </a:xfrm>
          <a:prstGeom prst="rect">
            <a:avLst/>
          </a:prstGeom>
        </p:spPr>
      </p:pic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510" y="3860828"/>
            <a:ext cx="10729192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3600" b="1" dirty="0">
                <a:solidFill>
                  <a:srgbClr val="FF0000"/>
                </a:solidFill>
                <a:latin typeface="Cambria" pitchFamily="18" charset="0"/>
              </a:rPr>
              <a:t>SUỐI ĐÀN T’RƯNG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8048" y="22034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17892D81-2935-BD71-D6DC-EF04E9E253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3347696"/>
            <a:ext cx="10729192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3200" b="1" dirty="0">
                <a:latin typeface="Cambria" pitchFamily="18" charset="0"/>
              </a:rPr>
              <a:t>NGHE NHẠC:</a:t>
            </a: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9AF67E83-ECF0-6BFA-DA61-C77E0DE2E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510" y="5288770"/>
            <a:ext cx="10729192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3600" b="1" dirty="0">
                <a:solidFill>
                  <a:srgbClr val="FF0000"/>
                </a:solidFill>
                <a:latin typeface="Cambria" pitchFamily="18" charset="0"/>
              </a:rPr>
              <a:t>NHỮNG KHÚC HÁT RU</a:t>
            </a: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BDD7EFDF-42E8-8AA1-EF04-012730FAE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510" y="4547002"/>
            <a:ext cx="10729192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3200" b="1" dirty="0">
                <a:latin typeface="Cambria" pitchFamily="18" charset="0"/>
              </a:rPr>
              <a:t>THƯỜNG THỨC ÂM NHẠC: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E35AD6-4691-4930-B8F7-FC8FAF96D9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79" y="-1"/>
            <a:ext cx="7388723" cy="215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8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E35AD6-4691-4930-B8F7-FC8FAF96D9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79" y="-1"/>
            <a:ext cx="7388723" cy="21567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476672"/>
            <a:ext cx="1000911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42596" y="-1068202"/>
              <a:ext cx="4068247" cy="974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3B3772B-1D78-98AA-51F9-3787647B7C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740622" cy="5275438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983432" y="332656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BBAC72E7-E160-B244-9897-4B262B272E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1464" y="3106338"/>
            <a:ext cx="69847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vi-VN" sz="2800" b="1" dirty="0">
                <a:solidFill>
                  <a:srgbClr val="1713C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kumimoji="0" lang="en-US" altLang="vi-VN" sz="2800" b="1" i="0" u="none" strike="noStrike" cap="none" normalizeH="0" baseline="0" dirty="0" err="1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kumimoji="0" lang="en-US" altLang="vi-VN" sz="2800" b="1" i="0" u="none" strike="noStrike" cap="none" normalizeH="0" baseline="0" dirty="0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cap="none" normalizeH="0" baseline="0" dirty="0" err="1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kumimoji="0" lang="en-US" altLang="vi-VN" sz="2800" b="1" i="0" u="none" strike="noStrike" cap="none" normalizeH="0" baseline="0" dirty="0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kumimoji="0" lang="en-US" altLang="vi-VN" sz="2800" b="1" i="1" u="none" strike="noStrike" cap="none" normalizeH="0" baseline="0" dirty="0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kumimoji="0" lang="en-US" altLang="vi-VN" sz="2800" b="1" i="1" u="none" strike="noStrike" cap="none" normalizeH="0" baseline="0" dirty="0" err="1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Nhìn</a:t>
            </a:r>
            <a:r>
              <a:rPr kumimoji="0" lang="en-US" altLang="vi-VN" sz="2800" b="1" i="1" u="none" strike="noStrike" cap="none" normalizeH="0" baseline="0" dirty="0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1" u="none" strike="noStrike" cap="none" normalizeH="0" baseline="0" dirty="0" err="1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</a:t>
            </a:r>
            <a:r>
              <a:rPr kumimoji="0" lang="en-US" altLang="vi-VN" sz="2800" b="1" i="1" u="none" strike="noStrike" cap="none" normalizeH="0" baseline="0" dirty="0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1" u="none" strike="noStrike" cap="none" normalizeH="0" baseline="0" dirty="0" err="1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đoán</a:t>
            </a:r>
            <a:r>
              <a:rPr kumimoji="0" lang="en-US" altLang="vi-VN" sz="2800" b="1" i="1" u="none" strike="noStrike" cap="none" normalizeH="0" baseline="0" dirty="0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1" u="none" strike="noStrike" cap="none" normalizeH="0" baseline="0" dirty="0" err="1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kumimoji="0" lang="en-US" altLang="vi-VN" sz="2800" b="1" i="1" u="none" strike="noStrike" cap="none" normalizeH="0" baseline="0" dirty="0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1" u="none" strike="noStrike" cap="none" normalizeH="0" baseline="0" dirty="0" err="1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kumimoji="0" lang="en-US" altLang="vi-VN" sz="2800" b="1" i="1" u="none" strike="noStrike" cap="none" normalizeH="0" baseline="0" dirty="0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1" u="none" strike="noStrike" cap="none" normalizeH="0" baseline="0" dirty="0" err="1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kumimoji="0" lang="en-US" altLang="vi-VN" sz="2800" b="1" i="1" u="none" strike="noStrike" cap="none" normalizeH="0" baseline="0" dirty="0">
                <a:ln>
                  <a:noFill/>
                </a:ln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”.</a:t>
            </a:r>
            <a:endParaRPr kumimoji="0" lang="en-US" altLang="vi-VN" sz="3600" b="1" i="0" u="none" strike="noStrike" cap="none" normalizeH="0" baseline="0" dirty="0">
              <a:ln>
                <a:noFill/>
              </a:ln>
              <a:solidFill>
                <a:srgbClr val="1713CB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5" name="Picture 1" descr="Đàn t'rưng trúc Cửa hàng đồ dùng đồ chơi mầm non VIC">
            <a:extLst>
              <a:ext uri="{FF2B5EF4-FFF2-40B4-BE49-F238E27FC236}">
                <a16:creationId xmlns:a16="http://schemas.microsoft.com/office/drawing/2014/main" id="{E09901A4-0B86-6506-59C9-140A8C2DA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8" t="4381" r="18803" b="4382"/>
          <a:stretch>
            <a:fillRect/>
          </a:stretch>
        </p:blipFill>
        <p:spPr bwMode="auto">
          <a:xfrm>
            <a:off x="4743656" y="3584811"/>
            <a:ext cx="3152544" cy="234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8318" y="4241524"/>
            <a:ext cx="8136904" cy="92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 b="1" dirty="0">
                <a:solidFill>
                  <a:srgbClr val="FF0000"/>
                </a:solidFill>
                <a:latin typeface="Cambria" pitchFamily="18" charset="0"/>
              </a:rPr>
              <a:t>SUỐI ĐÀN T’RƯNG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8" t="26333" r="29994" b="51218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A9C55B59-C8EC-B19F-C5E3-502988495F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432" y="3573016"/>
            <a:ext cx="8136904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latin typeface="Cambria" pitchFamily="18" charset="0"/>
              </a:rPr>
              <a:t>NGHE NHẠC: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1036" y="-1210858"/>
              <a:ext cx="3891366" cy="1396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NGHE NHẠC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KẾT HỢP GÕ ĐỆM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0474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5010326-9432-4108-88FE-BB3F68D7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4041068"/>
            <a:ext cx="10066322" cy="1189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nghe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tưởng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tượng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khung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cảnh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thiên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nhiên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vi-VN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49892" y="4041068"/>
            <a:ext cx="561266" cy="743222"/>
          </a:xfrm>
          <a:prstGeom prst="rect">
            <a:avLst/>
          </a:prstGeom>
        </p:spPr>
      </p:pic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1124744"/>
            <a:ext cx="10369152" cy="5101138"/>
            <a:chOff x="7968208" y="-2937582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937582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57229" y="-1346049"/>
              <a:ext cx="4238982" cy="1850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NGHE NHẠC KẾT HỢP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VẬN ĐỘNG CƠ THỂ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THEO Ý THÍCH</a:t>
              </a:r>
            </a:p>
          </p:txBody>
        </p:sp>
      </p:grpSp>
      <p:pic>
        <p:nvPicPr>
          <p:cNvPr id="8" name="Picture 13">
            <a:extLst>
              <a:ext uri="{FF2B5EF4-FFF2-40B4-BE49-F238E27FC236}">
                <a16:creationId xmlns:a16="http://schemas.microsoft.com/office/drawing/2014/main" id="{1A76EE6C-AE49-404C-A29D-8597CB49C8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874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8318" y="4241524"/>
            <a:ext cx="8136904" cy="92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5400" b="1" dirty="0">
                <a:solidFill>
                  <a:srgbClr val="FF0000"/>
                </a:solidFill>
                <a:latin typeface="Cambria" pitchFamily="18" charset="0"/>
              </a:rPr>
              <a:t>NHỮNG KHÚC HÁT RU</a:t>
            </a:r>
          </a:p>
        </p:txBody>
      </p:sp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8" t="26333" r="29994" b="51218"/>
          <a:stretch/>
        </p:blipFill>
        <p:spPr bwMode="auto">
          <a:xfrm>
            <a:off x="911423" y="335748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A9C55B59-C8EC-B19F-C5E3-502988495F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432" y="3573016"/>
            <a:ext cx="8136904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latin typeface="Cambria" pitchFamily="18" charset="0"/>
              </a:rPr>
              <a:t>THƯỜNG THỨC ÂM NHẠC:</a:t>
            </a:r>
          </a:p>
        </p:txBody>
      </p:sp>
    </p:spTree>
    <p:extLst>
      <p:ext uri="{BB962C8B-B14F-4D97-AF65-F5344CB8AC3E}">
        <p14:creationId xmlns:p14="http://schemas.microsoft.com/office/powerpoint/2010/main" val="62007451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8505</TotalTime>
  <Words>388</Words>
  <Application>Microsoft Office PowerPoint</Application>
  <PresentationFormat>Widescreen</PresentationFormat>
  <Paragraphs>43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649</cp:revision>
  <dcterms:created xsi:type="dcterms:W3CDTF">2010-04-30T18:19:48Z</dcterms:created>
  <dcterms:modified xsi:type="dcterms:W3CDTF">2024-03-30T02:17:51Z</dcterms:modified>
</cp:coreProperties>
</file>